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68" r:id="rId1"/>
  </p:sldMasterIdLst>
  <p:notesMasterIdLst>
    <p:notesMasterId r:id="rId75"/>
  </p:notesMasterIdLst>
  <p:handoutMasterIdLst>
    <p:handoutMasterId r:id="rId76"/>
  </p:handoutMasterIdLst>
  <p:sldIdLst>
    <p:sldId id="256" r:id="rId2"/>
    <p:sldId id="306" r:id="rId3"/>
    <p:sldId id="358" r:id="rId4"/>
    <p:sldId id="359" r:id="rId5"/>
    <p:sldId id="362" r:id="rId6"/>
    <p:sldId id="363" r:id="rId7"/>
    <p:sldId id="364" r:id="rId8"/>
    <p:sldId id="365" r:id="rId9"/>
    <p:sldId id="366" r:id="rId10"/>
    <p:sldId id="258" r:id="rId11"/>
    <p:sldId id="314" r:id="rId12"/>
    <p:sldId id="259" r:id="rId13"/>
    <p:sldId id="318" r:id="rId14"/>
    <p:sldId id="371" r:id="rId15"/>
    <p:sldId id="319" r:id="rId16"/>
    <p:sldId id="261" r:id="rId17"/>
    <p:sldId id="356" r:id="rId18"/>
    <p:sldId id="321" r:id="rId19"/>
    <p:sldId id="274" r:id="rId20"/>
    <p:sldId id="320" r:id="rId21"/>
    <p:sldId id="367" r:id="rId22"/>
    <p:sldId id="368" r:id="rId23"/>
    <p:sldId id="369" r:id="rId24"/>
    <p:sldId id="270" r:id="rId25"/>
    <p:sldId id="322" r:id="rId26"/>
    <p:sldId id="267" r:id="rId27"/>
    <p:sldId id="268" r:id="rId28"/>
    <p:sldId id="324" r:id="rId29"/>
    <p:sldId id="332" r:id="rId30"/>
    <p:sldId id="265" r:id="rId31"/>
    <p:sldId id="273" r:id="rId32"/>
    <p:sldId id="370" r:id="rId33"/>
    <p:sldId id="269" r:id="rId34"/>
    <p:sldId id="280" r:id="rId35"/>
    <p:sldId id="334" r:id="rId36"/>
    <p:sldId id="335" r:id="rId37"/>
    <p:sldId id="272" r:id="rId38"/>
    <p:sldId id="275" r:id="rId39"/>
    <p:sldId id="336" r:id="rId40"/>
    <p:sldId id="345" r:id="rId41"/>
    <p:sldId id="346" r:id="rId42"/>
    <p:sldId id="276" r:id="rId43"/>
    <p:sldId id="338" r:id="rId44"/>
    <p:sldId id="339" r:id="rId45"/>
    <p:sldId id="340" r:id="rId46"/>
    <p:sldId id="341" r:id="rId47"/>
    <p:sldId id="343" r:id="rId48"/>
    <p:sldId id="278" r:id="rId49"/>
    <p:sldId id="373" r:id="rId50"/>
    <p:sldId id="281" r:id="rId51"/>
    <p:sldId id="348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305" r:id="rId61"/>
    <p:sldId id="350" r:id="rId62"/>
    <p:sldId id="351" r:id="rId63"/>
    <p:sldId id="353" r:id="rId64"/>
    <p:sldId id="295" r:id="rId65"/>
    <p:sldId id="296" r:id="rId66"/>
    <p:sldId id="354" r:id="rId67"/>
    <p:sldId id="304" r:id="rId68"/>
    <p:sldId id="297" r:id="rId69"/>
    <p:sldId id="298" r:id="rId70"/>
    <p:sldId id="299" r:id="rId71"/>
    <p:sldId id="300" r:id="rId72"/>
    <p:sldId id="301" r:id="rId73"/>
    <p:sldId id="357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28" autoAdjust="0"/>
  </p:normalViewPr>
  <p:slideViewPr>
    <p:cSldViewPr>
      <p:cViewPr>
        <p:scale>
          <a:sx n="60" d="100"/>
          <a:sy n="60" d="100"/>
        </p:scale>
        <p:origin x="-1444" y="-1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B4B6FE-6E92-4C26-87E6-D12019C13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00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1628C4-9B3D-4546-9285-2221AB26A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4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7A724A-0413-4BFA-B46C-9DFBEF89D0B9}" type="slidenum">
              <a:rPr lang="en-US" altLang="en-US" smtClean="0"/>
              <a:pPr/>
              <a:t>0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9F94FE-D933-4ADA-B634-AFBB6915F7BD}" type="slidenum">
              <a:rPr lang="en-US" altLang="en-US" smtClean="0"/>
              <a:pPr/>
              <a:t>72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60C64C-3A17-4515-B094-BE8C5BA131C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41B680-A03C-4ED9-BA8B-AED9D8489075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C93F79-C8D0-402D-88D6-230F36990D4D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37644C-1D44-4785-8CEC-33F7ECE6BB7F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9A6448-0D5A-4B5E-99D2-4E5A8504F0CF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9C06B4-3B01-4489-B10D-745E41CCBC7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61CD4E-FB9A-4501-A1C2-CE6E8AB4815B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953A9F-4A59-4957-86AA-88E56EE50323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10000"/>
              </a:spcBef>
              <a:buFont typeface="Arial" charset="0"/>
              <a:buChar char="–"/>
              <a:defRPr sz="20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 userDrawn="1"/>
        </p:nvSpPr>
        <p:spPr bwMode="auto">
          <a:xfrm>
            <a:off x="4800600" y="304800"/>
            <a:ext cx="41132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1800" smtClean="0">
                <a:latin typeface="Arial" charset="0"/>
              </a:rPr>
              <a:t>Bridge Materials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2633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9" y="1915633"/>
            <a:ext cx="8941981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800">
                <a:solidFill>
                  <a:schemeClr val="tx1"/>
                </a:solidFill>
                <a:latin typeface="+mj-lt"/>
              </a:defRPr>
            </a:lvl4pPr>
            <a:lvl5pP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37191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15968"/>
            </a:gs>
            <a:gs pos="77000">
              <a:srgbClr val="93CDDD"/>
            </a:gs>
            <a:gs pos="87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2"/>
          <p:cNvSpPr>
            <a:spLocks noChangeShapeType="1"/>
          </p:cNvSpPr>
          <p:nvPr/>
        </p:nvSpPr>
        <p:spPr bwMode="auto">
          <a:xfrm>
            <a:off x="304800" y="5943600"/>
            <a:ext cx="8534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Line 53"/>
          <p:cNvSpPr>
            <a:spLocks noChangeShapeType="1"/>
          </p:cNvSpPr>
          <p:nvPr/>
        </p:nvSpPr>
        <p:spPr bwMode="auto">
          <a:xfrm>
            <a:off x="304800" y="685800"/>
            <a:ext cx="8534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6986588" y="6013450"/>
            <a:ext cx="1905000" cy="731838"/>
            <a:chOff x="6627847" y="6019800"/>
            <a:chExt cx="2539931" cy="800523"/>
          </a:xfrm>
        </p:grpSpPr>
        <p:grpSp>
          <p:nvGrpSpPr>
            <p:cNvPr id="1032" name="Group 26"/>
            <p:cNvGrpSpPr>
              <a:grpSpLocks/>
            </p:cNvGrpSpPr>
            <p:nvPr/>
          </p:nvGrpSpPr>
          <p:grpSpPr bwMode="auto">
            <a:xfrm>
              <a:off x="6934200" y="6019800"/>
              <a:ext cx="1912938" cy="668338"/>
              <a:chOff x="5159" y="3606"/>
              <a:chExt cx="1205" cy="470"/>
            </a:xfrm>
          </p:grpSpPr>
          <p:sp>
            <p:nvSpPr>
              <p:cNvPr id="1035" name="Freeform 27"/>
              <p:cNvSpPr>
                <a:spLocks/>
              </p:cNvSpPr>
              <p:nvPr/>
            </p:nvSpPr>
            <p:spPr bwMode="auto">
              <a:xfrm>
                <a:off x="5758" y="3607"/>
                <a:ext cx="301" cy="209"/>
              </a:xfrm>
              <a:custGeom>
                <a:avLst/>
                <a:gdLst>
                  <a:gd name="T0" fmla="*/ 0 w 301"/>
                  <a:gd name="T1" fmla="*/ 208 h 209"/>
                  <a:gd name="T2" fmla="*/ 0 w 301"/>
                  <a:gd name="T3" fmla="*/ 208 h 209"/>
                  <a:gd name="T4" fmla="*/ 22 w 301"/>
                  <a:gd name="T5" fmla="*/ 206 h 209"/>
                  <a:gd name="T6" fmla="*/ 46 w 301"/>
                  <a:gd name="T7" fmla="*/ 202 h 209"/>
                  <a:gd name="T8" fmla="*/ 71 w 301"/>
                  <a:gd name="T9" fmla="*/ 195 h 209"/>
                  <a:gd name="T10" fmla="*/ 96 w 301"/>
                  <a:gd name="T11" fmla="*/ 186 h 209"/>
                  <a:gd name="T12" fmla="*/ 120 w 301"/>
                  <a:gd name="T13" fmla="*/ 176 h 209"/>
                  <a:gd name="T14" fmla="*/ 145 w 301"/>
                  <a:gd name="T15" fmla="*/ 163 h 209"/>
                  <a:gd name="T16" fmla="*/ 169 w 301"/>
                  <a:gd name="T17" fmla="*/ 149 h 209"/>
                  <a:gd name="T18" fmla="*/ 192 w 301"/>
                  <a:gd name="T19" fmla="*/ 134 h 209"/>
                  <a:gd name="T20" fmla="*/ 213 w 301"/>
                  <a:gd name="T21" fmla="*/ 118 h 209"/>
                  <a:gd name="T22" fmla="*/ 234 w 301"/>
                  <a:gd name="T23" fmla="*/ 101 h 209"/>
                  <a:gd name="T24" fmla="*/ 252 w 301"/>
                  <a:gd name="T25" fmla="*/ 84 h 209"/>
                  <a:gd name="T26" fmla="*/ 267 w 301"/>
                  <a:gd name="T27" fmla="*/ 66 h 209"/>
                  <a:gd name="T28" fmla="*/ 281 w 301"/>
                  <a:gd name="T29" fmla="*/ 49 h 209"/>
                  <a:gd name="T30" fmla="*/ 290 w 301"/>
                  <a:gd name="T31" fmla="*/ 32 h 209"/>
                  <a:gd name="T32" fmla="*/ 297 w 301"/>
                  <a:gd name="T33" fmla="*/ 15 h 209"/>
                  <a:gd name="T34" fmla="*/ 300 w 301"/>
                  <a:gd name="T35" fmla="*/ 0 h 2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1" h="209">
                    <a:moveTo>
                      <a:pt x="0" y="208"/>
                    </a:moveTo>
                    <a:lnTo>
                      <a:pt x="0" y="208"/>
                    </a:lnTo>
                    <a:lnTo>
                      <a:pt x="22" y="206"/>
                    </a:lnTo>
                    <a:lnTo>
                      <a:pt x="46" y="202"/>
                    </a:lnTo>
                    <a:lnTo>
                      <a:pt x="71" y="195"/>
                    </a:lnTo>
                    <a:lnTo>
                      <a:pt x="96" y="186"/>
                    </a:lnTo>
                    <a:lnTo>
                      <a:pt x="120" y="176"/>
                    </a:lnTo>
                    <a:lnTo>
                      <a:pt x="145" y="163"/>
                    </a:lnTo>
                    <a:lnTo>
                      <a:pt x="169" y="149"/>
                    </a:lnTo>
                    <a:lnTo>
                      <a:pt x="192" y="134"/>
                    </a:lnTo>
                    <a:lnTo>
                      <a:pt x="213" y="118"/>
                    </a:lnTo>
                    <a:lnTo>
                      <a:pt x="234" y="101"/>
                    </a:lnTo>
                    <a:lnTo>
                      <a:pt x="252" y="84"/>
                    </a:lnTo>
                    <a:lnTo>
                      <a:pt x="267" y="66"/>
                    </a:lnTo>
                    <a:lnTo>
                      <a:pt x="281" y="49"/>
                    </a:lnTo>
                    <a:lnTo>
                      <a:pt x="290" y="32"/>
                    </a:lnTo>
                    <a:lnTo>
                      <a:pt x="297" y="15"/>
                    </a:lnTo>
                    <a:lnTo>
                      <a:pt x="30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" name="Freeform 28"/>
              <p:cNvSpPr>
                <a:spLocks/>
              </p:cNvSpPr>
              <p:nvPr/>
            </p:nvSpPr>
            <p:spPr bwMode="auto">
              <a:xfrm>
                <a:off x="5458" y="3607"/>
                <a:ext cx="303" cy="209"/>
              </a:xfrm>
              <a:custGeom>
                <a:avLst/>
                <a:gdLst>
                  <a:gd name="T0" fmla="*/ 301 w 302"/>
                  <a:gd name="T1" fmla="*/ 208 h 209"/>
                  <a:gd name="T2" fmla="*/ 301 w 302"/>
                  <a:gd name="T3" fmla="*/ 208 h 209"/>
                  <a:gd name="T4" fmla="*/ 278 w 302"/>
                  <a:gd name="T5" fmla="*/ 207 h 209"/>
                  <a:gd name="T6" fmla="*/ 255 w 302"/>
                  <a:gd name="T7" fmla="*/ 202 h 209"/>
                  <a:gd name="T8" fmla="*/ 230 w 302"/>
                  <a:gd name="T9" fmla="*/ 196 h 209"/>
                  <a:gd name="T10" fmla="*/ 205 w 302"/>
                  <a:gd name="T11" fmla="*/ 187 h 209"/>
                  <a:gd name="T12" fmla="*/ 180 w 302"/>
                  <a:gd name="T13" fmla="*/ 176 h 209"/>
                  <a:gd name="T14" fmla="*/ 156 w 302"/>
                  <a:gd name="T15" fmla="*/ 163 h 209"/>
                  <a:gd name="T16" fmla="*/ 132 w 302"/>
                  <a:gd name="T17" fmla="*/ 150 h 209"/>
                  <a:gd name="T18" fmla="*/ 109 w 302"/>
                  <a:gd name="T19" fmla="*/ 134 h 209"/>
                  <a:gd name="T20" fmla="*/ 87 w 302"/>
                  <a:gd name="T21" fmla="*/ 119 h 209"/>
                  <a:gd name="T22" fmla="*/ 67 w 302"/>
                  <a:gd name="T23" fmla="*/ 102 h 209"/>
                  <a:gd name="T24" fmla="*/ 48 w 302"/>
                  <a:gd name="T25" fmla="*/ 84 h 209"/>
                  <a:gd name="T26" fmla="*/ 33 w 302"/>
                  <a:gd name="T27" fmla="*/ 67 h 209"/>
                  <a:gd name="T28" fmla="*/ 20 w 302"/>
                  <a:gd name="T29" fmla="*/ 50 h 209"/>
                  <a:gd name="T30" fmla="*/ 9 w 302"/>
                  <a:gd name="T31" fmla="*/ 33 h 209"/>
                  <a:gd name="T32" fmla="*/ 3 w 302"/>
                  <a:gd name="T33" fmla="*/ 16 h 209"/>
                  <a:gd name="T34" fmla="*/ 0 w 302"/>
                  <a:gd name="T35" fmla="*/ 0 h 2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2" h="209">
                    <a:moveTo>
                      <a:pt x="301" y="208"/>
                    </a:moveTo>
                    <a:lnTo>
                      <a:pt x="301" y="208"/>
                    </a:lnTo>
                    <a:lnTo>
                      <a:pt x="278" y="207"/>
                    </a:lnTo>
                    <a:lnTo>
                      <a:pt x="255" y="202"/>
                    </a:lnTo>
                    <a:lnTo>
                      <a:pt x="230" y="196"/>
                    </a:lnTo>
                    <a:lnTo>
                      <a:pt x="205" y="187"/>
                    </a:lnTo>
                    <a:lnTo>
                      <a:pt x="180" y="176"/>
                    </a:lnTo>
                    <a:lnTo>
                      <a:pt x="156" y="163"/>
                    </a:lnTo>
                    <a:lnTo>
                      <a:pt x="132" y="150"/>
                    </a:lnTo>
                    <a:lnTo>
                      <a:pt x="109" y="134"/>
                    </a:lnTo>
                    <a:lnTo>
                      <a:pt x="87" y="119"/>
                    </a:lnTo>
                    <a:lnTo>
                      <a:pt x="67" y="102"/>
                    </a:lnTo>
                    <a:lnTo>
                      <a:pt x="48" y="84"/>
                    </a:lnTo>
                    <a:lnTo>
                      <a:pt x="33" y="67"/>
                    </a:lnTo>
                    <a:lnTo>
                      <a:pt x="20" y="50"/>
                    </a:lnTo>
                    <a:lnTo>
                      <a:pt x="9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Freeform 29"/>
              <p:cNvSpPr>
                <a:spLocks/>
              </p:cNvSpPr>
              <p:nvPr/>
            </p:nvSpPr>
            <p:spPr bwMode="auto">
              <a:xfrm>
                <a:off x="6058" y="3607"/>
                <a:ext cx="305" cy="210"/>
              </a:xfrm>
              <a:custGeom>
                <a:avLst/>
                <a:gdLst>
                  <a:gd name="T0" fmla="*/ 305 w 306"/>
                  <a:gd name="T1" fmla="*/ 209 h 210"/>
                  <a:gd name="T2" fmla="*/ 305 w 306"/>
                  <a:gd name="T3" fmla="*/ 209 h 210"/>
                  <a:gd name="T4" fmla="*/ 282 w 306"/>
                  <a:gd name="T5" fmla="*/ 207 h 210"/>
                  <a:gd name="T6" fmla="*/ 259 w 306"/>
                  <a:gd name="T7" fmla="*/ 203 h 210"/>
                  <a:gd name="T8" fmla="*/ 234 w 306"/>
                  <a:gd name="T9" fmla="*/ 196 h 210"/>
                  <a:gd name="T10" fmla="*/ 208 w 306"/>
                  <a:gd name="T11" fmla="*/ 187 h 210"/>
                  <a:gd name="T12" fmla="*/ 183 w 306"/>
                  <a:gd name="T13" fmla="*/ 177 h 210"/>
                  <a:gd name="T14" fmla="*/ 158 w 306"/>
                  <a:gd name="T15" fmla="*/ 164 h 210"/>
                  <a:gd name="T16" fmla="*/ 134 w 306"/>
                  <a:gd name="T17" fmla="*/ 150 h 210"/>
                  <a:gd name="T18" fmla="*/ 110 w 306"/>
                  <a:gd name="T19" fmla="*/ 135 h 210"/>
                  <a:gd name="T20" fmla="*/ 88 w 306"/>
                  <a:gd name="T21" fmla="*/ 119 h 210"/>
                  <a:gd name="T22" fmla="*/ 66 w 306"/>
                  <a:gd name="T23" fmla="*/ 102 h 210"/>
                  <a:gd name="T24" fmla="*/ 48 w 306"/>
                  <a:gd name="T25" fmla="*/ 85 h 210"/>
                  <a:gd name="T26" fmla="*/ 33 w 306"/>
                  <a:gd name="T27" fmla="*/ 67 h 210"/>
                  <a:gd name="T28" fmla="*/ 19 w 306"/>
                  <a:gd name="T29" fmla="*/ 50 h 210"/>
                  <a:gd name="T30" fmla="*/ 9 w 306"/>
                  <a:gd name="T31" fmla="*/ 33 h 210"/>
                  <a:gd name="T32" fmla="*/ 2 w 306"/>
                  <a:gd name="T33" fmla="*/ 16 h 210"/>
                  <a:gd name="T34" fmla="*/ 0 w 306"/>
                  <a:gd name="T35" fmla="*/ 0 h 2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6" h="210">
                    <a:moveTo>
                      <a:pt x="305" y="209"/>
                    </a:moveTo>
                    <a:lnTo>
                      <a:pt x="305" y="209"/>
                    </a:lnTo>
                    <a:lnTo>
                      <a:pt x="282" y="207"/>
                    </a:lnTo>
                    <a:lnTo>
                      <a:pt x="259" y="203"/>
                    </a:lnTo>
                    <a:lnTo>
                      <a:pt x="234" y="196"/>
                    </a:lnTo>
                    <a:lnTo>
                      <a:pt x="208" y="187"/>
                    </a:lnTo>
                    <a:lnTo>
                      <a:pt x="183" y="177"/>
                    </a:lnTo>
                    <a:lnTo>
                      <a:pt x="158" y="164"/>
                    </a:lnTo>
                    <a:lnTo>
                      <a:pt x="134" y="150"/>
                    </a:lnTo>
                    <a:lnTo>
                      <a:pt x="110" y="135"/>
                    </a:lnTo>
                    <a:lnTo>
                      <a:pt x="88" y="119"/>
                    </a:lnTo>
                    <a:lnTo>
                      <a:pt x="66" y="102"/>
                    </a:lnTo>
                    <a:lnTo>
                      <a:pt x="48" y="85"/>
                    </a:lnTo>
                    <a:lnTo>
                      <a:pt x="33" y="67"/>
                    </a:lnTo>
                    <a:lnTo>
                      <a:pt x="19" y="50"/>
                    </a:lnTo>
                    <a:lnTo>
                      <a:pt x="9" y="33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30"/>
              <p:cNvSpPr>
                <a:spLocks/>
              </p:cNvSpPr>
              <p:nvPr/>
            </p:nvSpPr>
            <p:spPr bwMode="auto">
              <a:xfrm>
                <a:off x="5159" y="3849"/>
                <a:ext cx="1196" cy="20"/>
              </a:xfrm>
              <a:custGeom>
                <a:avLst/>
                <a:gdLst>
                  <a:gd name="T0" fmla="*/ 1195 w 1196"/>
                  <a:gd name="T1" fmla="*/ 5 h 22"/>
                  <a:gd name="T2" fmla="*/ 1195 w 1196"/>
                  <a:gd name="T3" fmla="*/ 0 h 22"/>
                  <a:gd name="T4" fmla="*/ 0 w 1196"/>
                  <a:gd name="T5" fmla="*/ 0 h 22"/>
                  <a:gd name="T6" fmla="*/ 0 w 1196"/>
                  <a:gd name="T7" fmla="*/ 6 h 22"/>
                  <a:gd name="T8" fmla="*/ 1195 w 1196"/>
                  <a:gd name="T9" fmla="*/ 6 h 22"/>
                  <a:gd name="T10" fmla="*/ 1195 w 1196"/>
                  <a:gd name="T11" fmla="*/ 5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6" h="22">
                    <a:moveTo>
                      <a:pt x="1195" y="11"/>
                    </a:moveTo>
                    <a:lnTo>
                      <a:pt x="119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195" y="21"/>
                    </a:lnTo>
                    <a:lnTo>
                      <a:pt x="1195" y="1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Freeform 31"/>
              <p:cNvSpPr>
                <a:spLocks/>
              </p:cNvSpPr>
              <p:nvPr/>
            </p:nvSpPr>
            <p:spPr bwMode="auto">
              <a:xfrm>
                <a:off x="5450" y="3607"/>
                <a:ext cx="11" cy="441"/>
              </a:xfrm>
              <a:custGeom>
                <a:avLst/>
                <a:gdLst>
                  <a:gd name="T0" fmla="*/ 5 w 10"/>
                  <a:gd name="T1" fmla="*/ 440 h 441"/>
                  <a:gd name="T2" fmla="*/ 9 w 10"/>
                  <a:gd name="T3" fmla="*/ 440 h 441"/>
                  <a:gd name="T4" fmla="*/ 9 w 10"/>
                  <a:gd name="T5" fmla="*/ 0 h 441"/>
                  <a:gd name="T6" fmla="*/ 0 w 10"/>
                  <a:gd name="T7" fmla="*/ 0 h 441"/>
                  <a:gd name="T8" fmla="*/ 0 w 10"/>
                  <a:gd name="T9" fmla="*/ 440 h 441"/>
                  <a:gd name="T10" fmla="*/ 5 w 10"/>
                  <a:gd name="T11" fmla="*/ 44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41">
                    <a:moveTo>
                      <a:pt x="5" y="440"/>
                    </a:moveTo>
                    <a:lnTo>
                      <a:pt x="9" y="44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40"/>
                    </a:lnTo>
                    <a:lnTo>
                      <a:pt x="5" y="44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Freeform 32"/>
              <p:cNvSpPr>
                <a:spLocks/>
              </p:cNvSpPr>
              <p:nvPr/>
            </p:nvSpPr>
            <p:spPr bwMode="auto">
              <a:xfrm>
                <a:off x="6050" y="3606"/>
                <a:ext cx="9" cy="451"/>
              </a:xfrm>
              <a:custGeom>
                <a:avLst/>
                <a:gdLst>
                  <a:gd name="T0" fmla="*/ 5 w 10"/>
                  <a:gd name="T1" fmla="*/ 450 h 451"/>
                  <a:gd name="T2" fmla="*/ 9 w 10"/>
                  <a:gd name="T3" fmla="*/ 450 h 451"/>
                  <a:gd name="T4" fmla="*/ 9 w 10"/>
                  <a:gd name="T5" fmla="*/ 0 h 451"/>
                  <a:gd name="T6" fmla="*/ 0 w 10"/>
                  <a:gd name="T7" fmla="*/ 0 h 451"/>
                  <a:gd name="T8" fmla="*/ 0 w 10"/>
                  <a:gd name="T9" fmla="*/ 450 h 451"/>
                  <a:gd name="T10" fmla="*/ 5 w 10"/>
                  <a:gd name="T11" fmla="*/ 450 h 4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51">
                    <a:moveTo>
                      <a:pt x="5" y="450"/>
                    </a:moveTo>
                    <a:lnTo>
                      <a:pt x="9" y="45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50"/>
                    </a:lnTo>
                    <a:lnTo>
                      <a:pt x="5" y="45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33"/>
              <p:cNvSpPr>
                <a:spLocks/>
              </p:cNvSpPr>
              <p:nvPr/>
            </p:nvSpPr>
            <p:spPr bwMode="auto">
              <a:xfrm>
                <a:off x="5159" y="3869"/>
                <a:ext cx="1205" cy="208"/>
              </a:xfrm>
              <a:custGeom>
                <a:avLst/>
                <a:gdLst>
                  <a:gd name="T0" fmla="*/ 0 w 1205"/>
                  <a:gd name="T1" fmla="*/ 0 h 206"/>
                  <a:gd name="T2" fmla="*/ 25 w 1205"/>
                  <a:gd name="T3" fmla="*/ 8 h 206"/>
                  <a:gd name="T4" fmla="*/ 46 w 1205"/>
                  <a:gd name="T5" fmla="*/ 22 h 206"/>
                  <a:gd name="T6" fmla="*/ 64 w 1205"/>
                  <a:gd name="T7" fmla="*/ 39 h 206"/>
                  <a:gd name="T8" fmla="*/ 80 w 1205"/>
                  <a:gd name="T9" fmla="*/ 59 h 206"/>
                  <a:gd name="T10" fmla="*/ 95 w 1205"/>
                  <a:gd name="T11" fmla="*/ 80 h 206"/>
                  <a:gd name="T12" fmla="*/ 108 w 1205"/>
                  <a:gd name="T13" fmla="*/ 102 h 206"/>
                  <a:gd name="T14" fmla="*/ 122 w 1205"/>
                  <a:gd name="T15" fmla="*/ 134 h 206"/>
                  <a:gd name="T16" fmla="*/ 136 w 1205"/>
                  <a:gd name="T17" fmla="*/ 152 h 206"/>
                  <a:gd name="T18" fmla="*/ 207 w 1205"/>
                  <a:gd name="T19" fmla="*/ 168 h 206"/>
                  <a:gd name="T20" fmla="*/ 223 w 1205"/>
                  <a:gd name="T21" fmla="*/ 176 h 206"/>
                  <a:gd name="T22" fmla="*/ 240 w 1205"/>
                  <a:gd name="T23" fmla="*/ 183 h 206"/>
                  <a:gd name="T24" fmla="*/ 257 w 1205"/>
                  <a:gd name="T25" fmla="*/ 189 h 206"/>
                  <a:gd name="T26" fmla="*/ 276 w 1205"/>
                  <a:gd name="T27" fmla="*/ 192 h 206"/>
                  <a:gd name="T28" fmla="*/ 295 w 1205"/>
                  <a:gd name="T29" fmla="*/ 195 h 206"/>
                  <a:gd name="T30" fmla="*/ 314 w 1205"/>
                  <a:gd name="T31" fmla="*/ 196 h 206"/>
                  <a:gd name="T32" fmla="*/ 332 w 1205"/>
                  <a:gd name="T33" fmla="*/ 198 h 206"/>
                  <a:gd name="T34" fmla="*/ 360 w 1205"/>
                  <a:gd name="T35" fmla="*/ 214 h 206"/>
                  <a:gd name="T36" fmla="*/ 367 w 1205"/>
                  <a:gd name="T37" fmla="*/ 214 h 206"/>
                  <a:gd name="T38" fmla="*/ 378 w 1205"/>
                  <a:gd name="T39" fmla="*/ 215 h 206"/>
                  <a:gd name="T40" fmla="*/ 394 w 1205"/>
                  <a:gd name="T41" fmla="*/ 217 h 206"/>
                  <a:gd name="T42" fmla="*/ 411 w 1205"/>
                  <a:gd name="T43" fmla="*/ 217 h 206"/>
                  <a:gd name="T44" fmla="*/ 428 w 1205"/>
                  <a:gd name="T45" fmla="*/ 217 h 206"/>
                  <a:gd name="T46" fmla="*/ 443 w 1205"/>
                  <a:gd name="T47" fmla="*/ 215 h 206"/>
                  <a:gd name="T48" fmla="*/ 452 w 1205"/>
                  <a:gd name="T49" fmla="*/ 212 h 206"/>
                  <a:gd name="T50" fmla="*/ 457 w 1205"/>
                  <a:gd name="T51" fmla="*/ 206 h 206"/>
                  <a:gd name="T52" fmla="*/ 542 w 1205"/>
                  <a:gd name="T53" fmla="*/ 203 h 206"/>
                  <a:gd name="T54" fmla="*/ 552 w 1205"/>
                  <a:gd name="T55" fmla="*/ 207 h 206"/>
                  <a:gd name="T56" fmla="*/ 563 w 1205"/>
                  <a:gd name="T57" fmla="*/ 209 h 206"/>
                  <a:gd name="T58" fmla="*/ 573 w 1205"/>
                  <a:gd name="T59" fmla="*/ 210 h 206"/>
                  <a:gd name="T60" fmla="*/ 584 w 1205"/>
                  <a:gd name="T61" fmla="*/ 210 h 206"/>
                  <a:gd name="T62" fmla="*/ 595 w 1205"/>
                  <a:gd name="T63" fmla="*/ 210 h 206"/>
                  <a:gd name="T64" fmla="*/ 605 w 1205"/>
                  <a:gd name="T65" fmla="*/ 210 h 206"/>
                  <a:gd name="T66" fmla="*/ 616 w 1205"/>
                  <a:gd name="T67" fmla="*/ 210 h 206"/>
                  <a:gd name="T68" fmla="*/ 627 w 1205"/>
                  <a:gd name="T69" fmla="*/ 206 h 206"/>
                  <a:gd name="T70" fmla="*/ 646 w 1205"/>
                  <a:gd name="T71" fmla="*/ 201 h 206"/>
                  <a:gd name="T72" fmla="*/ 673 w 1205"/>
                  <a:gd name="T73" fmla="*/ 199 h 206"/>
                  <a:gd name="T74" fmla="*/ 704 w 1205"/>
                  <a:gd name="T75" fmla="*/ 199 h 206"/>
                  <a:gd name="T76" fmla="*/ 738 w 1205"/>
                  <a:gd name="T77" fmla="*/ 200 h 206"/>
                  <a:gd name="T78" fmla="*/ 771 w 1205"/>
                  <a:gd name="T79" fmla="*/ 202 h 206"/>
                  <a:gd name="T80" fmla="*/ 800 w 1205"/>
                  <a:gd name="T81" fmla="*/ 204 h 206"/>
                  <a:gd name="T82" fmla="*/ 821 w 1205"/>
                  <a:gd name="T83" fmla="*/ 206 h 206"/>
                  <a:gd name="T84" fmla="*/ 934 w 1205"/>
                  <a:gd name="T85" fmla="*/ 201 h 206"/>
                  <a:gd name="T86" fmla="*/ 949 w 1205"/>
                  <a:gd name="T87" fmla="*/ 198 h 206"/>
                  <a:gd name="T88" fmla="*/ 962 w 1205"/>
                  <a:gd name="T89" fmla="*/ 190 h 206"/>
                  <a:gd name="T90" fmla="*/ 974 w 1205"/>
                  <a:gd name="T91" fmla="*/ 179 h 206"/>
                  <a:gd name="T92" fmla="*/ 987 w 1205"/>
                  <a:gd name="T93" fmla="*/ 165 h 206"/>
                  <a:gd name="T94" fmla="*/ 998 w 1205"/>
                  <a:gd name="T95" fmla="*/ 152 h 206"/>
                  <a:gd name="T96" fmla="*/ 1010 w 1205"/>
                  <a:gd name="T97" fmla="*/ 139 h 206"/>
                  <a:gd name="T98" fmla="*/ 1024 w 1205"/>
                  <a:gd name="T99" fmla="*/ 130 h 206"/>
                  <a:gd name="T100" fmla="*/ 1039 w 1205"/>
                  <a:gd name="T101" fmla="*/ 124 h 206"/>
                  <a:gd name="T102" fmla="*/ 1058 w 1205"/>
                  <a:gd name="T103" fmla="*/ 123 h 206"/>
                  <a:gd name="T104" fmla="*/ 1085 w 1205"/>
                  <a:gd name="T105" fmla="*/ 121 h 206"/>
                  <a:gd name="T106" fmla="*/ 1107 w 1205"/>
                  <a:gd name="T107" fmla="*/ 115 h 206"/>
                  <a:gd name="T108" fmla="*/ 1116 w 1205"/>
                  <a:gd name="T109" fmla="*/ 89 h 206"/>
                  <a:gd name="T110" fmla="*/ 1125 w 1205"/>
                  <a:gd name="T111" fmla="*/ 80 h 206"/>
                  <a:gd name="T112" fmla="*/ 1141 w 1205"/>
                  <a:gd name="T113" fmla="*/ 60 h 206"/>
                  <a:gd name="T114" fmla="*/ 1158 w 1205"/>
                  <a:gd name="T115" fmla="*/ 40 h 206"/>
                  <a:gd name="T116" fmla="*/ 1166 w 1205"/>
                  <a:gd name="T117" fmla="*/ 28 h 206"/>
                  <a:gd name="T118" fmla="*/ 1171 w 1205"/>
                  <a:gd name="T119" fmla="*/ 22 h 206"/>
                  <a:gd name="T120" fmla="*/ 1184 w 1205"/>
                  <a:gd name="T121" fmla="*/ 13 h 206"/>
                  <a:gd name="T122" fmla="*/ 1196 w 1205"/>
                  <a:gd name="T123" fmla="*/ 4 h 206"/>
                  <a:gd name="T124" fmla="*/ 1204 w 1205"/>
                  <a:gd name="T125" fmla="*/ 1 h 2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05" h="206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25" y="8"/>
                    </a:lnTo>
                    <a:lnTo>
                      <a:pt x="36" y="14"/>
                    </a:lnTo>
                    <a:lnTo>
                      <a:pt x="46" y="22"/>
                    </a:lnTo>
                    <a:lnTo>
                      <a:pt x="55" y="30"/>
                    </a:lnTo>
                    <a:lnTo>
                      <a:pt x="64" y="39"/>
                    </a:lnTo>
                    <a:lnTo>
                      <a:pt x="72" y="49"/>
                    </a:lnTo>
                    <a:lnTo>
                      <a:pt x="80" y="59"/>
                    </a:lnTo>
                    <a:lnTo>
                      <a:pt x="87" y="70"/>
                    </a:lnTo>
                    <a:lnTo>
                      <a:pt x="95" y="80"/>
                    </a:lnTo>
                    <a:lnTo>
                      <a:pt x="101" y="91"/>
                    </a:lnTo>
                    <a:lnTo>
                      <a:pt x="108" y="102"/>
                    </a:lnTo>
                    <a:lnTo>
                      <a:pt x="115" y="112"/>
                    </a:lnTo>
                    <a:lnTo>
                      <a:pt x="122" y="122"/>
                    </a:lnTo>
                    <a:lnTo>
                      <a:pt x="128" y="131"/>
                    </a:lnTo>
                    <a:lnTo>
                      <a:pt x="136" y="140"/>
                    </a:lnTo>
                    <a:lnTo>
                      <a:pt x="199" y="151"/>
                    </a:lnTo>
                    <a:lnTo>
                      <a:pt x="207" y="156"/>
                    </a:lnTo>
                    <a:lnTo>
                      <a:pt x="215" y="160"/>
                    </a:lnTo>
                    <a:lnTo>
                      <a:pt x="223" y="164"/>
                    </a:lnTo>
                    <a:lnTo>
                      <a:pt x="231" y="168"/>
                    </a:lnTo>
                    <a:lnTo>
                      <a:pt x="240" y="171"/>
                    </a:lnTo>
                    <a:lnTo>
                      <a:pt x="249" y="174"/>
                    </a:lnTo>
                    <a:lnTo>
                      <a:pt x="257" y="177"/>
                    </a:lnTo>
                    <a:lnTo>
                      <a:pt x="267" y="179"/>
                    </a:lnTo>
                    <a:lnTo>
                      <a:pt x="276" y="180"/>
                    </a:lnTo>
                    <a:lnTo>
                      <a:pt x="285" y="182"/>
                    </a:lnTo>
                    <a:lnTo>
                      <a:pt x="295" y="183"/>
                    </a:lnTo>
                    <a:lnTo>
                      <a:pt x="304" y="184"/>
                    </a:lnTo>
                    <a:lnTo>
                      <a:pt x="314" y="184"/>
                    </a:lnTo>
                    <a:lnTo>
                      <a:pt x="323" y="185"/>
                    </a:lnTo>
                    <a:lnTo>
                      <a:pt x="332" y="186"/>
                    </a:lnTo>
                    <a:lnTo>
                      <a:pt x="341" y="186"/>
                    </a:lnTo>
                    <a:lnTo>
                      <a:pt x="360" y="202"/>
                    </a:lnTo>
                    <a:lnTo>
                      <a:pt x="362" y="202"/>
                    </a:lnTo>
                    <a:lnTo>
                      <a:pt x="367" y="202"/>
                    </a:lnTo>
                    <a:lnTo>
                      <a:pt x="372" y="203"/>
                    </a:lnTo>
                    <a:lnTo>
                      <a:pt x="378" y="203"/>
                    </a:lnTo>
                    <a:lnTo>
                      <a:pt x="386" y="204"/>
                    </a:lnTo>
                    <a:lnTo>
                      <a:pt x="394" y="205"/>
                    </a:lnTo>
                    <a:lnTo>
                      <a:pt x="403" y="205"/>
                    </a:lnTo>
                    <a:lnTo>
                      <a:pt x="411" y="205"/>
                    </a:lnTo>
                    <a:lnTo>
                      <a:pt x="420" y="205"/>
                    </a:lnTo>
                    <a:lnTo>
                      <a:pt x="428" y="205"/>
                    </a:lnTo>
                    <a:lnTo>
                      <a:pt x="435" y="204"/>
                    </a:lnTo>
                    <a:lnTo>
                      <a:pt x="443" y="203"/>
                    </a:lnTo>
                    <a:lnTo>
                      <a:pt x="449" y="202"/>
                    </a:lnTo>
                    <a:lnTo>
                      <a:pt x="452" y="200"/>
                    </a:lnTo>
                    <a:lnTo>
                      <a:pt x="456" y="197"/>
                    </a:lnTo>
                    <a:lnTo>
                      <a:pt x="457" y="194"/>
                    </a:lnTo>
                    <a:lnTo>
                      <a:pt x="539" y="189"/>
                    </a:lnTo>
                    <a:lnTo>
                      <a:pt x="542" y="191"/>
                    </a:lnTo>
                    <a:lnTo>
                      <a:pt x="548" y="193"/>
                    </a:lnTo>
                    <a:lnTo>
                      <a:pt x="552" y="195"/>
                    </a:lnTo>
                    <a:lnTo>
                      <a:pt x="557" y="196"/>
                    </a:lnTo>
                    <a:lnTo>
                      <a:pt x="563" y="197"/>
                    </a:lnTo>
                    <a:lnTo>
                      <a:pt x="568" y="198"/>
                    </a:lnTo>
                    <a:lnTo>
                      <a:pt x="573" y="198"/>
                    </a:lnTo>
                    <a:lnTo>
                      <a:pt x="578" y="198"/>
                    </a:lnTo>
                    <a:lnTo>
                      <a:pt x="584" y="198"/>
                    </a:lnTo>
                    <a:lnTo>
                      <a:pt x="590" y="198"/>
                    </a:lnTo>
                    <a:lnTo>
                      <a:pt x="595" y="198"/>
                    </a:lnTo>
                    <a:lnTo>
                      <a:pt x="601" y="198"/>
                    </a:lnTo>
                    <a:lnTo>
                      <a:pt x="605" y="198"/>
                    </a:lnTo>
                    <a:lnTo>
                      <a:pt x="611" y="198"/>
                    </a:lnTo>
                    <a:lnTo>
                      <a:pt x="616" y="198"/>
                    </a:lnTo>
                    <a:lnTo>
                      <a:pt x="621" y="198"/>
                    </a:lnTo>
                    <a:lnTo>
                      <a:pt x="627" y="194"/>
                    </a:lnTo>
                    <a:lnTo>
                      <a:pt x="635" y="191"/>
                    </a:lnTo>
                    <a:lnTo>
                      <a:pt x="646" y="189"/>
                    </a:lnTo>
                    <a:lnTo>
                      <a:pt x="658" y="187"/>
                    </a:lnTo>
                    <a:lnTo>
                      <a:pt x="673" y="187"/>
                    </a:lnTo>
                    <a:lnTo>
                      <a:pt x="689" y="187"/>
                    </a:lnTo>
                    <a:lnTo>
                      <a:pt x="704" y="187"/>
                    </a:lnTo>
                    <a:lnTo>
                      <a:pt x="721" y="187"/>
                    </a:lnTo>
                    <a:lnTo>
                      <a:pt x="738" y="188"/>
                    </a:lnTo>
                    <a:lnTo>
                      <a:pt x="755" y="189"/>
                    </a:lnTo>
                    <a:lnTo>
                      <a:pt x="771" y="190"/>
                    </a:lnTo>
                    <a:lnTo>
                      <a:pt x="787" y="191"/>
                    </a:lnTo>
                    <a:lnTo>
                      <a:pt x="800" y="192"/>
                    </a:lnTo>
                    <a:lnTo>
                      <a:pt x="812" y="193"/>
                    </a:lnTo>
                    <a:lnTo>
                      <a:pt x="821" y="194"/>
                    </a:lnTo>
                    <a:lnTo>
                      <a:pt x="829" y="194"/>
                    </a:lnTo>
                    <a:lnTo>
                      <a:pt x="934" y="189"/>
                    </a:lnTo>
                    <a:lnTo>
                      <a:pt x="941" y="188"/>
                    </a:lnTo>
                    <a:lnTo>
                      <a:pt x="949" y="186"/>
                    </a:lnTo>
                    <a:lnTo>
                      <a:pt x="955" y="182"/>
                    </a:lnTo>
                    <a:lnTo>
                      <a:pt x="962" y="178"/>
                    </a:lnTo>
                    <a:lnTo>
                      <a:pt x="968" y="172"/>
                    </a:lnTo>
                    <a:lnTo>
                      <a:pt x="974" y="167"/>
                    </a:lnTo>
                    <a:lnTo>
                      <a:pt x="980" y="160"/>
                    </a:lnTo>
                    <a:lnTo>
                      <a:pt x="987" y="153"/>
                    </a:lnTo>
                    <a:lnTo>
                      <a:pt x="992" y="147"/>
                    </a:lnTo>
                    <a:lnTo>
                      <a:pt x="998" y="140"/>
                    </a:lnTo>
                    <a:lnTo>
                      <a:pt x="1005" y="133"/>
                    </a:lnTo>
                    <a:lnTo>
                      <a:pt x="1010" y="127"/>
                    </a:lnTo>
                    <a:lnTo>
                      <a:pt x="1017" y="122"/>
                    </a:lnTo>
                    <a:lnTo>
                      <a:pt x="1024" y="118"/>
                    </a:lnTo>
                    <a:lnTo>
                      <a:pt x="1031" y="114"/>
                    </a:lnTo>
                    <a:lnTo>
                      <a:pt x="1039" y="112"/>
                    </a:lnTo>
                    <a:lnTo>
                      <a:pt x="1046" y="111"/>
                    </a:lnTo>
                    <a:lnTo>
                      <a:pt x="1058" y="111"/>
                    </a:lnTo>
                    <a:lnTo>
                      <a:pt x="1071" y="110"/>
                    </a:lnTo>
                    <a:lnTo>
                      <a:pt x="1085" y="109"/>
                    </a:lnTo>
                    <a:lnTo>
                      <a:pt x="1097" y="107"/>
                    </a:lnTo>
                    <a:lnTo>
                      <a:pt x="1107" y="103"/>
                    </a:lnTo>
                    <a:lnTo>
                      <a:pt x="1114" y="98"/>
                    </a:lnTo>
                    <a:lnTo>
                      <a:pt x="1116" y="89"/>
                    </a:lnTo>
                    <a:lnTo>
                      <a:pt x="1120" y="86"/>
                    </a:lnTo>
                    <a:lnTo>
                      <a:pt x="1125" y="80"/>
                    </a:lnTo>
                    <a:lnTo>
                      <a:pt x="1133" y="71"/>
                    </a:lnTo>
                    <a:lnTo>
                      <a:pt x="1141" y="60"/>
                    </a:lnTo>
                    <a:lnTo>
                      <a:pt x="1150" y="50"/>
                    </a:lnTo>
                    <a:lnTo>
                      <a:pt x="1158" y="40"/>
                    </a:lnTo>
                    <a:lnTo>
                      <a:pt x="1163" y="32"/>
                    </a:lnTo>
                    <a:lnTo>
                      <a:pt x="1166" y="28"/>
                    </a:lnTo>
                    <a:lnTo>
                      <a:pt x="1168" y="26"/>
                    </a:lnTo>
                    <a:lnTo>
                      <a:pt x="1171" y="22"/>
                    </a:lnTo>
                    <a:lnTo>
                      <a:pt x="1177" y="17"/>
                    </a:lnTo>
                    <a:lnTo>
                      <a:pt x="1184" y="13"/>
                    </a:lnTo>
                    <a:lnTo>
                      <a:pt x="1190" y="8"/>
                    </a:lnTo>
                    <a:lnTo>
                      <a:pt x="1196" y="4"/>
                    </a:lnTo>
                    <a:lnTo>
                      <a:pt x="1201" y="2"/>
                    </a:lnTo>
                    <a:lnTo>
                      <a:pt x="1204" y="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Line 34"/>
              <p:cNvSpPr>
                <a:spLocks noChangeShapeType="1"/>
              </p:cNvSpPr>
              <p:nvPr/>
            </p:nvSpPr>
            <p:spPr bwMode="auto">
              <a:xfrm>
                <a:off x="5755" y="3820"/>
                <a:ext cx="0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3" name="Line 35"/>
              <p:cNvSpPr>
                <a:spLocks noChangeShapeType="1"/>
              </p:cNvSpPr>
              <p:nvPr/>
            </p:nvSpPr>
            <p:spPr bwMode="auto">
              <a:xfrm>
                <a:off x="5159" y="3821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4" name="Line 36"/>
              <p:cNvSpPr>
                <a:spLocks noChangeShapeType="1"/>
              </p:cNvSpPr>
              <p:nvPr/>
            </p:nvSpPr>
            <p:spPr bwMode="auto">
              <a:xfrm>
                <a:off x="6130" y="3720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Line 37"/>
              <p:cNvSpPr>
                <a:spLocks noChangeShapeType="1"/>
              </p:cNvSpPr>
              <p:nvPr/>
            </p:nvSpPr>
            <p:spPr bwMode="auto">
              <a:xfrm>
                <a:off x="5522" y="3711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Line 38"/>
              <p:cNvSpPr>
                <a:spLocks noChangeShapeType="1"/>
              </p:cNvSpPr>
              <p:nvPr/>
            </p:nvSpPr>
            <p:spPr bwMode="auto">
              <a:xfrm>
                <a:off x="5834" y="3806"/>
                <a:ext cx="0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Line 39"/>
              <p:cNvSpPr>
                <a:spLocks noChangeShapeType="1"/>
              </p:cNvSpPr>
              <p:nvPr/>
            </p:nvSpPr>
            <p:spPr bwMode="auto">
              <a:xfrm>
                <a:off x="5237" y="3807"/>
                <a:ext cx="0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Line 40"/>
              <p:cNvSpPr>
                <a:spLocks noChangeShapeType="1"/>
              </p:cNvSpPr>
              <p:nvPr/>
            </p:nvSpPr>
            <p:spPr bwMode="auto">
              <a:xfrm>
                <a:off x="6206" y="3772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9" name="Line 41"/>
              <p:cNvSpPr>
                <a:spLocks noChangeShapeType="1"/>
              </p:cNvSpPr>
              <p:nvPr/>
            </p:nvSpPr>
            <p:spPr bwMode="auto">
              <a:xfrm>
                <a:off x="5602" y="3770"/>
                <a:ext cx="0" cy="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0" name="Line 42"/>
              <p:cNvSpPr>
                <a:spLocks noChangeShapeType="1"/>
              </p:cNvSpPr>
              <p:nvPr/>
            </p:nvSpPr>
            <p:spPr bwMode="auto">
              <a:xfrm>
                <a:off x="5913" y="3770"/>
                <a:ext cx="0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Line 43"/>
              <p:cNvSpPr>
                <a:spLocks noChangeShapeType="1"/>
              </p:cNvSpPr>
              <p:nvPr/>
            </p:nvSpPr>
            <p:spPr bwMode="auto">
              <a:xfrm>
                <a:off x="5314" y="3770"/>
                <a:ext cx="0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Line 44"/>
              <p:cNvSpPr>
                <a:spLocks noChangeShapeType="1"/>
              </p:cNvSpPr>
              <p:nvPr/>
            </p:nvSpPr>
            <p:spPr bwMode="auto">
              <a:xfrm>
                <a:off x="6286" y="3806"/>
                <a:ext cx="0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Line 45"/>
              <p:cNvSpPr>
                <a:spLocks noChangeShapeType="1"/>
              </p:cNvSpPr>
              <p:nvPr/>
            </p:nvSpPr>
            <p:spPr bwMode="auto">
              <a:xfrm>
                <a:off x="5679" y="3803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Line 46"/>
              <p:cNvSpPr>
                <a:spLocks noChangeShapeType="1"/>
              </p:cNvSpPr>
              <p:nvPr/>
            </p:nvSpPr>
            <p:spPr bwMode="auto">
              <a:xfrm>
                <a:off x="5990" y="3715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5" name="Line 47"/>
              <p:cNvSpPr>
                <a:spLocks noChangeShapeType="1"/>
              </p:cNvSpPr>
              <p:nvPr/>
            </p:nvSpPr>
            <p:spPr bwMode="auto">
              <a:xfrm>
                <a:off x="5393" y="3715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6" name="Line 48"/>
              <p:cNvSpPr>
                <a:spLocks noChangeShapeType="1"/>
              </p:cNvSpPr>
              <p:nvPr/>
            </p:nvSpPr>
            <p:spPr bwMode="auto">
              <a:xfrm>
                <a:off x="6362" y="3820"/>
                <a:ext cx="0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9"/>
              <p:cNvSpPr>
                <a:spLocks/>
              </p:cNvSpPr>
              <p:nvPr/>
            </p:nvSpPr>
            <p:spPr bwMode="auto">
              <a:xfrm>
                <a:off x="5159" y="3608"/>
                <a:ext cx="300" cy="210"/>
              </a:xfrm>
              <a:custGeom>
                <a:avLst/>
                <a:gdLst>
                  <a:gd name="T0" fmla="*/ 0 w 300"/>
                  <a:gd name="T1" fmla="*/ 209 h 210"/>
                  <a:gd name="T2" fmla="*/ 0 w 300"/>
                  <a:gd name="T3" fmla="*/ 209 h 210"/>
                  <a:gd name="T4" fmla="*/ 22 w 300"/>
                  <a:gd name="T5" fmla="*/ 207 h 210"/>
                  <a:gd name="T6" fmla="*/ 46 w 300"/>
                  <a:gd name="T7" fmla="*/ 203 h 210"/>
                  <a:gd name="T8" fmla="*/ 71 w 300"/>
                  <a:gd name="T9" fmla="*/ 196 h 210"/>
                  <a:gd name="T10" fmla="*/ 96 w 300"/>
                  <a:gd name="T11" fmla="*/ 187 h 210"/>
                  <a:gd name="T12" fmla="*/ 121 w 300"/>
                  <a:gd name="T13" fmla="*/ 176 h 210"/>
                  <a:gd name="T14" fmla="*/ 145 w 300"/>
                  <a:gd name="T15" fmla="*/ 164 h 210"/>
                  <a:gd name="T16" fmla="*/ 170 w 300"/>
                  <a:gd name="T17" fmla="*/ 150 h 210"/>
                  <a:gd name="T18" fmla="*/ 192 w 300"/>
                  <a:gd name="T19" fmla="*/ 134 h 210"/>
                  <a:gd name="T20" fmla="*/ 215 w 300"/>
                  <a:gd name="T21" fmla="*/ 119 h 210"/>
                  <a:gd name="T22" fmla="*/ 234 w 300"/>
                  <a:gd name="T23" fmla="*/ 102 h 210"/>
                  <a:gd name="T24" fmla="*/ 252 w 300"/>
                  <a:gd name="T25" fmla="*/ 84 h 210"/>
                  <a:gd name="T26" fmla="*/ 268 w 300"/>
                  <a:gd name="T27" fmla="*/ 67 h 210"/>
                  <a:gd name="T28" fmla="*/ 280 w 300"/>
                  <a:gd name="T29" fmla="*/ 49 h 210"/>
                  <a:gd name="T30" fmla="*/ 290 w 300"/>
                  <a:gd name="T31" fmla="*/ 32 h 210"/>
                  <a:gd name="T32" fmla="*/ 297 w 300"/>
                  <a:gd name="T33" fmla="*/ 15 h 210"/>
                  <a:gd name="T34" fmla="*/ 299 w 300"/>
                  <a:gd name="T35" fmla="*/ 0 h 2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0" h="210">
                    <a:moveTo>
                      <a:pt x="0" y="209"/>
                    </a:moveTo>
                    <a:lnTo>
                      <a:pt x="0" y="209"/>
                    </a:lnTo>
                    <a:lnTo>
                      <a:pt x="22" y="207"/>
                    </a:lnTo>
                    <a:lnTo>
                      <a:pt x="46" y="203"/>
                    </a:lnTo>
                    <a:lnTo>
                      <a:pt x="71" y="196"/>
                    </a:lnTo>
                    <a:lnTo>
                      <a:pt x="96" y="187"/>
                    </a:lnTo>
                    <a:lnTo>
                      <a:pt x="121" y="176"/>
                    </a:lnTo>
                    <a:lnTo>
                      <a:pt x="145" y="164"/>
                    </a:lnTo>
                    <a:lnTo>
                      <a:pt x="170" y="150"/>
                    </a:lnTo>
                    <a:lnTo>
                      <a:pt x="192" y="134"/>
                    </a:lnTo>
                    <a:lnTo>
                      <a:pt x="215" y="119"/>
                    </a:lnTo>
                    <a:lnTo>
                      <a:pt x="234" y="102"/>
                    </a:lnTo>
                    <a:lnTo>
                      <a:pt x="252" y="84"/>
                    </a:lnTo>
                    <a:lnTo>
                      <a:pt x="268" y="67"/>
                    </a:lnTo>
                    <a:lnTo>
                      <a:pt x="280" y="49"/>
                    </a:lnTo>
                    <a:lnTo>
                      <a:pt x="290" y="32"/>
                    </a:lnTo>
                    <a:lnTo>
                      <a:pt x="297" y="15"/>
                    </a:lnTo>
                    <a:lnTo>
                      <a:pt x="29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7419459" y="6325422"/>
              <a:ext cx="914375" cy="4011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10000"/>
                </a:spcBef>
                <a:buFont typeface="Arial" charset="0"/>
                <a:buNone/>
                <a:defRPr/>
              </a:pPr>
              <a:r>
                <a:rPr lang="en-US" altLang="en-US" sz="1800" dirty="0" smtClean="0">
                  <a:solidFill>
                    <a:srgbClr val="000000"/>
                  </a:solidFill>
                  <a:latin typeface="Arial" charset="0"/>
                </a:rPr>
                <a:t>BIM</a:t>
              </a: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6627847" y="6660566"/>
              <a:ext cx="2539931" cy="1597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10000"/>
                </a:spcBef>
                <a:buFont typeface="Arial" charset="0"/>
                <a:buNone/>
                <a:defRPr/>
              </a:pPr>
              <a:r>
                <a:rPr lang="en-US" altLang="en-US" sz="800" dirty="0" smtClean="0">
                  <a:solidFill>
                    <a:srgbClr val="000000"/>
                  </a:solidFill>
                  <a:latin typeface="Arial" charset="0"/>
                </a:rPr>
                <a:t>Bridge Inspection and Maintenance</a:t>
              </a:r>
            </a:p>
          </p:txBody>
        </p:sp>
      </p:grpSp>
      <p:pic>
        <p:nvPicPr>
          <p:cNvPr id="1029" name="Picture 33"/>
          <p:cNvPicPr>
            <a:picLocks noChangeAspect="1"/>
          </p:cNvPicPr>
          <p:nvPr/>
        </p:nvPicPr>
        <p:blipFill>
          <a:blip r:embed="rId15" cstate="print"/>
          <a:srcRect t="17352" b="20683"/>
          <a:stretch>
            <a:fillRect/>
          </a:stretch>
        </p:blipFill>
        <p:spPr bwMode="auto">
          <a:xfrm>
            <a:off x="304800" y="5991225"/>
            <a:ext cx="1746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79"/>
          <p:cNvSpPr>
            <a:spLocks noChangeArrowheads="1"/>
          </p:cNvSpPr>
          <p:nvPr/>
        </p:nvSpPr>
        <p:spPr bwMode="auto">
          <a:xfrm>
            <a:off x="3189288" y="6221413"/>
            <a:ext cx="2765425" cy="490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1400" dirty="0">
                <a:latin typeface="Arial" charset="0"/>
              </a:rPr>
              <a:t>Technical Standards </a:t>
            </a:r>
            <a:r>
              <a:rPr lang="en-US" altLang="en-US" sz="1400" dirty="0" smtClean="0">
                <a:latin typeface="Arial" charset="0"/>
              </a:rPr>
              <a:t>Branch</a:t>
            </a:r>
          </a:p>
          <a:p>
            <a:pPr algn="ctr">
              <a:defRPr/>
            </a:pPr>
            <a:r>
              <a:rPr lang="en-US" altLang="en-US" sz="1200" dirty="0" smtClean="0">
                <a:latin typeface="Arial" charset="0"/>
              </a:rPr>
              <a:t>Class B Bridge Inspection Course</a:t>
            </a:r>
          </a:p>
        </p:txBody>
      </p:sp>
      <p:sp>
        <p:nvSpPr>
          <p:cNvPr id="61" name="Rectangle 108"/>
          <p:cNvSpPr>
            <a:spLocks noChangeArrowheads="1"/>
          </p:cNvSpPr>
          <p:nvPr/>
        </p:nvSpPr>
        <p:spPr bwMode="auto">
          <a:xfrm>
            <a:off x="2625725" y="134938"/>
            <a:ext cx="6265863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b="0" dirty="0" smtClean="0"/>
              <a:t>Bridge Materials</a:t>
            </a:r>
            <a:endParaRPr lang="en-US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41" r:id="rId12"/>
    <p:sldLayoutId id="214748373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BRIDGE MATERIALS</a:t>
            </a:r>
            <a:br>
              <a:rPr lang="en-US" altLang="en-US" smtClean="0"/>
            </a:br>
            <a:endParaRPr lang="en-CA" altLang="en-US" smtClean="0"/>
          </a:p>
        </p:txBody>
      </p:sp>
      <p:sp>
        <p:nvSpPr>
          <p:cNvPr id="409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7924800" y="6172200"/>
            <a:ext cx="12192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FAF598D-3A13-40E0-89A4-B2544F5DE7CF}" type="slidenum">
              <a:rPr lang="en-US" altLang="en-US" sz="1400"/>
              <a:pPr algn="ctr"/>
              <a:t>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Mineral Admixtures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 smtClean="0"/>
              <a:t>Fly Ash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Reduces heat of hydration &amp; increases workability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Increases set time &amp; reduces strength</a:t>
            </a:r>
          </a:p>
          <a:p>
            <a:pPr marL="457200" indent="-457200" eaLnBrk="1" hangingPunct="1">
              <a:defRPr/>
            </a:pPr>
            <a:r>
              <a:rPr lang="en-US" altLang="en-US" b="1" u="sng" dirty="0" smtClean="0"/>
              <a:t>Silica Fume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Increase strength &amp; abrasion resistance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Increases water demand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Reduces </a:t>
            </a:r>
            <a:r>
              <a:rPr lang="en-US" altLang="en-US" b="1" dirty="0" smtClean="0"/>
              <a:t>permeability</a:t>
            </a:r>
            <a:r>
              <a:rPr lang="en-US" altLang="en-US" dirty="0" smtClean="0"/>
              <a:t> &amp; workability 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1536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5A99861-DA5C-47D0-AE6E-1187AB955C97}" type="slidenum">
              <a:rPr lang="en-US" altLang="en-US" sz="1400"/>
              <a:pPr algn="ctr"/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 smtClean="0"/>
              <a:t>Chemical Admixtures </a:t>
            </a:r>
            <a:endParaRPr lang="en-US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Water Reducers – reduces water demand</a:t>
            </a:r>
          </a:p>
          <a:p>
            <a:pPr eaLnBrk="1" hangingPunct="1">
              <a:defRPr/>
            </a:pPr>
            <a:r>
              <a:rPr lang="en-US" altLang="en-US" dirty="0" smtClean="0"/>
              <a:t>Super </a:t>
            </a:r>
            <a:r>
              <a:rPr lang="en-US" altLang="en-US" dirty="0" err="1" smtClean="0"/>
              <a:t>Plasticisers</a:t>
            </a:r>
            <a:r>
              <a:rPr lang="en-US" altLang="en-US" dirty="0" smtClean="0"/>
              <a:t> – increases slump, workability, strength </a:t>
            </a:r>
          </a:p>
          <a:p>
            <a:pPr eaLnBrk="1" hangingPunct="1">
              <a:defRPr/>
            </a:pPr>
            <a:r>
              <a:rPr lang="en-US" altLang="en-US" dirty="0" smtClean="0"/>
              <a:t>Accelerators – decreases set time</a:t>
            </a:r>
          </a:p>
          <a:p>
            <a:pPr eaLnBrk="1" hangingPunct="1">
              <a:defRPr/>
            </a:pPr>
            <a:r>
              <a:rPr lang="en-US" altLang="en-US" dirty="0" smtClean="0"/>
              <a:t>Retarders – increases set time</a:t>
            </a:r>
          </a:p>
          <a:p>
            <a:pPr marL="457200" indent="-457200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24625"/>
            <a:ext cx="12192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EF1AF06-8ACD-4E41-94B7-9F436132F26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437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921CFC2-D9F0-4F11-B5D2-1669822CDB0C}" type="slidenum">
              <a:rPr lang="en-US" altLang="en-US" sz="1400"/>
              <a:pPr algn="ctr"/>
              <a:t>10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Physical Properties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Compressive strength (</a:t>
            </a:r>
            <a:r>
              <a:rPr lang="en-US" altLang="en-US" dirty="0" err="1" smtClean="0"/>
              <a:t>f’c</a:t>
            </a:r>
            <a:r>
              <a:rPr lang="en-US" altLang="en-US" dirty="0" smtClean="0"/>
              <a:t>)	(28 day)</a:t>
            </a:r>
          </a:p>
          <a:p>
            <a:pPr eaLnBrk="1" hangingPunct="1">
              <a:defRPr/>
            </a:pPr>
            <a:r>
              <a:rPr lang="en-US" altLang="en-US" dirty="0" smtClean="0"/>
              <a:t>Tensile strength			(10% </a:t>
            </a:r>
            <a:r>
              <a:rPr lang="en-US" altLang="en-US" dirty="0" err="1" smtClean="0"/>
              <a:t>f’c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r>
              <a:rPr lang="en-CA" altLang="en-US" dirty="0" smtClean="0"/>
              <a:t>Shear strength			(12-13% </a:t>
            </a:r>
            <a:r>
              <a:rPr lang="en-US" altLang="en-US" dirty="0" err="1" smtClean="0"/>
              <a:t>f’c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r>
              <a:rPr lang="en-CA" altLang="en-US" dirty="0" smtClean="0"/>
              <a:t>Flexural strength			(14% </a:t>
            </a:r>
            <a:r>
              <a:rPr lang="en-US" altLang="en-US" dirty="0" err="1" smtClean="0"/>
              <a:t>f’c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048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5CFD2E8-E959-4565-8B5E-A5A90F687C84}" type="slidenum">
              <a:rPr lang="en-US" altLang="en-US" sz="1400"/>
              <a:pPr algn="ctr"/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Physical Properties (Cont’d)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How to increase Compressive Strength		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Increased cement content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Increased aggregate strength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Decreased w/c ratio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Decreased entrapped air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Increased curing time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Use of admixtures</a:t>
            </a: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150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06238AC-1A6F-4052-9CD3-6ECECA97816A}" type="slidenum">
              <a:rPr lang="en-US" altLang="en-US" sz="1400"/>
              <a:pPr algn="ctr"/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Stress-Strain Diagram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406900" y="5354638"/>
            <a:ext cx="8826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strain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130300" y="2992438"/>
            <a:ext cx="900113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stress</a:t>
            </a:r>
          </a:p>
        </p:txBody>
      </p:sp>
      <p:sp>
        <p:nvSpPr>
          <p:cNvPr id="22533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8333164-10F8-483F-AB23-3A192433EFCA}" type="slidenum">
              <a:rPr lang="en-US" altLang="en-US" sz="1400"/>
              <a:pPr algn="ctr"/>
              <a:t>13</a:t>
            </a:fld>
            <a:endParaRPr lang="en-US" altLang="en-US" sz="1400"/>
          </a:p>
        </p:txBody>
      </p:sp>
      <p:sp>
        <p:nvSpPr>
          <p:cNvPr id="22534" name="AutoShape 4"/>
          <p:cNvSpPr>
            <a:spLocks noChangeAspect="1" noChangeArrowheads="1" noTextEdit="1"/>
          </p:cNvSpPr>
          <p:nvPr/>
        </p:nvSpPr>
        <p:spPr bwMode="auto">
          <a:xfrm>
            <a:off x="1831975" y="1633538"/>
            <a:ext cx="6319838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911350" y="5089525"/>
            <a:ext cx="6015038" cy="0"/>
          </a:xfrm>
          <a:prstGeom prst="line">
            <a:avLst/>
          </a:prstGeom>
          <a:noFill/>
          <a:ln w="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2470150" y="1706563"/>
            <a:ext cx="0" cy="3903662"/>
          </a:xfrm>
          <a:prstGeom prst="line">
            <a:avLst/>
          </a:prstGeom>
          <a:noFill/>
          <a:ln w="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2355850" y="1763713"/>
            <a:ext cx="5073650" cy="3589337"/>
          </a:xfrm>
          <a:custGeom>
            <a:avLst/>
            <a:gdLst>
              <a:gd name="T0" fmla="*/ 2147483647 w 3196"/>
              <a:gd name="T1" fmla="*/ 2147483647 h 2261"/>
              <a:gd name="T2" fmla="*/ 2147483647 w 3196"/>
              <a:gd name="T3" fmla="*/ 2147483647 h 2261"/>
              <a:gd name="T4" fmla="*/ 2147483647 w 3196"/>
              <a:gd name="T5" fmla="*/ 2147483647 h 2261"/>
              <a:gd name="T6" fmla="*/ 2147483647 w 3196"/>
              <a:gd name="T7" fmla="*/ 2147483647 h 2261"/>
              <a:gd name="T8" fmla="*/ 2147483647 w 3196"/>
              <a:gd name="T9" fmla="*/ 2147483647 h 2261"/>
              <a:gd name="T10" fmla="*/ 2147483647 w 3196"/>
              <a:gd name="T11" fmla="*/ 2147483647 h 2261"/>
              <a:gd name="T12" fmla="*/ 2147483647 w 3196"/>
              <a:gd name="T13" fmla="*/ 2147483647 h 2261"/>
              <a:gd name="T14" fmla="*/ 2147483647 w 3196"/>
              <a:gd name="T15" fmla="*/ 2147483647 h 2261"/>
              <a:gd name="T16" fmla="*/ 2147483647 w 3196"/>
              <a:gd name="T17" fmla="*/ 2147483647 h 2261"/>
              <a:gd name="T18" fmla="*/ 2147483647 w 3196"/>
              <a:gd name="T19" fmla="*/ 2147483647 h 2261"/>
              <a:gd name="T20" fmla="*/ 2147483647 w 3196"/>
              <a:gd name="T21" fmla="*/ 2147483647 h 2261"/>
              <a:gd name="T22" fmla="*/ 2147483647 w 3196"/>
              <a:gd name="T23" fmla="*/ 2147483647 h 2261"/>
              <a:gd name="T24" fmla="*/ 2147483647 w 3196"/>
              <a:gd name="T25" fmla="*/ 2147483647 h 2261"/>
              <a:gd name="T26" fmla="*/ 2147483647 w 3196"/>
              <a:gd name="T27" fmla="*/ 2147483647 h 2261"/>
              <a:gd name="T28" fmla="*/ 2147483647 w 3196"/>
              <a:gd name="T29" fmla="*/ 2147483647 h 2261"/>
              <a:gd name="T30" fmla="*/ 2147483647 w 3196"/>
              <a:gd name="T31" fmla="*/ 2147483647 h 2261"/>
              <a:gd name="T32" fmla="*/ 2147483647 w 3196"/>
              <a:gd name="T33" fmla="*/ 2147483647 h 2261"/>
              <a:gd name="T34" fmla="*/ 2147483647 w 3196"/>
              <a:gd name="T35" fmla="*/ 2147483647 h 2261"/>
              <a:gd name="T36" fmla="*/ 2147483647 w 3196"/>
              <a:gd name="T37" fmla="*/ 2147483647 h 2261"/>
              <a:gd name="T38" fmla="*/ 2147483647 w 3196"/>
              <a:gd name="T39" fmla="*/ 2147483647 h 2261"/>
              <a:gd name="T40" fmla="*/ 2147483647 w 3196"/>
              <a:gd name="T41" fmla="*/ 2147483647 h 2261"/>
              <a:gd name="T42" fmla="*/ 2147483647 w 3196"/>
              <a:gd name="T43" fmla="*/ 2147483647 h 2261"/>
              <a:gd name="T44" fmla="*/ 2147483647 w 3196"/>
              <a:gd name="T45" fmla="*/ 2147483647 h 2261"/>
              <a:gd name="T46" fmla="*/ 2147483647 w 3196"/>
              <a:gd name="T47" fmla="*/ 2147483647 h 2261"/>
              <a:gd name="T48" fmla="*/ 2147483647 w 3196"/>
              <a:gd name="T49" fmla="*/ 2147483647 h 2261"/>
              <a:gd name="T50" fmla="*/ 2147483647 w 3196"/>
              <a:gd name="T51" fmla="*/ 2147483647 h 2261"/>
              <a:gd name="T52" fmla="*/ 2147483647 w 3196"/>
              <a:gd name="T53" fmla="*/ 2147483647 h 2261"/>
              <a:gd name="T54" fmla="*/ 2147483647 w 3196"/>
              <a:gd name="T55" fmla="*/ 2147483647 h 2261"/>
              <a:gd name="T56" fmla="*/ 2147483647 w 3196"/>
              <a:gd name="T57" fmla="*/ 2147483647 h 2261"/>
              <a:gd name="T58" fmla="*/ 2147483647 w 3196"/>
              <a:gd name="T59" fmla="*/ 2147483647 h 2261"/>
              <a:gd name="T60" fmla="*/ 2147483647 w 3196"/>
              <a:gd name="T61" fmla="*/ 2147483647 h 2261"/>
              <a:gd name="T62" fmla="*/ 2147483647 w 3196"/>
              <a:gd name="T63" fmla="*/ 2147483647 h 2261"/>
              <a:gd name="T64" fmla="*/ 2147483647 w 3196"/>
              <a:gd name="T65" fmla="*/ 2147483647 h 2261"/>
              <a:gd name="T66" fmla="*/ 2147483647 w 3196"/>
              <a:gd name="T67" fmla="*/ 2147483647 h 2261"/>
              <a:gd name="T68" fmla="*/ 2147483647 w 3196"/>
              <a:gd name="T69" fmla="*/ 2147483647 h 2261"/>
              <a:gd name="T70" fmla="*/ 2147483647 w 3196"/>
              <a:gd name="T71" fmla="*/ 2147483647 h 2261"/>
              <a:gd name="T72" fmla="*/ 2147483647 w 3196"/>
              <a:gd name="T73" fmla="*/ 2147483647 h 2261"/>
              <a:gd name="T74" fmla="*/ 2147483647 w 3196"/>
              <a:gd name="T75" fmla="*/ 2147483647 h 2261"/>
              <a:gd name="T76" fmla="*/ 2147483647 w 3196"/>
              <a:gd name="T77" fmla="*/ 0 h 2261"/>
              <a:gd name="T78" fmla="*/ 2147483647 w 3196"/>
              <a:gd name="T79" fmla="*/ 2147483647 h 2261"/>
              <a:gd name="T80" fmla="*/ 2147483647 w 3196"/>
              <a:gd name="T81" fmla="*/ 2147483647 h 2261"/>
              <a:gd name="T82" fmla="*/ 2147483647 w 3196"/>
              <a:gd name="T83" fmla="*/ 2147483647 h 2261"/>
              <a:gd name="T84" fmla="*/ 2147483647 w 3196"/>
              <a:gd name="T85" fmla="*/ 2147483647 h 2261"/>
              <a:gd name="T86" fmla="*/ 2147483647 w 3196"/>
              <a:gd name="T87" fmla="*/ 2147483647 h 2261"/>
              <a:gd name="T88" fmla="*/ 2147483647 w 3196"/>
              <a:gd name="T89" fmla="*/ 2147483647 h 2261"/>
              <a:gd name="T90" fmla="*/ 2147483647 w 3196"/>
              <a:gd name="T91" fmla="*/ 2147483647 h 2261"/>
              <a:gd name="T92" fmla="*/ 2147483647 w 3196"/>
              <a:gd name="T93" fmla="*/ 2147483647 h 2261"/>
              <a:gd name="T94" fmla="*/ 2147483647 w 3196"/>
              <a:gd name="T95" fmla="*/ 2147483647 h 2261"/>
              <a:gd name="T96" fmla="*/ 2147483647 w 3196"/>
              <a:gd name="T97" fmla="*/ 2147483647 h 2261"/>
              <a:gd name="T98" fmla="*/ 2147483647 w 3196"/>
              <a:gd name="T99" fmla="*/ 2147483647 h 2261"/>
              <a:gd name="T100" fmla="*/ 2147483647 w 3196"/>
              <a:gd name="T101" fmla="*/ 2147483647 h 2261"/>
              <a:gd name="T102" fmla="*/ 2147483647 w 3196"/>
              <a:gd name="T103" fmla="*/ 2147483647 h 2261"/>
              <a:gd name="T104" fmla="*/ 2147483647 w 3196"/>
              <a:gd name="T105" fmla="*/ 2147483647 h 2261"/>
              <a:gd name="T106" fmla="*/ 2147483647 w 3196"/>
              <a:gd name="T107" fmla="*/ 2147483647 h 226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96"/>
              <a:gd name="T163" fmla="*/ 0 h 2261"/>
              <a:gd name="T164" fmla="*/ 3196 w 3196"/>
              <a:gd name="T165" fmla="*/ 2261 h 226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96" h="2261">
                <a:moveTo>
                  <a:pt x="0" y="2261"/>
                </a:moveTo>
                <a:lnTo>
                  <a:pt x="35" y="2176"/>
                </a:lnTo>
                <a:lnTo>
                  <a:pt x="52" y="2135"/>
                </a:lnTo>
                <a:lnTo>
                  <a:pt x="68" y="2096"/>
                </a:lnTo>
                <a:lnTo>
                  <a:pt x="84" y="2056"/>
                </a:lnTo>
                <a:lnTo>
                  <a:pt x="99" y="2017"/>
                </a:lnTo>
                <a:lnTo>
                  <a:pt x="114" y="1978"/>
                </a:lnTo>
                <a:lnTo>
                  <a:pt x="129" y="1939"/>
                </a:lnTo>
                <a:lnTo>
                  <a:pt x="139" y="1912"/>
                </a:lnTo>
                <a:lnTo>
                  <a:pt x="148" y="1885"/>
                </a:lnTo>
                <a:lnTo>
                  <a:pt x="167" y="1831"/>
                </a:lnTo>
                <a:lnTo>
                  <a:pt x="186" y="1776"/>
                </a:lnTo>
                <a:lnTo>
                  <a:pt x="204" y="1720"/>
                </a:lnTo>
                <a:lnTo>
                  <a:pt x="241" y="1608"/>
                </a:lnTo>
                <a:lnTo>
                  <a:pt x="260" y="1553"/>
                </a:lnTo>
                <a:lnTo>
                  <a:pt x="279" y="1497"/>
                </a:lnTo>
                <a:lnTo>
                  <a:pt x="294" y="1456"/>
                </a:lnTo>
                <a:lnTo>
                  <a:pt x="309" y="1415"/>
                </a:lnTo>
                <a:lnTo>
                  <a:pt x="323" y="1374"/>
                </a:lnTo>
                <a:lnTo>
                  <a:pt x="339" y="1333"/>
                </a:lnTo>
                <a:lnTo>
                  <a:pt x="369" y="1252"/>
                </a:lnTo>
                <a:lnTo>
                  <a:pt x="400" y="1170"/>
                </a:lnTo>
                <a:lnTo>
                  <a:pt x="421" y="1115"/>
                </a:lnTo>
                <a:lnTo>
                  <a:pt x="432" y="1087"/>
                </a:lnTo>
                <a:lnTo>
                  <a:pt x="443" y="1060"/>
                </a:lnTo>
                <a:lnTo>
                  <a:pt x="454" y="1032"/>
                </a:lnTo>
                <a:lnTo>
                  <a:pt x="465" y="1005"/>
                </a:lnTo>
                <a:lnTo>
                  <a:pt x="478" y="978"/>
                </a:lnTo>
                <a:lnTo>
                  <a:pt x="490" y="951"/>
                </a:lnTo>
                <a:lnTo>
                  <a:pt x="498" y="936"/>
                </a:lnTo>
                <a:lnTo>
                  <a:pt x="506" y="920"/>
                </a:lnTo>
                <a:lnTo>
                  <a:pt x="514" y="904"/>
                </a:lnTo>
                <a:lnTo>
                  <a:pt x="522" y="889"/>
                </a:lnTo>
                <a:lnTo>
                  <a:pt x="531" y="873"/>
                </a:lnTo>
                <a:lnTo>
                  <a:pt x="540" y="858"/>
                </a:lnTo>
                <a:lnTo>
                  <a:pt x="549" y="843"/>
                </a:lnTo>
                <a:lnTo>
                  <a:pt x="558" y="828"/>
                </a:lnTo>
                <a:lnTo>
                  <a:pt x="567" y="813"/>
                </a:lnTo>
                <a:lnTo>
                  <a:pt x="576" y="798"/>
                </a:lnTo>
                <a:lnTo>
                  <a:pt x="586" y="783"/>
                </a:lnTo>
                <a:lnTo>
                  <a:pt x="596" y="768"/>
                </a:lnTo>
                <a:lnTo>
                  <a:pt x="606" y="754"/>
                </a:lnTo>
                <a:lnTo>
                  <a:pt x="616" y="739"/>
                </a:lnTo>
                <a:lnTo>
                  <a:pt x="626" y="725"/>
                </a:lnTo>
                <a:lnTo>
                  <a:pt x="636" y="711"/>
                </a:lnTo>
                <a:lnTo>
                  <a:pt x="652" y="689"/>
                </a:lnTo>
                <a:lnTo>
                  <a:pt x="668" y="669"/>
                </a:lnTo>
                <a:lnTo>
                  <a:pt x="685" y="648"/>
                </a:lnTo>
                <a:lnTo>
                  <a:pt x="702" y="628"/>
                </a:lnTo>
                <a:lnTo>
                  <a:pt x="719" y="608"/>
                </a:lnTo>
                <a:lnTo>
                  <a:pt x="728" y="598"/>
                </a:lnTo>
                <a:lnTo>
                  <a:pt x="737" y="589"/>
                </a:lnTo>
                <a:lnTo>
                  <a:pt x="746" y="579"/>
                </a:lnTo>
                <a:lnTo>
                  <a:pt x="755" y="570"/>
                </a:lnTo>
                <a:lnTo>
                  <a:pt x="765" y="561"/>
                </a:lnTo>
                <a:lnTo>
                  <a:pt x="774" y="552"/>
                </a:lnTo>
                <a:lnTo>
                  <a:pt x="787" y="540"/>
                </a:lnTo>
                <a:lnTo>
                  <a:pt x="800" y="528"/>
                </a:lnTo>
                <a:lnTo>
                  <a:pt x="814" y="516"/>
                </a:lnTo>
                <a:lnTo>
                  <a:pt x="827" y="505"/>
                </a:lnTo>
                <a:lnTo>
                  <a:pt x="841" y="494"/>
                </a:lnTo>
                <a:lnTo>
                  <a:pt x="855" y="483"/>
                </a:lnTo>
                <a:lnTo>
                  <a:pt x="869" y="473"/>
                </a:lnTo>
                <a:lnTo>
                  <a:pt x="884" y="462"/>
                </a:lnTo>
                <a:lnTo>
                  <a:pt x="898" y="452"/>
                </a:lnTo>
                <a:lnTo>
                  <a:pt x="912" y="442"/>
                </a:lnTo>
                <a:lnTo>
                  <a:pt x="927" y="432"/>
                </a:lnTo>
                <a:lnTo>
                  <a:pt x="942" y="422"/>
                </a:lnTo>
                <a:lnTo>
                  <a:pt x="957" y="412"/>
                </a:lnTo>
                <a:lnTo>
                  <a:pt x="972" y="403"/>
                </a:lnTo>
                <a:lnTo>
                  <a:pt x="1002" y="384"/>
                </a:lnTo>
                <a:lnTo>
                  <a:pt x="1033" y="365"/>
                </a:lnTo>
                <a:lnTo>
                  <a:pt x="1065" y="347"/>
                </a:lnTo>
                <a:lnTo>
                  <a:pt x="1097" y="329"/>
                </a:lnTo>
                <a:lnTo>
                  <a:pt x="1129" y="311"/>
                </a:lnTo>
                <a:lnTo>
                  <a:pt x="1161" y="294"/>
                </a:lnTo>
                <a:lnTo>
                  <a:pt x="1194" y="278"/>
                </a:lnTo>
                <a:lnTo>
                  <a:pt x="1227" y="262"/>
                </a:lnTo>
                <a:lnTo>
                  <a:pt x="1243" y="254"/>
                </a:lnTo>
                <a:lnTo>
                  <a:pt x="1260" y="247"/>
                </a:lnTo>
                <a:lnTo>
                  <a:pt x="1286" y="235"/>
                </a:lnTo>
                <a:lnTo>
                  <a:pt x="1312" y="224"/>
                </a:lnTo>
                <a:lnTo>
                  <a:pt x="1338" y="213"/>
                </a:lnTo>
                <a:lnTo>
                  <a:pt x="1365" y="203"/>
                </a:lnTo>
                <a:lnTo>
                  <a:pt x="1391" y="193"/>
                </a:lnTo>
                <a:lnTo>
                  <a:pt x="1418" y="183"/>
                </a:lnTo>
                <a:lnTo>
                  <a:pt x="1445" y="173"/>
                </a:lnTo>
                <a:lnTo>
                  <a:pt x="1472" y="164"/>
                </a:lnTo>
                <a:lnTo>
                  <a:pt x="1499" y="155"/>
                </a:lnTo>
                <a:lnTo>
                  <a:pt x="1526" y="147"/>
                </a:lnTo>
                <a:lnTo>
                  <a:pt x="1553" y="138"/>
                </a:lnTo>
                <a:lnTo>
                  <a:pt x="1580" y="130"/>
                </a:lnTo>
                <a:lnTo>
                  <a:pt x="1608" y="122"/>
                </a:lnTo>
                <a:lnTo>
                  <a:pt x="1635" y="115"/>
                </a:lnTo>
                <a:lnTo>
                  <a:pt x="1663" y="108"/>
                </a:lnTo>
                <a:lnTo>
                  <a:pt x="1690" y="100"/>
                </a:lnTo>
                <a:lnTo>
                  <a:pt x="1732" y="90"/>
                </a:lnTo>
                <a:lnTo>
                  <a:pt x="1774" y="80"/>
                </a:lnTo>
                <a:lnTo>
                  <a:pt x="1815" y="71"/>
                </a:lnTo>
                <a:lnTo>
                  <a:pt x="1857" y="63"/>
                </a:lnTo>
                <a:lnTo>
                  <a:pt x="1899" y="54"/>
                </a:lnTo>
                <a:lnTo>
                  <a:pt x="1941" y="46"/>
                </a:lnTo>
                <a:lnTo>
                  <a:pt x="1984" y="39"/>
                </a:lnTo>
                <a:lnTo>
                  <a:pt x="2026" y="32"/>
                </a:lnTo>
                <a:lnTo>
                  <a:pt x="2059" y="27"/>
                </a:lnTo>
                <a:lnTo>
                  <a:pt x="2092" y="21"/>
                </a:lnTo>
                <a:lnTo>
                  <a:pt x="2125" y="17"/>
                </a:lnTo>
                <a:lnTo>
                  <a:pt x="2159" y="13"/>
                </a:lnTo>
                <a:lnTo>
                  <a:pt x="2192" y="9"/>
                </a:lnTo>
                <a:lnTo>
                  <a:pt x="2225" y="6"/>
                </a:lnTo>
                <a:lnTo>
                  <a:pt x="2242" y="5"/>
                </a:lnTo>
                <a:lnTo>
                  <a:pt x="2259" y="3"/>
                </a:lnTo>
                <a:lnTo>
                  <a:pt x="2276" y="2"/>
                </a:lnTo>
                <a:lnTo>
                  <a:pt x="2292" y="2"/>
                </a:lnTo>
                <a:lnTo>
                  <a:pt x="2322" y="1"/>
                </a:lnTo>
                <a:lnTo>
                  <a:pt x="2351" y="0"/>
                </a:lnTo>
                <a:lnTo>
                  <a:pt x="2381" y="0"/>
                </a:lnTo>
                <a:lnTo>
                  <a:pt x="2411" y="1"/>
                </a:lnTo>
                <a:lnTo>
                  <a:pt x="2440" y="2"/>
                </a:lnTo>
                <a:lnTo>
                  <a:pt x="2470" y="3"/>
                </a:lnTo>
                <a:lnTo>
                  <a:pt x="2500" y="4"/>
                </a:lnTo>
                <a:lnTo>
                  <a:pt x="2529" y="6"/>
                </a:lnTo>
                <a:lnTo>
                  <a:pt x="2562" y="8"/>
                </a:lnTo>
                <a:lnTo>
                  <a:pt x="2595" y="10"/>
                </a:lnTo>
                <a:lnTo>
                  <a:pt x="2628" y="13"/>
                </a:lnTo>
                <a:lnTo>
                  <a:pt x="2660" y="16"/>
                </a:lnTo>
                <a:lnTo>
                  <a:pt x="2676" y="18"/>
                </a:lnTo>
                <a:lnTo>
                  <a:pt x="2693" y="20"/>
                </a:lnTo>
                <a:lnTo>
                  <a:pt x="2709" y="22"/>
                </a:lnTo>
                <a:lnTo>
                  <a:pt x="2726" y="25"/>
                </a:lnTo>
                <a:lnTo>
                  <a:pt x="2742" y="27"/>
                </a:lnTo>
                <a:lnTo>
                  <a:pt x="2758" y="30"/>
                </a:lnTo>
                <a:lnTo>
                  <a:pt x="2775" y="33"/>
                </a:lnTo>
                <a:lnTo>
                  <a:pt x="2791" y="36"/>
                </a:lnTo>
                <a:lnTo>
                  <a:pt x="2807" y="40"/>
                </a:lnTo>
                <a:lnTo>
                  <a:pt x="2823" y="43"/>
                </a:lnTo>
                <a:lnTo>
                  <a:pt x="2839" y="47"/>
                </a:lnTo>
                <a:lnTo>
                  <a:pt x="2854" y="51"/>
                </a:lnTo>
                <a:lnTo>
                  <a:pt x="2870" y="55"/>
                </a:lnTo>
                <a:lnTo>
                  <a:pt x="2886" y="60"/>
                </a:lnTo>
                <a:lnTo>
                  <a:pt x="2901" y="65"/>
                </a:lnTo>
                <a:lnTo>
                  <a:pt x="2916" y="70"/>
                </a:lnTo>
                <a:lnTo>
                  <a:pt x="2931" y="76"/>
                </a:lnTo>
                <a:lnTo>
                  <a:pt x="2946" y="82"/>
                </a:lnTo>
                <a:lnTo>
                  <a:pt x="2960" y="88"/>
                </a:lnTo>
                <a:lnTo>
                  <a:pt x="2974" y="95"/>
                </a:lnTo>
                <a:lnTo>
                  <a:pt x="2988" y="102"/>
                </a:lnTo>
                <a:lnTo>
                  <a:pt x="3002" y="110"/>
                </a:lnTo>
                <a:lnTo>
                  <a:pt x="3015" y="118"/>
                </a:lnTo>
                <a:lnTo>
                  <a:pt x="3028" y="126"/>
                </a:lnTo>
                <a:lnTo>
                  <a:pt x="3040" y="135"/>
                </a:lnTo>
                <a:lnTo>
                  <a:pt x="3052" y="144"/>
                </a:lnTo>
                <a:lnTo>
                  <a:pt x="3063" y="153"/>
                </a:lnTo>
                <a:lnTo>
                  <a:pt x="3074" y="163"/>
                </a:lnTo>
                <a:lnTo>
                  <a:pt x="3085" y="173"/>
                </a:lnTo>
                <a:lnTo>
                  <a:pt x="3096" y="184"/>
                </a:lnTo>
                <a:lnTo>
                  <a:pt x="3106" y="195"/>
                </a:lnTo>
                <a:lnTo>
                  <a:pt x="3116" y="206"/>
                </a:lnTo>
                <a:lnTo>
                  <a:pt x="3126" y="218"/>
                </a:lnTo>
                <a:lnTo>
                  <a:pt x="3136" y="230"/>
                </a:lnTo>
                <a:lnTo>
                  <a:pt x="3146" y="242"/>
                </a:lnTo>
                <a:lnTo>
                  <a:pt x="3156" y="254"/>
                </a:lnTo>
                <a:lnTo>
                  <a:pt x="3176" y="280"/>
                </a:lnTo>
                <a:lnTo>
                  <a:pt x="3196" y="307"/>
                </a:lnTo>
              </a:path>
            </a:pathLst>
          </a:custGeom>
          <a:noFill/>
          <a:ln w="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Physical Properties (Cont’d)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447800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Creep</a:t>
            </a:r>
          </a:p>
          <a:p>
            <a:pPr eaLnBrk="1" hangingPunct="1">
              <a:defRPr/>
            </a:pPr>
            <a:r>
              <a:rPr lang="en-US" altLang="en-US" sz="2400" dirty="0" smtClean="0"/>
              <a:t>Fire resistance</a:t>
            </a:r>
          </a:p>
          <a:p>
            <a:pPr eaLnBrk="1" hangingPunct="1">
              <a:defRPr/>
            </a:pPr>
            <a:r>
              <a:rPr lang="en-CA" altLang="en-US" sz="2400" dirty="0" smtClean="0"/>
              <a:t>Durability</a:t>
            </a:r>
          </a:p>
          <a:p>
            <a:pPr eaLnBrk="1" hangingPunct="1">
              <a:defRPr/>
            </a:pPr>
            <a:r>
              <a:rPr lang="en-CA" altLang="en-US" sz="2400" dirty="0" smtClean="0"/>
              <a:t>Isotropy</a:t>
            </a:r>
          </a:p>
          <a:p>
            <a:pPr eaLnBrk="1" hangingPunct="1">
              <a:defRPr/>
            </a:pPr>
            <a:r>
              <a:rPr lang="en-US" altLang="en-US" sz="2400" dirty="0" smtClean="0"/>
              <a:t>Permeability</a:t>
            </a:r>
            <a:endParaRPr lang="en-US" altLang="en-US" dirty="0" smtClean="0"/>
          </a:p>
          <a:p>
            <a:pPr lvl="1" eaLnBrk="1" hangingPunct="1">
              <a:defRPr/>
            </a:pPr>
            <a:r>
              <a:rPr lang="en-US" altLang="en-US" dirty="0" smtClean="0"/>
              <a:t>Affected by	</a:t>
            </a:r>
          </a:p>
          <a:p>
            <a:pPr lvl="2" eaLnBrk="1" hangingPunct="1">
              <a:defRPr/>
            </a:pPr>
            <a:r>
              <a:rPr lang="en-US" altLang="en-US" dirty="0" smtClean="0"/>
              <a:t>evaporation of bleed water</a:t>
            </a:r>
          </a:p>
          <a:p>
            <a:pPr lvl="2" eaLnBrk="1" hangingPunct="1">
              <a:defRPr/>
            </a:pPr>
            <a:r>
              <a:rPr lang="en-US" altLang="en-US" dirty="0" smtClean="0"/>
              <a:t>excess water</a:t>
            </a:r>
          </a:p>
          <a:p>
            <a:pPr lvl="2" eaLnBrk="1" hangingPunct="1">
              <a:defRPr/>
            </a:pPr>
            <a:r>
              <a:rPr lang="en-US" altLang="en-US" dirty="0" smtClean="0"/>
              <a:t>micro-cracking</a:t>
            </a:r>
          </a:p>
          <a:p>
            <a:pPr lvl="2" eaLnBrk="1" hangingPunct="1">
              <a:defRPr/>
            </a:pPr>
            <a:r>
              <a:rPr lang="en-US" altLang="en-US" dirty="0" smtClean="0"/>
              <a:t>porous aggregates</a:t>
            </a:r>
          </a:p>
          <a:p>
            <a:pPr lvl="2" eaLnBrk="1" hangingPunct="1">
              <a:defRPr/>
            </a:pPr>
            <a:r>
              <a:rPr lang="en-US" altLang="en-US" dirty="0" smtClean="0"/>
              <a:t>improper mixing, finishing</a:t>
            </a:r>
            <a:endParaRPr lang="en-US" altLang="en-US" dirty="0"/>
          </a:p>
        </p:txBody>
      </p:sp>
      <p:sp>
        <p:nvSpPr>
          <p:cNvPr id="2355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A1BC9D5-4FB8-44EA-AF0D-11D0364D4D0D}" type="slidenum">
              <a:rPr lang="en-US" altLang="en-US" sz="1400"/>
              <a:pPr algn="ctr"/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en-US" b="1" u="sng" dirty="0" smtClean="0"/>
              <a:t>CRACKS</a:t>
            </a:r>
          </a:p>
          <a:p>
            <a:pPr eaLnBrk="1" hangingPunct="1">
              <a:defRPr/>
            </a:pPr>
            <a:r>
              <a:rPr lang="en-CA" altLang="en-US" dirty="0" smtClean="0"/>
              <a:t>Crack is a linear fracture in concrete</a:t>
            </a:r>
          </a:p>
          <a:p>
            <a:pPr lvl="1" eaLnBrk="1" hangingPunct="1">
              <a:defRPr/>
            </a:pPr>
            <a:r>
              <a:rPr lang="en-CA" altLang="en-US" dirty="0" smtClean="0"/>
              <a:t>Working Cracks</a:t>
            </a:r>
          </a:p>
          <a:p>
            <a:pPr lvl="1" eaLnBrk="1" hangingPunct="1">
              <a:defRPr/>
            </a:pPr>
            <a:r>
              <a:rPr lang="en-CA" altLang="en-US" dirty="0" smtClean="0"/>
              <a:t>Structural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Flexure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Shear cracks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458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69FC6B6-2375-4E6D-85CF-386BFDD0FD75}" type="slidenum">
              <a:rPr lang="en-US" altLang="en-US" sz="1400"/>
              <a:pPr algn="ctr"/>
              <a:t>15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Structural Cracks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800225" y="3170238"/>
            <a:ext cx="4668838" cy="996950"/>
            <a:chOff x="1134" y="1997"/>
            <a:chExt cx="2941" cy="628"/>
          </a:xfrm>
        </p:grpSpPr>
        <p:grpSp>
          <p:nvGrpSpPr>
            <p:cNvPr id="25743" name="Group 55"/>
            <p:cNvGrpSpPr>
              <a:grpSpLocks/>
            </p:cNvGrpSpPr>
            <p:nvPr/>
          </p:nvGrpSpPr>
          <p:grpSpPr bwMode="auto">
            <a:xfrm>
              <a:off x="3946" y="2497"/>
              <a:ext cx="129" cy="128"/>
              <a:chOff x="3946" y="2497"/>
              <a:chExt cx="129" cy="128"/>
            </a:xfrm>
          </p:grpSpPr>
          <p:sp>
            <p:nvSpPr>
              <p:cNvPr id="25777" name="Line 56"/>
              <p:cNvSpPr>
                <a:spLocks noChangeShapeType="1"/>
              </p:cNvSpPr>
              <p:nvPr/>
            </p:nvSpPr>
            <p:spPr bwMode="auto">
              <a:xfrm>
                <a:off x="3977" y="2596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8" name="Line 57"/>
              <p:cNvSpPr>
                <a:spLocks noChangeShapeType="1"/>
              </p:cNvSpPr>
              <p:nvPr/>
            </p:nvSpPr>
            <p:spPr bwMode="auto">
              <a:xfrm>
                <a:off x="3978" y="2597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9" name="Line 58"/>
              <p:cNvSpPr>
                <a:spLocks noChangeShapeType="1"/>
              </p:cNvSpPr>
              <p:nvPr/>
            </p:nvSpPr>
            <p:spPr bwMode="auto">
              <a:xfrm flipV="1">
                <a:off x="3946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0" name="Line 59"/>
              <p:cNvSpPr>
                <a:spLocks noChangeShapeType="1"/>
              </p:cNvSpPr>
              <p:nvPr/>
            </p:nvSpPr>
            <p:spPr bwMode="auto">
              <a:xfrm flipV="1">
                <a:off x="4011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1" name="Line 60"/>
              <p:cNvSpPr>
                <a:spLocks noChangeShapeType="1"/>
              </p:cNvSpPr>
              <p:nvPr/>
            </p:nvSpPr>
            <p:spPr bwMode="auto">
              <a:xfrm flipV="1">
                <a:off x="4042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2" name="Line 61"/>
              <p:cNvSpPr>
                <a:spLocks noChangeShapeType="1"/>
              </p:cNvSpPr>
              <p:nvPr/>
            </p:nvSpPr>
            <p:spPr bwMode="auto">
              <a:xfrm flipV="1">
                <a:off x="3973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3" name="Line 62"/>
              <p:cNvSpPr>
                <a:spLocks noChangeShapeType="1"/>
              </p:cNvSpPr>
              <p:nvPr/>
            </p:nvSpPr>
            <p:spPr bwMode="auto">
              <a:xfrm>
                <a:off x="3977" y="2596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4" name="Line 63"/>
              <p:cNvSpPr>
                <a:spLocks noChangeShapeType="1"/>
              </p:cNvSpPr>
              <p:nvPr/>
            </p:nvSpPr>
            <p:spPr bwMode="auto">
              <a:xfrm>
                <a:off x="3978" y="2597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5" name="Line 64"/>
              <p:cNvSpPr>
                <a:spLocks noChangeShapeType="1"/>
              </p:cNvSpPr>
              <p:nvPr/>
            </p:nvSpPr>
            <p:spPr bwMode="auto">
              <a:xfrm flipV="1">
                <a:off x="3946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6" name="Line 65"/>
              <p:cNvSpPr>
                <a:spLocks noChangeShapeType="1"/>
              </p:cNvSpPr>
              <p:nvPr/>
            </p:nvSpPr>
            <p:spPr bwMode="auto">
              <a:xfrm flipV="1">
                <a:off x="4011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7" name="Line 66"/>
              <p:cNvSpPr>
                <a:spLocks noChangeShapeType="1"/>
              </p:cNvSpPr>
              <p:nvPr/>
            </p:nvSpPr>
            <p:spPr bwMode="auto">
              <a:xfrm flipV="1">
                <a:off x="4042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8" name="Line 67"/>
              <p:cNvSpPr>
                <a:spLocks noChangeShapeType="1"/>
              </p:cNvSpPr>
              <p:nvPr/>
            </p:nvSpPr>
            <p:spPr bwMode="auto">
              <a:xfrm flipV="1">
                <a:off x="3973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9" name="Freeform 68"/>
              <p:cNvSpPr>
                <a:spLocks/>
              </p:cNvSpPr>
              <p:nvPr/>
            </p:nvSpPr>
            <p:spPr bwMode="auto">
              <a:xfrm>
                <a:off x="3977" y="2497"/>
                <a:ext cx="96" cy="96"/>
              </a:xfrm>
              <a:custGeom>
                <a:avLst/>
                <a:gdLst>
                  <a:gd name="T0" fmla="*/ 0 w 384"/>
                  <a:gd name="T1" fmla="*/ 0 h 384"/>
                  <a:gd name="T2" fmla="*/ 0 w 384"/>
                  <a:gd name="T3" fmla="*/ 0 h 384"/>
                  <a:gd name="T4" fmla="*/ 0 w 384"/>
                  <a:gd name="T5" fmla="*/ 0 h 384"/>
                  <a:gd name="T6" fmla="*/ 0 w 384"/>
                  <a:gd name="T7" fmla="*/ 0 h 384"/>
                  <a:gd name="T8" fmla="*/ 0 w 384"/>
                  <a:gd name="T9" fmla="*/ 0 h 384"/>
                  <a:gd name="T10" fmla="*/ 0 w 384"/>
                  <a:gd name="T11" fmla="*/ 0 h 384"/>
                  <a:gd name="T12" fmla="*/ 0 w 384"/>
                  <a:gd name="T13" fmla="*/ 0 h 384"/>
                  <a:gd name="T14" fmla="*/ 0 w 384"/>
                  <a:gd name="T15" fmla="*/ 0 h 384"/>
                  <a:gd name="T16" fmla="*/ 0 w 384"/>
                  <a:gd name="T17" fmla="*/ 0 h 384"/>
                  <a:gd name="T18" fmla="*/ 0 w 384"/>
                  <a:gd name="T19" fmla="*/ 0 h 384"/>
                  <a:gd name="T20" fmla="*/ 0 w 384"/>
                  <a:gd name="T21" fmla="*/ 0 h 384"/>
                  <a:gd name="T22" fmla="*/ 0 w 384"/>
                  <a:gd name="T23" fmla="*/ 0 h 384"/>
                  <a:gd name="T24" fmla="*/ 0 w 384"/>
                  <a:gd name="T25" fmla="*/ 0 h 384"/>
                  <a:gd name="T26" fmla="*/ 0 w 384"/>
                  <a:gd name="T27" fmla="*/ 0 h 384"/>
                  <a:gd name="T28" fmla="*/ 0 w 384"/>
                  <a:gd name="T29" fmla="*/ 0 h 384"/>
                  <a:gd name="T30" fmla="*/ 0 w 384"/>
                  <a:gd name="T31" fmla="*/ 0 h 384"/>
                  <a:gd name="T32" fmla="*/ 0 w 384"/>
                  <a:gd name="T33" fmla="*/ 0 h 384"/>
                  <a:gd name="T34" fmla="*/ 0 w 384"/>
                  <a:gd name="T35" fmla="*/ 0 h 384"/>
                  <a:gd name="T36" fmla="*/ 0 w 384"/>
                  <a:gd name="T37" fmla="*/ 0 h 384"/>
                  <a:gd name="T38" fmla="*/ 0 w 384"/>
                  <a:gd name="T39" fmla="*/ 0 h 384"/>
                  <a:gd name="T40" fmla="*/ 0 w 384"/>
                  <a:gd name="T41" fmla="*/ 0 h 384"/>
                  <a:gd name="T42" fmla="*/ 0 w 384"/>
                  <a:gd name="T43" fmla="*/ 0 h 384"/>
                  <a:gd name="T44" fmla="*/ 0 w 384"/>
                  <a:gd name="T45" fmla="*/ 0 h 384"/>
                  <a:gd name="T46" fmla="*/ 0 w 384"/>
                  <a:gd name="T47" fmla="*/ 0 h 384"/>
                  <a:gd name="T48" fmla="*/ 0 w 384"/>
                  <a:gd name="T49" fmla="*/ 0 h 384"/>
                  <a:gd name="T50" fmla="*/ 0 w 384"/>
                  <a:gd name="T51" fmla="*/ 0 h 384"/>
                  <a:gd name="T52" fmla="*/ 0 w 384"/>
                  <a:gd name="T53" fmla="*/ 0 h 384"/>
                  <a:gd name="T54" fmla="*/ 0 w 384"/>
                  <a:gd name="T55" fmla="*/ 0 h 384"/>
                  <a:gd name="T56" fmla="*/ 0 w 384"/>
                  <a:gd name="T57" fmla="*/ 0 h 384"/>
                  <a:gd name="T58" fmla="*/ 0 w 384"/>
                  <a:gd name="T59" fmla="*/ 0 h 384"/>
                  <a:gd name="T60" fmla="*/ 0 w 384"/>
                  <a:gd name="T61" fmla="*/ 0 h 384"/>
                  <a:gd name="T62" fmla="*/ 0 w 384"/>
                  <a:gd name="T63" fmla="*/ 0 h 384"/>
                  <a:gd name="T64" fmla="*/ 0 w 384"/>
                  <a:gd name="T65" fmla="*/ 0 h 384"/>
                  <a:gd name="T66" fmla="*/ 0 w 384"/>
                  <a:gd name="T67" fmla="*/ 0 h 384"/>
                  <a:gd name="T68" fmla="*/ 0 w 384"/>
                  <a:gd name="T69" fmla="*/ 0 h 384"/>
                  <a:gd name="T70" fmla="*/ 0 w 384"/>
                  <a:gd name="T71" fmla="*/ 0 h 384"/>
                  <a:gd name="T72" fmla="*/ 0 w 384"/>
                  <a:gd name="T73" fmla="*/ 0 h 384"/>
                  <a:gd name="T74" fmla="*/ 0 w 384"/>
                  <a:gd name="T75" fmla="*/ 0 h 384"/>
                  <a:gd name="T76" fmla="*/ 0 w 384"/>
                  <a:gd name="T77" fmla="*/ 0 h 384"/>
                  <a:gd name="T78" fmla="*/ 0 w 384"/>
                  <a:gd name="T79" fmla="*/ 0 h 384"/>
                  <a:gd name="T80" fmla="*/ 0 w 384"/>
                  <a:gd name="T81" fmla="*/ 0 h 384"/>
                  <a:gd name="T82" fmla="*/ 0 w 384"/>
                  <a:gd name="T83" fmla="*/ 0 h 384"/>
                  <a:gd name="T84" fmla="*/ 0 w 384"/>
                  <a:gd name="T85" fmla="*/ 0 h 384"/>
                  <a:gd name="T86" fmla="*/ 0 w 384"/>
                  <a:gd name="T87" fmla="*/ 0 h 384"/>
                  <a:gd name="T88" fmla="*/ 0 w 384"/>
                  <a:gd name="T89" fmla="*/ 0 h 384"/>
                  <a:gd name="T90" fmla="*/ 0 w 384"/>
                  <a:gd name="T91" fmla="*/ 0 h 384"/>
                  <a:gd name="T92" fmla="*/ 0 w 384"/>
                  <a:gd name="T93" fmla="*/ 0 h 384"/>
                  <a:gd name="T94" fmla="*/ 0 w 384"/>
                  <a:gd name="T95" fmla="*/ 0 h 384"/>
                  <a:gd name="T96" fmla="*/ 0 w 384"/>
                  <a:gd name="T97" fmla="*/ 0 h 384"/>
                  <a:gd name="T98" fmla="*/ 0 w 384"/>
                  <a:gd name="T99" fmla="*/ 0 h 384"/>
                  <a:gd name="T100" fmla="*/ 0 w 384"/>
                  <a:gd name="T101" fmla="*/ 0 h 384"/>
                  <a:gd name="T102" fmla="*/ 0 w 384"/>
                  <a:gd name="T103" fmla="*/ 0 h 384"/>
                  <a:gd name="T104" fmla="*/ 0 w 384"/>
                  <a:gd name="T105" fmla="*/ 0 h 384"/>
                  <a:gd name="T106" fmla="*/ 0 w 384"/>
                  <a:gd name="T107" fmla="*/ 0 h 384"/>
                  <a:gd name="T108" fmla="*/ 0 w 384"/>
                  <a:gd name="T109" fmla="*/ 0 h 384"/>
                  <a:gd name="T110" fmla="*/ 0 w 384"/>
                  <a:gd name="T111" fmla="*/ 0 h 384"/>
                  <a:gd name="T112" fmla="*/ 0 w 384"/>
                  <a:gd name="T113" fmla="*/ 0 h 384"/>
                  <a:gd name="T114" fmla="*/ 0 w 384"/>
                  <a:gd name="T115" fmla="*/ 0 h 384"/>
                  <a:gd name="T116" fmla="*/ 0 w 384"/>
                  <a:gd name="T117" fmla="*/ 0 h 384"/>
                  <a:gd name="T118" fmla="*/ 0 w 384"/>
                  <a:gd name="T119" fmla="*/ 0 h 384"/>
                  <a:gd name="T120" fmla="*/ 0 w 384"/>
                  <a:gd name="T121" fmla="*/ 0 h 384"/>
                  <a:gd name="T122" fmla="*/ 0 w 384"/>
                  <a:gd name="T123" fmla="*/ 0 h 3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84"/>
                  <a:gd name="T188" fmla="*/ 384 w 384"/>
                  <a:gd name="T189" fmla="*/ 384 h 3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84">
                    <a:moveTo>
                      <a:pt x="384" y="192"/>
                    </a:moveTo>
                    <a:lnTo>
                      <a:pt x="383" y="212"/>
                    </a:lnTo>
                    <a:lnTo>
                      <a:pt x="380" y="231"/>
                    </a:lnTo>
                    <a:lnTo>
                      <a:pt x="375" y="250"/>
                    </a:lnTo>
                    <a:lnTo>
                      <a:pt x="368" y="269"/>
                    </a:lnTo>
                    <a:lnTo>
                      <a:pt x="360" y="287"/>
                    </a:lnTo>
                    <a:lnTo>
                      <a:pt x="349" y="304"/>
                    </a:lnTo>
                    <a:lnTo>
                      <a:pt x="337" y="319"/>
                    </a:lnTo>
                    <a:lnTo>
                      <a:pt x="323" y="334"/>
                    </a:lnTo>
                    <a:lnTo>
                      <a:pt x="308" y="346"/>
                    </a:lnTo>
                    <a:lnTo>
                      <a:pt x="292" y="357"/>
                    </a:lnTo>
                    <a:lnTo>
                      <a:pt x="274" y="366"/>
                    </a:lnTo>
                    <a:lnTo>
                      <a:pt x="256" y="374"/>
                    </a:lnTo>
                    <a:lnTo>
                      <a:pt x="236" y="379"/>
                    </a:lnTo>
                    <a:lnTo>
                      <a:pt x="217" y="383"/>
                    </a:lnTo>
                    <a:lnTo>
                      <a:pt x="197" y="384"/>
                    </a:lnTo>
                    <a:lnTo>
                      <a:pt x="177" y="384"/>
                    </a:lnTo>
                    <a:lnTo>
                      <a:pt x="158" y="381"/>
                    </a:lnTo>
                    <a:lnTo>
                      <a:pt x="138" y="377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5" y="352"/>
                    </a:lnTo>
                    <a:lnTo>
                      <a:pt x="69" y="340"/>
                    </a:lnTo>
                    <a:lnTo>
                      <a:pt x="55" y="327"/>
                    </a:lnTo>
                    <a:lnTo>
                      <a:pt x="42" y="312"/>
                    </a:lnTo>
                    <a:lnTo>
                      <a:pt x="30" y="296"/>
                    </a:lnTo>
                    <a:lnTo>
                      <a:pt x="21" y="279"/>
                    </a:lnTo>
                    <a:lnTo>
                      <a:pt x="13" y="260"/>
                    </a:lnTo>
                    <a:lnTo>
                      <a:pt x="7" y="241"/>
                    </a:lnTo>
                    <a:lnTo>
                      <a:pt x="2" y="22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2" y="163"/>
                    </a:lnTo>
                    <a:lnTo>
                      <a:pt x="7" y="143"/>
                    </a:lnTo>
                    <a:lnTo>
                      <a:pt x="13" y="124"/>
                    </a:lnTo>
                    <a:lnTo>
                      <a:pt x="21" y="106"/>
                    </a:lnTo>
                    <a:lnTo>
                      <a:pt x="30" y="89"/>
                    </a:lnTo>
                    <a:lnTo>
                      <a:pt x="42" y="73"/>
                    </a:lnTo>
                    <a:lnTo>
                      <a:pt x="55" y="57"/>
                    </a:lnTo>
                    <a:lnTo>
                      <a:pt x="69" y="44"/>
                    </a:lnTo>
                    <a:lnTo>
                      <a:pt x="85" y="32"/>
                    </a:lnTo>
                    <a:lnTo>
                      <a:pt x="102" y="22"/>
                    </a:lnTo>
                    <a:lnTo>
                      <a:pt x="120" y="14"/>
                    </a:lnTo>
                    <a:lnTo>
                      <a:pt x="138" y="7"/>
                    </a:lnTo>
                    <a:lnTo>
                      <a:pt x="158" y="3"/>
                    </a:lnTo>
                    <a:lnTo>
                      <a:pt x="177" y="0"/>
                    </a:lnTo>
                    <a:lnTo>
                      <a:pt x="197" y="0"/>
                    </a:lnTo>
                    <a:lnTo>
                      <a:pt x="217" y="1"/>
                    </a:lnTo>
                    <a:lnTo>
                      <a:pt x="236" y="5"/>
                    </a:lnTo>
                    <a:lnTo>
                      <a:pt x="256" y="10"/>
                    </a:lnTo>
                    <a:lnTo>
                      <a:pt x="274" y="18"/>
                    </a:lnTo>
                    <a:lnTo>
                      <a:pt x="292" y="27"/>
                    </a:lnTo>
                    <a:lnTo>
                      <a:pt x="308" y="38"/>
                    </a:lnTo>
                    <a:lnTo>
                      <a:pt x="323" y="50"/>
                    </a:lnTo>
                    <a:lnTo>
                      <a:pt x="337" y="66"/>
                    </a:lnTo>
                    <a:lnTo>
                      <a:pt x="349" y="81"/>
                    </a:lnTo>
                    <a:lnTo>
                      <a:pt x="360" y="98"/>
                    </a:lnTo>
                    <a:lnTo>
                      <a:pt x="368" y="115"/>
                    </a:lnTo>
                    <a:lnTo>
                      <a:pt x="375" y="134"/>
                    </a:lnTo>
                    <a:lnTo>
                      <a:pt x="380" y="153"/>
                    </a:lnTo>
                    <a:lnTo>
                      <a:pt x="383" y="172"/>
                    </a:lnTo>
                    <a:lnTo>
                      <a:pt x="384" y="19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0" name="Freeform 69"/>
              <p:cNvSpPr>
                <a:spLocks/>
              </p:cNvSpPr>
              <p:nvPr/>
            </p:nvSpPr>
            <p:spPr bwMode="auto">
              <a:xfrm>
                <a:off x="3977" y="2497"/>
                <a:ext cx="96" cy="96"/>
              </a:xfrm>
              <a:custGeom>
                <a:avLst/>
                <a:gdLst>
                  <a:gd name="T0" fmla="*/ 0 w 384"/>
                  <a:gd name="T1" fmla="*/ 0 h 384"/>
                  <a:gd name="T2" fmla="*/ 0 w 384"/>
                  <a:gd name="T3" fmla="*/ 0 h 384"/>
                  <a:gd name="T4" fmla="*/ 0 w 384"/>
                  <a:gd name="T5" fmla="*/ 0 h 384"/>
                  <a:gd name="T6" fmla="*/ 0 w 384"/>
                  <a:gd name="T7" fmla="*/ 0 h 384"/>
                  <a:gd name="T8" fmla="*/ 0 w 384"/>
                  <a:gd name="T9" fmla="*/ 0 h 384"/>
                  <a:gd name="T10" fmla="*/ 0 w 384"/>
                  <a:gd name="T11" fmla="*/ 0 h 384"/>
                  <a:gd name="T12" fmla="*/ 0 w 384"/>
                  <a:gd name="T13" fmla="*/ 0 h 384"/>
                  <a:gd name="T14" fmla="*/ 0 w 384"/>
                  <a:gd name="T15" fmla="*/ 0 h 384"/>
                  <a:gd name="T16" fmla="*/ 0 w 384"/>
                  <a:gd name="T17" fmla="*/ 0 h 384"/>
                  <a:gd name="T18" fmla="*/ 0 w 384"/>
                  <a:gd name="T19" fmla="*/ 0 h 384"/>
                  <a:gd name="T20" fmla="*/ 0 w 384"/>
                  <a:gd name="T21" fmla="*/ 0 h 384"/>
                  <a:gd name="T22" fmla="*/ 0 w 384"/>
                  <a:gd name="T23" fmla="*/ 0 h 384"/>
                  <a:gd name="T24" fmla="*/ 0 w 384"/>
                  <a:gd name="T25" fmla="*/ 0 h 384"/>
                  <a:gd name="T26" fmla="*/ 0 w 384"/>
                  <a:gd name="T27" fmla="*/ 0 h 384"/>
                  <a:gd name="T28" fmla="*/ 0 w 384"/>
                  <a:gd name="T29" fmla="*/ 0 h 384"/>
                  <a:gd name="T30" fmla="*/ 0 w 384"/>
                  <a:gd name="T31" fmla="*/ 0 h 384"/>
                  <a:gd name="T32" fmla="*/ 0 w 384"/>
                  <a:gd name="T33" fmla="*/ 0 h 384"/>
                  <a:gd name="T34" fmla="*/ 0 w 384"/>
                  <a:gd name="T35" fmla="*/ 0 h 384"/>
                  <a:gd name="T36" fmla="*/ 0 w 384"/>
                  <a:gd name="T37" fmla="*/ 0 h 384"/>
                  <a:gd name="T38" fmla="*/ 0 w 384"/>
                  <a:gd name="T39" fmla="*/ 0 h 384"/>
                  <a:gd name="T40" fmla="*/ 0 w 384"/>
                  <a:gd name="T41" fmla="*/ 0 h 384"/>
                  <a:gd name="T42" fmla="*/ 0 w 384"/>
                  <a:gd name="T43" fmla="*/ 0 h 384"/>
                  <a:gd name="T44" fmla="*/ 0 w 384"/>
                  <a:gd name="T45" fmla="*/ 0 h 384"/>
                  <a:gd name="T46" fmla="*/ 0 w 384"/>
                  <a:gd name="T47" fmla="*/ 0 h 384"/>
                  <a:gd name="T48" fmla="*/ 0 w 384"/>
                  <a:gd name="T49" fmla="*/ 0 h 384"/>
                  <a:gd name="T50" fmla="*/ 0 w 384"/>
                  <a:gd name="T51" fmla="*/ 0 h 384"/>
                  <a:gd name="T52" fmla="*/ 0 w 384"/>
                  <a:gd name="T53" fmla="*/ 0 h 384"/>
                  <a:gd name="T54" fmla="*/ 0 w 384"/>
                  <a:gd name="T55" fmla="*/ 0 h 384"/>
                  <a:gd name="T56" fmla="*/ 0 w 384"/>
                  <a:gd name="T57" fmla="*/ 0 h 384"/>
                  <a:gd name="T58" fmla="*/ 0 w 384"/>
                  <a:gd name="T59" fmla="*/ 0 h 384"/>
                  <a:gd name="T60" fmla="*/ 0 w 384"/>
                  <a:gd name="T61" fmla="*/ 0 h 384"/>
                  <a:gd name="T62" fmla="*/ 0 w 384"/>
                  <a:gd name="T63" fmla="*/ 0 h 384"/>
                  <a:gd name="T64" fmla="*/ 0 w 384"/>
                  <a:gd name="T65" fmla="*/ 0 h 384"/>
                  <a:gd name="T66" fmla="*/ 0 w 384"/>
                  <a:gd name="T67" fmla="*/ 0 h 384"/>
                  <a:gd name="T68" fmla="*/ 0 w 384"/>
                  <a:gd name="T69" fmla="*/ 0 h 384"/>
                  <a:gd name="T70" fmla="*/ 0 w 384"/>
                  <a:gd name="T71" fmla="*/ 0 h 384"/>
                  <a:gd name="T72" fmla="*/ 0 w 384"/>
                  <a:gd name="T73" fmla="*/ 0 h 384"/>
                  <a:gd name="T74" fmla="*/ 0 w 384"/>
                  <a:gd name="T75" fmla="*/ 0 h 384"/>
                  <a:gd name="T76" fmla="*/ 0 w 384"/>
                  <a:gd name="T77" fmla="*/ 0 h 384"/>
                  <a:gd name="T78" fmla="*/ 0 w 384"/>
                  <a:gd name="T79" fmla="*/ 0 h 384"/>
                  <a:gd name="T80" fmla="*/ 0 w 384"/>
                  <a:gd name="T81" fmla="*/ 0 h 384"/>
                  <a:gd name="T82" fmla="*/ 0 w 384"/>
                  <a:gd name="T83" fmla="*/ 0 h 384"/>
                  <a:gd name="T84" fmla="*/ 0 w 384"/>
                  <a:gd name="T85" fmla="*/ 0 h 384"/>
                  <a:gd name="T86" fmla="*/ 0 w 384"/>
                  <a:gd name="T87" fmla="*/ 0 h 384"/>
                  <a:gd name="T88" fmla="*/ 0 w 384"/>
                  <a:gd name="T89" fmla="*/ 0 h 384"/>
                  <a:gd name="T90" fmla="*/ 0 w 384"/>
                  <a:gd name="T91" fmla="*/ 0 h 384"/>
                  <a:gd name="T92" fmla="*/ 0 w 384"/>
                  <a:gd name="T93" fmla="*/ 0 h 384"/>
                  <a:gd name="T94" fmla="*/ 0 w 384"/>
                  <a:gd name="T95" fmla="*/ 0 h 384"/>
                  <a:gd name="T96" fmla="*/ 0 w 384"/>
                  <a:gd name="T97" fmla="*/ 0 h 384"/>
                  <a:gd name="T98" fmla="*/ 0 w 384"/>
                  <a:gd name="T99" fmla="*/ 0 h 384"/>
                  <a:gd name="T100" fmla="*/ 0 w 384"/>
                  <a:gd name="T101" fmla="*/ 0 h 384"/>
                  <a:gd name="T102" fmla="*/ 0 w 384"/>
                  <a:gd name="T103" fmla="*/ 0 h 384"/>
                  <a:gd name="T104" fmla="*/ 0 w 384"/>
                  <a:gd name="T105" fmla="*/ 0 h 384"/>
                  <a:gd name="T106" fmla="*/ 0 w 384"/>
                  <a:gd name="T107" fmla="*/ 0 h 384"/>
                  <a:gd name="T108" fmla="*/ 0 w 384"/>
                  <a:gd name="T109" fmla="*/ 0 h 384"/>
                  <a:gd name="T110" fmla="*/ 0 w 384"/>
                  <a:gd name="T111" fmla="*/ 0 h 384"/>
                  <a:gd name="T112" fmla="*/ 0 w 384"/>
                  <a:gd name="T113" fmla="*/ 0 h 384"/>
                  <a:gd name="T114" fmla="*/ 0 w 384"/>
                  <a:gd name="T115" fmla="*/ 0 h 384"/>
                  <a:gd name="T116" fmla="*/ 0 w 384"/>
                  <a:gd name="T117" fmla="*/ 0 h 384"/>
                  <a:gd name="T118" fmla="*/ 0 w 384"/>
                  <a:gd name="T119" fmla="*/ 0 h 384"/>
                  <a:gd name="T120" fmla="*/ 0 w 384"/>
                  <a:gd name="T121" fmla="*/ 0 h 384"/>
                  <a:gd name="T122" fmla="*/ 0 w 384"/>
                  <a:gd name="T123" fmla="*/ 0 h 3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84"/>
                  <a:gd name="T188" fmla="*/ 384 w 384"/>
                  <a:gd name="T189" fmla="*/ 384 h 3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84">
                    <a:moveTo>
                      <a:pt x="384" y="192"/>
                    </a:moveTo>
                    <a:lnTo>
                      <a:pt x="383" y="212"/>
                    </a:lnTo>
                    <a:lnTo>
                      <a:pt x="380" y="231"/>
                    </a:lnTo>
                    <a:lnTo>
                      <a:pt x="375" y="250"/>
                    </a:lnTo>
                    <a:lnTo>
                      <a:pt x="368" y="269"/>
                    </a:lnTo>
                    <a:lnTo>
                      <a:pt x="360" y="287"/>
                    </a:lnTo>
                    <a:lnTo>
                      <a:pt x="349" y="304"/>
                    </a:lnTo>
                    <a:lnTo>
                      <a:pt x="337" y="319"/>
                    </a:lnTo>
                    <a:lnTo>
                      <a:pt x="323" y="334"/>
                    </a:lnTo>
                    <a:lnTo>
                      <a:pt x="308" y="346"/>
                    </a:lnTo>
                    <a:lnTo>
                      <a:pt x="292" y="357"/>
                    </a:lnTo>
                    <a:lnTo>
                      <a:pt x="274" y="366"/>
                    </a:lnTo>
                    <a:lnTo>
                      <a:pt x="256" y="374"/>
                    </a:lnTo>
                    <a:lnTo>
                      <a:pt x="236" y="379"/>
                    </a:lnTo>
                    <a:lnTo>
                      <a:pt x="217" y="383"/>
                    </a:lnTo>
                    <a:lnTo>
                      <a:pt x="197" y="384"/>
                    </a:lnTo>
                    <a:lnTo>
                      <a:pt x="177" y="384"/>
                    </a:lnTo>
                    <a:lnTo>
                      <a:pt x="158" y="381"/>
                    </a:lnTo>
                    <a:lnTo>
                      <a:pt x="138" y="377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5" y="352"/>
                    </a:lnTo>
                    <a:lnTo>
                      <a:pt x="69" y="340"/>
                    </a:lnTo>
                    <a:lnTo>
                      <a:pt x="55" y="327"/>
                    </a:lnTo>
                    <a:lnTo>
                      <a:pt x="42" y="312"/>
                    </a:lnTo>
                    <a:lnTo>
                      <a:pt x="30" y="296"/>
                    </a:lnTo>
                    <a:lnTo>
                      <a:pt x="21" y="279"/>
                    </a:lnTo>
                    <a:lnTo>
                      <a:pt x="13" y="260"/>
                    </a:lnTo>
                    <a:lnTo>
                      <a:pt x="7" y="241"/>
                    </a:lnTo>
                    <a:lnTo>
                      <a:pt x="2" y="22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2" y="163"/>
                    </a:lnTo>
                    <a:lnTo>
                      <a:pt x="7" y="143"/>
                    </a:lnTo>
                    <a:lnTo>
                      <a:pt x="13" y="124"/>
                    </a:lnTo>
                    <a:lnTo>
                      <a:pt x="21" y="106"/>
                    </a:lnTo>
                    <a:lnTo>
                      <a:pt x="30" y="89"/>
                    </a:lnTo>
                    <a:lnTo>
                      <a:pt x="42" y="73"/>
                    </a:lnTo>
                    <a:lnTo>
                      <a:pt x="55" y="57"/>
                    </a:lnTo>
                    <a:lnTo>
                      <a:pt x="69" y="44"/>
                    </a:lnTo>
                    <a:lnTo>
                      <a:pt x="85" y="32"/>
                    </a:lnTo>
                    <a:lnTo>
                      <a:pt x="102" y="22"/>
                    </a:lnTo>
                    <a:lnTo>
                      <a:pt x="120" y="14"/>
                    </a:lnTo>
                    <a:lnTo>
                      <a:pt x="138" y="7"/>
                    </a:lnTo>
                    <a:lnTo>
                      <a:pt x="158" y="3"/>
                    </a:lnTo>
                    <a:lnTo>
                      <a:pt x="177" y="0"/>
                    </a:lnTo>
                    <a:lnTo>
                      <a:pt x="197" y="0"/>
                    </a:lnTo>
                    <a:lnTo>
                      <a:pt x="217" y="1"/>
                    </a:lnTo>
                    <a:lnTo>
                      <a:pt x="236" y="5"/>
                    </a:lnTo>
                    <a:lnTo>
                      <a:pt x="256" y="10"/>
                    </a:lnTo>
                    <a:lnTo>
                      <a:pt x="274" y="18"/>
                    </a:lnTo>
                    <a:lnTo>
                      <a:pt x="292" y="27"/>
                    </a:lnTo>
                    <a:lnTo>
                      <a:pt x="308" y="38"/>
                    </a:lnTo>
                    <a:lnTo>
                      <a:pt x="323" y="50"/>
                    </a:lnTo>
                    <a:lnTo>
                      <a:pt x="337" y="66"/>
                    </a:lnTo>
                    <a:lnTo>
                      <a:pt x="349" y="81"/>
                    </a:lnTo>
                    <a:lnTo>
                      <a:pt x="360" y="98"/>
                    </a:lnTo>
                    <a:lnTo>
                      <a:pt x="368" y="115"/>
                    </a:lnTo>
                    <a:lnTo>
                      <a:pt x="375" y="134"/>
                    </a:lnTo>
                    <a:lnTo>
                      <a:pt x="380" y="153"/>
                    </a:lnTo>
                    <a:lnTo>
                      <a:pt x="383" y="172"/>
                    </a:lnTo>
                    <a:lnTo>
                      <a:pt x="384" y="19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1" name="Line 70"/>
              <p:cNvSpPr>
                <a:spLocks noChangeShapeType="1"/>
              </p:cNvSpPr>
              <p:nvPr/>
            </p:nvSpPr>
            <p:spPr bwMode="auto">
              <a:xfrm>
                <a:off x="3977" y="2596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2" name="Line 71"/>
              <p:cNvSpPr>
                <a:spLocks noChangeShapeType="1"/>
              </p:cNvSpPr>
              <p:nvPr/>
            </p:nvSpPr>
            <p:spPr bwMode="auto">
              <a:xfrm>
                <a:off x="3978" y="2597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3" name="Line 72"/>
              <p:cNvSpPr>
                <a:spLocks noChangeShapeType="1"/>
              </p:cNvSpPr>
              <p:nvPr/>
            </p:nvSpPr>
            <p:spPr bwMode="auto">
              <a:xfrm flipV="1">
                <a:off x="3946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4" name="Line 73"/>
              <p:cNvSpPr>
                <a:spLocks noChangeShapeType="1"/>
              </p:cNvSpPr>
              <p:nvPr/>
            </p:nvSpPr>
            <p:spPr bwMode="auto">
              <a:xfrm flipV="1">
                <a:off x="4011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5" name="Line 74"/>
              <p:cNvSpPr>
                <a:spLocks noChangeShapeType="1"/>
              </p:cNvSpPr>
              <p:nvPr/>
            </p:nvSpPr>
            <p:spPr bwMode="auto">
              <a:xfrm flipV="1">
                <a:off x="4042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6" name="Line 75"/>
              <p:cNvSpPr>
                <a:spLocks noChangeShapeType="1"/>
              </p:cNvSpPr>
              <p:nvPr/>
            </p:nvSpPr>
            <p:spPr bwMode="auto">
              <a:xfrm flipV="1">
                <a:off x="3973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7" name="Line 76"/>
              <p:cNvSpPr>
                <a:spLocks noChangeShapeType="1"/>
              </p:cNvSpPr>
              <p:nvPr/>
            </p:nvSpPr>
            <p:spPr bwMode="auto">
              <a:xfrm>
                <a:off x="3977" y="2596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8" name="Line 77"/>
              <p:cNvSpPr>
                <a:spLocks noChangeShapeType="1"/>
              </p:cNvSpPr>
              <p:nvPr/>
            </p:nvSpPr>
            <p:spPr bwMode="auto">
              <a:xfrm>
                <a:off x="3978" y="2597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9" name="Line 78"/>
              <p:cNvSpPr>
                <a:spLocks noChangeShapeType="1"/>
              </p:cNvSpPr>
              <p:nvPr/>
            </p:nvSpPr>
            <p:spPr bwMode="auto">
              <a:xfrm flipV="1">
                <a:off x="3946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0" name="Line 79"/>
              <p:cNvSpPr>
                <a:spLocks noChangeShapeType="1"/>
              </p:cNvSpPr>
              <p:nvPr/>
            </p:nvSpPr>
            <p:spPr bwMode="auto">
              <a:xfrm flipV="1">
                <a:off x="4011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1" name="Line 80"/>
              <p:cNvSpPr>
                <a:spLocks noChangeShapeType="1"/>
              </p:cNvSpPr>
              <p:nvPr/>
            </p:nvSpPr>
            <p:spPr bwMode="auto">
              <a:xfrm flipV="1">
                <a:off x="4042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2" name="Line 81"/>
              <p:cNvSpPr>
                <a:spLocks noChangeShapeType="1"/>
              </p:cNvSpPr>
              <p:nvPr/>
            </p:nvSpPr>
            <p:spPr bwMode="auto">
              <a:xfrm flipV="1">
                <a:off x="3973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3" name="Freeform 82"/>
              <p:cNvSpPr>
                <a:spLocks/>
              </p:cNvSpPr>
              <p:nvPr/>
            </p:nvSpPr>
            <p:spPr bwMode="auto">
              <a:xfrm>
                <a:off x="3977" y="2497"/>
                <a:ext cx="96" cy="96"/>
              </a:xfrm>
              <a:custGeom>
                <a:avLst/>
                <a:gdLst>
                  <a:gd name="T0" fmla="*/ 0 w 384"/>
                  <a:gd name="T1" fmla="*/ 0 h 384"/>
                  <a:gd name="T2" fmla="*/ 0 w 384"/>
                  <a:gd name="T3" fmla="*/ 0 h 384"/>
                  <a:gd name="T4" fmla="*/ 0 w 384"/>
                  <a:gd name="T5" fmla="*/ 0 h 384"/>
                  <a:gd name="T6" fmla="*/ 0 w 384"/>
                  <a:gd name="T7" fmla="*/ 0 h 384"/>
                  <a:gd name="T8" fmla="*/ 0 w 384"/>
                  <a:gd name="T9" fmla="*/ 0 h 384"/>
                  <a:gd name="T10" fmla="*/ 0 w 384"/>
                  <a:gd name="T11" fmla="*/ 0 h 384"/>
                  <a:gd name="T12" fmla="*/ 0 w 384"/>
                  <a:gd name="T13" fmla="*/ 0 h 384"/>
                  <a:gd name="T14" fmla="*/ 0 w 384"/>
                  <a:gd name="T15" fmla="*/ 0 h 384"/>
                  <a:gd name="T16" fmla="*/ 0 w 384"/>
                  <a:gd name="T17" fmla="*/ 0 h 384"/>
                  <a:gd name="T18" fmla="*/ 0 w 384"/>
                  <a:gd name="T19" fmla="*/ 0 h 384"/>
                  <a:gd name="T20" fmla="*/ 0 w 384"/>
                  <a:gd name="T21" fmla="*/ 0 h 384"/>
                  <a:gd name="T22" fmla="*/ 0 w 384"/>
                  <a:gd name="T23" fmla="*/ 0 h 384"/>
                  <a:gd name="T24" fmla="*/ 0 w 384"/>
                  <a:gd name="T25" fmla="*/ 0 h 384"/>
                  <a:gd name="T26" fmla="*/ 0 w 384"/>
                  <a:gd name="T27" fmla="*/ 0 h 384"/>
                  <a:gd name="T28" fmla="*/ 0 w 384"/>
                  <a:gd name="T29" fmla="*/ 0 h 384"/>
                  <a:gd name="T30" fmla="*/ 0 w 384"/>
                  <a:gd name="T31" fmla="*/ 0 h 384"/>
                  <a:gd name="T32" fmla="*/ 0 w 384"/>
                  <a:gd name="T33" fmla="*/ 0 h 384"/>
                  <a:gd name="T34" fmla="*/ 0 w 384"/>
                  <a:gd name="T35" fmla="*/ 0 h 384"/>
                  <a:gd name="T36" fmla="*/ 0 w 384"/>
                  <a:gd name="T37" fmla="*/ 0 h 384"/>
                  <a:gd name="T38" fmla="*/ 0 w 384"/>
                  <a:gd name="T39" fmla="*/ 0 h 384"/>
                  <a:gd name="T40" fmla="*/ 0 w 384"/>
                  <a:gd name="T41" fmla="*/ 0 h 384"/>
                  <a:gd name="T42" fmla="*/ 0 w 384"/>
                  <a:gd name="T43" fmla="*/ 0 h 384"/>
                  <a:gd name="T44" fmla="*/ 0 w 384"/>
                  <a:gd name="T45" fmla="*/ 0 h 384"/>
                  <a:gd name="T46" fmla="*/ 0 w 384"/>
                  <a:gd name="T47" fmla="*/ 0 h 384"/>
                  <a:gd name="T48" fmla="*/ 0 w 384"/>
                  <a:gd name="T49" fmla="*/ 0 h 384"/>
                  <a:gd name="T50" fmla="*/ 0 w 384"/>
                  <a:gd name="T51" fmla="*/ 0 h 384"/>
                  <a:gd name="T52" fmla="*/ 0 w 384"/>
                  <a:gd name="T53" fmla="*/ 0 h 384"/>
                  <a:gd name="T54" fmla="*/ 0 w 384"/>
                  <a:gd name="T55" fmla="*/ 0 h 384"/>
                  <a:gd name="T56" fmla="*/ 0 w 384"/>
                  <a:gd name="T57" fmla="*/ 0 h 384"/>
                  <a:gd name="T58" fmla="*/ 0 w 384"/>
                  <a:gd name="T59" fmla="*/ 0 h 384"/>
                  <a:gd name="T60" fmla="*/ 0 w 384"/>
                  <a:gd name="T61" fmla="*/ 0 h 384"/>
                  <a:gd name="T62" fmla="*/ 0 w 384"/>
                  <a:gd name="T63" fmla="*/ 0 h 384"/>
                  <a:gd name="T64" fmla="*/ 0 w 384"/>
                  <a:gd name="T65" fmla="*/ 0 h 384"/>
                  <a:gd name="T66" fmla="*/ 0 w 384"/>
                  <a:gd name="T67" fmla="*/ 0 h 384"/>
                  <a:gd name="T68" fmla="*/ 0 w 384"/>
                  <a:gd name="T69" fmla="*/ 0 h 384"/>
                  <a:gd name="T70" fmla="*/ 0 w 384"/>
                  <a:gd name="T71" fmla="*/ 0 h 384"/>
                  <a:gd name="T72" fmla="*/ 0 w 384"/>
                  <a:gd name="T73" fmla="*/ 0 h 384"/>
                  <a:gd name="T74" fmla="*/ 0 w 384"/>
                  <a:gd name="T75" fmla="*/ 0 h 384"/>
                  <a:gd name="T76" fmla="*/ 0 w 384"/>
                  <a:gd name="T77" fmla="*/ 0 h 384"/>
                  <a:gd name="T78" fmla="*/ 0 w 384"/>
                  <a:gd name="T79" fmla="*/ 0 h 384"/>
                  <a:gd name="T80" fmla="*/ 0 w 384"/>
                  <a:gd name="T81" fmla="*/ 0 h 384"/>
                  <a:gd name="T82" fmla="*/ 0 w 384"/>
                  <a:gd name="T83" fmla="*/ 0 h 384"/>
                  <a:gd name="T84" fmla="*/ 0 w 384"/>
                  <a:gd name="T85" fmla="*/ 0 h 384"/>
                  <a:gd name="T86" fmla="*/ 0 w 384"/>
                  <a:gd name="T87" fmla="*/ 0 h 384"/>
                  <a:gd name="T88" fmla="*/ 0 w 384"/>
                  <a:gd name="T89" fmla="*/ 0 h 384"/>
                  <a:gd name="T90" fmla="*/ 0 w 384"/>
                  <a:gd name="T91" fmla="*/ 0 h 384"/>
                  <a:gd name="T92" fmla="*/ 0 w 384"/>
                  <a:gd name="T93" fmla="*/ 0 h 384"/>
                  <a:gd name="T94" fmla="*/ 0 w 384"/>
                  <a:gd name="T95" fmla="*/ 0 h 384"/>
                  <a:gd name="T96" fmla="*/ 0 w 384"/>
                  <a:gd name="T97" fmla="*/ 0 h 384"/>
                  <a:gd name="T98" fmla="*/ 0 w 384"/>
                  <a:gd name="T99" fmla="*/ 0 h 384"/>
                  <a:gd name="T100" fmla="*/ 0 w 384"/>
                  <a:gd name="T101" fmla="*/ 0 h 384"/>
                  <a:gd name="T102" fmla="*/ 0 w 384"/>
                  <a:gd name="T103" fmla="*/ 0 h 384"/>
                  <a:gd name="T104" fmla="*/ 0 w 384"/>
                  <a:gd name="T105" fmla="*/ 0 h 384"/>
                  <a:gd name="T106" fmla="*/ 0 w 384"/>
                  <a:gd name="T107" fmla="*/ 0 h 384"/>
                  <a:gd name="T108" fmla="*/ 0 w 384"/>
                  <a:gd name="T109" fmla="*/ 0 h 384"/>
                  <a:gd name="T110" fmla="*/ 0 w 384"/>
                  <a:gd name="T111" fmla="*/ 0 h 384"/>
                  <a:gd name="T112" fmla="*/ 0 w 384"/>
                  <a:gd name="T113" fmla="*/ 0 h 384"/>
                  <a:gd name="T114" fmla="*/ 0 w 384"/>
                  <a:gd name="T115" fmla="*/ 0 h 384"/>
                  <a:gd name="T116" fmla="*/ 0 w 384"/>
                  <a:gd name="T117" fmla="*/ 0 h 384"/>
                  <a:gd name="T118" fmla="*/ 0 w 384"/>
                  <a:gd name="T119" fmla="*/ 0 h 384"/>
                  <a:gd name="T120" fmla="*/ 0 w 384"/>
                  <a:gd name="T121" fmla="*/ 0 h 384"/>
                  <a:gd name="T122" fmla="*/ 0 w 384"/>
                  <a:gd name="T123" fmla="*/ 0 h 3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84"/>
                  <a:gd name="T188" fmla="*/ 384 w 384"/>
                  <a:gd name="T189" fmla="*/ 384 h 3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84">
                    <a:moveTo>
                      <a:pt x="384" y="192"/>
                    </a:moveTo>
                    <a:lnTo>
                      <a:pt x="383" y="212"/>
                    </a:lnTo>
                    <a:lnTo>
                      <a:pt x="380" y="231"/>
                    </a:lnTo>
                    <a:lnTo>
                      <a:pt x="375" y="250"/>
                    </a:lnTo>
                    <a:lnTo>
                      <a:pt x="368" y="269"/>
                    </a:lnTo>
                    <a:lnTo>
                      <a:pt x="360" y="287"/>
                    </a:lnTo>
                    <a:lnTo>
                      <a:pt x="349" y="304"/>
                    </a:lnTo>
                    <a:lnTo>
                      <a:pt x="337" y="319"/>
                    </a:lnTo>
                    <a:lnTo>
                      <a:pt x="323" y="334"/>
                    </a:lnTo>
                    <a:lnTo>
                      <a:pt x="308" y="346"/>
                    </a:lnTo>
                    <a:lnTo>
                      <a:pt x="292" y="357"/>
                    </a:lnTo>
                    <a:lnTo>
                      <a:pt x="274" y="366"/>
                    </a:lnTo>
                    <a:lnTo>
                      <a:pt x="256" y="374"/>
                    </a:lnTo>
                    <a:lnTo>
                      <a:pt x="236" y="379"/>
                    </a:lnTo>
                    <a:lnTo>
                      <a:pt x="217" y="383"/>
                    </a:lnTo>
                    <a:lnTo>
                      <a:pt x="197" y="384"/>
                    </a:lnTo>
                    <a:lnTo>
                      <a:pt x="177" y="384"/>
                    </a:lnTo>
                    <a:lnTo>
                      <a:pt x="158" y="381"/>
                    </a:lnTo>
                    <a:lnTo>
                      <a:pt x="138" y="377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5" y="352"/>
                    </a:lnTo>
                    <a:lnTo>
                      <a:pt x="69" y="340"/>
                    </a:lnTo>
                    <a:lnTo>
                      <a:pt x="55" y="327"/>
                    </a:lnTo>
                    <a:lnTo>
                      <a:pt x="42" y="312"/>
                    </a:lnTo>
                    <a:lnTo>
                      <a:pt x="30" y="296"/>
                    </a:lnTo>
                    <a:lnTo>
                      <a:pt x="21" y="279"/>
                    </a:lnTo>
                    <a:lnTo>
                      <a:pt x="13" y="260"/>
                    </a:lnTo>
                    <a:lnTo>
                      <a:pt x="7" y="241"/>
                    </a:lnTo>
                    <a:lnTo>
                      <a:pt x="2" y="22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2" y="163"/>
                    </a:lnTo>
                    <a:lnTo>
                      <a:pt x="7" y="143"/>
                    </a:lnTo>
                    <a:lnTo>
                      <a:pt x="13" y="124"/>
                    </a:lnTo>
                    <a:lnTo>
                      <a:pt x="21" y="106"/>
                    </a:lnTo>
                    <a:lnTo>
                      <a:pt x="30" y="89"/>
                    </a:lnTo>
                    <a:lnTo>
                      <a:pt x="42" y="73"/>
                    </a:lnTo>
                    <a:lnTo>
                      <a:pt x="55" y="57"/>
                    </a:lnTo>
                    <a:lnTo>
                      <a:pt x="69" y="44"/>
                    </a:lnTo>
                    <a:lnTo>
                      <a:pt x="85" y="32"/>
                    </a:lnTo>
                    <a:lnTo>
                      <a:pt x="102" y="22"/>
                    </a:lnTo>
                    <a:lnTo>
                      <a:pt x="120" y="14"/>
                    </a:lnTo>
                    <a:lnTo>
                      <a:pt x="138" y="7"/>
                    </a:lnTo>
                    <a:lnTo>
                      <a:pt x="158" y="3"/>
                    </a:lnTo>
                    <a:lnTo>
                      <a:pt x="177" y="0"/>
                    </a:lnTo>
                    <a:lnTo>
                      <a:pt x="197" y="0"/>
                    </a:lnTo>
                    <a:lnTo>
                      <a:pt x="217" y="1"/>
                    </a:lnTo>
                    <a:lnTo>
                      <a:pt x="236" y="5"/>
                    </a:lnTo>
                    <a:lnTo>
                      <a:pt x="256" y="10"/>
                    </a:lnTo>
                    <a:lnTo>
                      <a:pt x="274" y="18"/>
                    </a:lnTo>
                    <a:lnTo>
                      <a:pt x="292" y="27"/>
                    </a:lnTo>
                    <a:lnTo>
                      <a:pt x="308" y="38"/>
                    </a:lnTo>
                    <a:lnTo>
                      <a:pt x="323" y="50"/>
                    </a:lnTo>
                    <a:lnTo>
                      <a:pt x="337" y="66"/>
                    </a:lnTo>
                    <a:lnTo>
                      <a:pt x="349" y="81"/>
                    </a:lnTo>
                    <a:lnTo>
                      <a:pt x="360" y="98"/>
                    </a:lnTo>
                    <a:lnTo>
                      <a:pt x="368" y="115"/>
                    </a:lnTo>
                    <a:lnTo>
                      <a:pt x="375" y="134"/>
                    </a:lnTo>
                    <a:lnTo>
                      <a:pt x="380" y="153"/>
                    </a:lnTo>
                    <a:lnTo>
                      <a:pt x="383" y="172"/>
                    </a:lnTo>
                    <a:lnTo>
                      <a:pt x="384" y="19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4" name="Freeform 83"/>
              <p:cNvSpPr>
                <a:spLocks/>
              </p:cNvSpPr>
              <p:nvPr/>
            </p:nvSpPr>
            <p:spPr bwMode="auto">
              <a:xfrm>
                <a:off x="3977" y="2497"/>
                <a:ext cx="96" cy="96"/>
              </a:xfrm>
              <a:custGeom>
                <a:avLst/>
                <a:gdLst>
                  <a:gd name="T0" fmla="*/ 0 w 384"/>
                  <a:gd name="T1" fmla="*/ 0 h 384"/>
                  <a:gd name="T2" fmla="*/ 0 w 384"/>
                  <a:gd name="T3" fmla="*/ 0 h 384"/>
                  <a:gd name="T4" fmla="*/ 0 w 384"/>
                  <a:gd name="T5" fmla="*/ 0 h 384"/>
                  <a:gd name="T6" fmla="*/ 0 w 384"/>
                  <a:gd name="T7" fmla="*/ 0 h 384"/>
                  <a:gd name="T8" fmla="*/ 0 w 384"/>
                  <a:gd name="T9" fmla="*/ 0 h 384"/>
                  <a:gd name="T10" fmla="*/ 0 w 384"/>
                  <a:gd name="T11" fmla="*/ 0 h 384"/>
                  <a:gd name="T12" fmla="*/ 0 w 384"/>
                  <a:gd name="T13" fmla="*/ 0 h 384"/>
                  <a:gd name="T14" fmla="*/ 0 w 384"/>
                  <a:gd name="T15" fmla="*/ 0 h 384"/>
                  <a:gd name="T16" fmla="*/ 0 w 384"/>
                  <a:gd name="T17" fmla="*/ 0 h 384"/>
                  <a:gd name="T18" fmla="*/ 0 w 384"/>
                  <a:gd name="T19" fmla="*/ 0 h 384"/>
                  <a:gd name="T20" fmla="*/ 0 w 384"/>
                  <a:gd name="T21" fmla="*/ 0 h 384"/>
                  <a:gd name="T22" fmla="*/ 0 w 384"/>
                  <a:gd name="T23" fmla="*/ 0 h 384"/>
                  <a:gd name="T24" fmla="*/ 0 w 384"/>
                  <a:gd name="T25" fmla="*/ 0 h 384"/>
                  <a:gd name="T26" fmla="*/ 0 w 384"/>
                  <a:gd name="T27" fmla="*/ 0 h 384"/>
                  <a:gd name="T28" fmla="*/ 0 w 384"/>
                  <a:gd name="T29" fmla="*/ 0 h 384"/>
                  <a:gd name="T30" fmla="*/ 0 w 384"/>
                  <a:gd name="T31" fmla="*/ 0 h 384"/>
                  <a:gd name="T32" fmla="*/ 0 w 384"/>
                  <a:gd name="T33" fmla="*/ 0 h 384"/>
                  <a:gd name="T34" fmla="*/ 0 w 384"/>
                  <a:gd name="T35" fmla="*/ 0 h 384"/>
                  <a:gd name="T36" fmla="*/ 0 w 384"/>
                  <a:gd name="T37" fmla="*/ 0 h 384"/>
                  <a:gd name="T38" fmla="*/ 0 w 384"/>
                  <a:gd name="T39" fmla="*/ 0 h 384"/>
                  <a:gd name="T40" fmla="*/ 0 w 384"/>
                  <a:gd name="T41" fmla="*/ 0 h 384"/>
                  <a:gd name="T42" fmla="*/ 0 w 384"/>
                  <a:gd name="T43" fmla="*/ 0 h 384"/>
                  <a:gd name="T44" fmla="*/ 0 w 384"/>
                  <a:gd name="T45" fmla="*/ 0 h 384"/>
                  <a:gd name="T46" fmla="*/ 0 w 384"/>
                  <a:gd name="T47" fmla="*/ 0 h 384"/>
                  <a:gd name="T48" fmla="*/ 0 w 384"/>
                  <a:gd name="T49" fmla="*/ 0 h 384"/>
                  <a:gd name="T50" fmla="*/ 0 w 384"/>
                  <a:gd name="T51" fmla="*/ 0 h 384"/>
                  <a:gd name="T52" fmla="*/ 0 w 384"/>
                  <a:gd name="T53" fmla="*/ 0 h 384"/>
                  <a:gd name="T54" fmla="*/ 0 w 384"/>
                  <a:gd name="T55" fmla="*/ 0 h 384"/>
                  <a:gd name="T56" fmla="*/ 0 w 384"/>
                  <a:gd name="T57" fmla="*/ 0 h 384"/>
                  <a:gd name="T58" fmla="*/ 0 w 384"/>
                  <a:gd name="T59" fmla="*/ 0 h 384"/>
                  <a:gd name="T60" fmla="*/ 0 w 384"/>
                  <a:gd name="T61" fmla="*/ 0 h 384"/>
                  <a:gd name="T62" fmla="*/ 0 w 384"/>
                  <a:gd name="T63" fmla="*/ 0 h 384"/>
                  <a:gd name="T64" fmla="*/ 0 w 384"/>
                  <a:gd name="T65" fmla="*/ 0 h 384"/>
                  <a:gd name="T66" fmla="*/ 0 w 384"/>
                  <a:gd name="T67" fmla="*/ 0 h 384"/>
                  <a:gd name="T68" fmla="*/ 0 w 384"/>
                  <a:gd name="T69" fmla="*/ 0 h 384"/>
                  <a:gd name="T70" fmla="*/ 0 w 384"/>
                  <a:gd name="T71" fmla="*/ 0 h 384"/>
                  <a:gd name="T72" fmla="*/ 0 w 384"/>
                  <a:gd name="T73" fmla="*/ 0 h 384"/>
                  <a:gd name="T74" fmla="*/ 0 w 384"/>
                  <a:gd name="T75" fmla="*/ 0 h 384"/>
                  <a:gd name="T76" fmla="*/ 0 w 384"/>
                  <a:gd name="T77" fmla="*/ 0 h 384"/>
                  <a:gd name="T78" fmla="*/ 0 w 384"/>
                  <a:gd name="T79" fmla="*/ 0 h 384"/>
                  <a:gd name="T80" fmla="*/ 0 w 384"/>
                  <a:gd name="T81" fmla="*/ 0 h 384"/>
                  <a:gd name="T82" fmla="*/ 0 w 384"/>
                  <a:gd name="T83" fmla="*/ 0 h 384"/>
                  <a:gd name="T84" fmla="*/ 0 w 384"/>
                  <a:gd name="T85" fmla="*/ 0 h 384"/>
                  <a:gd name="T86" fmla="*/ 0 w 384"/>
                  <a:gd name="T87" fmla="*/ 0 h 384"/>
                  <a:gd name="T88" fmla="*/ 0 w 384"/>
                  <a:gd name="T89" fmla="*/ 0 h 384"/>
                  <a:gd name="T90" fmla="*/ 0 w 384"/>
                  <a:gd name="T91" fmla="*/ 0 h 384"/>
                  <a:gd name="T92" fmla="*/ 0 w 384"/>
                  <a:gd name="T93" fmla="*/ 0 h 384"/>
                  <a:gd name="T94" fmla="*/ 0 w 384"/>
                  <a:gd name="T95" fmla="*/ 0 h 384"/>
                  <a:gd name="T96" fmla="*/ 0 w 384"/>
                  <a:gd name="T97" fmla="*/ 0 h 384"/>
                  <a:gd name="T98" fmla="*/ 0 w 384"/>
                  <a:gd name="T99" fmla="*/ 0 h 384"/>
                  <a:gd name="T100" fmla="*/ 0 w 384"/>
                  <a:gd name="T101" fmla="*/ 0 h 384"/>
                  <a:gd name="T102" fmla="*/ 0 w 384"/>
                  <a:gd name="T103" fmla="*/ 0 h 384"/>
                  <a:gd name="T104" fmla="*/ 0 w 384"/>
                  <a:gd name="T105" fmla="*/ 0 h 384"/>
                  <a:gd name="T106" fmla="*/ 0 w 384"/>
                  <a:gd name="T107" fmla="*/ 0 h 384"/>
                  <a:gd name="T108" fmla="*/ 0 w 384"/>
                  <a:gd name="T109" fmla="*/ 0 h 384"/>
                  <a:gd name="T110" fmla="*/ 0 w 384"/>
                  <a:gd name="T111" fmla="*/ 0 h 384"/>
                  <a:gd name="T112" fmla="*/ 0 w 384"/>
                  <a:gd name="T113" fmla="*/ 0 h 384"/>
                  <a:gd name="T114" fmla="*/ 0 w 384"/>
                  <a:gd name="T115" fmla="*/ 0 h 384"/>
                  <a:gd name="T116" fmla="*/ 0 w 384"/>
                  <a:gd name="T117" fmla="*/ 0 h 384"/>
                  <a:gd name="T118" fmla="*/ 0 w 384"/>
                  <a:gd name="T119" fmla="*/ 0 h 384"/>
                  <a:gd name="T120" fmla="*/ 0 w 384"/>
                  <a:gd name="T121" fmla="*/ 0 h 384"/>
                  <a:gd name="T122" fmla="*/ 0 w 384"/>
                  <a:gd name="T123" fmla="*/ 0 h 3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84"/>
                  <a:gd name="T188" fmla="*/ 384 w 384"/>
                  <a:gd name="T189" fmla="*/ 384 h 3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84">
                    <a:moveTo>
                      <a:pt x="384" y="192"/>
                    </a:moveTo>
                    <a:lnTo>
                      <a:pt x="383" y="212"/>
                    </a:lnTo>
                    <a:lnTo>
                      <a:pt x="380" y="231"/>
                    </a:lnTo>
                    <a:lnTo>
                      <a:pt x="375" y="250"/>
                    </a:lnTo>
                    <a:lnTo>
                      <a:pt x="368" y="269"/>
                    </a:lnTo>
                    <a:lnTo>
                      <a:pt x="360" y="287"/>
                    </a:lnTo>
                    <a:lnTo>
                      <a:pt x="349" y="304"/>
                    </a:lnTo>
                    <a:lnTo>
                      <a:pt x="337" y="319"/>
                    </a:lnTo>
                    <a:lnTo>
                      <a:pt x="323" y="334"/>
                    </a:lnTo>
                    <a:lnTo>
                      <a:pt x="308" y="346"/>
                    </a:lnTo>
                    <a:lnTo>
                      <a:pt x="292" y="357"/>
                    </a:lnTo>
                    <a:lnTo>
                      <a:pt x="274" y="366"/>
                    </a:lnTo>
                    <a:lnTo>
                      <a:pt x="256" y="374"/>
                    </a:lnTo>
                    <a:lnTo>
                      <a:pt x="236" y="379"/>
                    </a:lnTo>
                    <a:lnTo>
                      <a:pt x="217" y="383"/>
                    </a:lnTo>
                    <a:lnTo>
                      <a:pt x="197" y="384"/>
                    </a:lnTo>
                    <a:lnTo>
                      <a:pt x="177" y="384"/>
                    </a:lnTo>
                    <a:lnTo>
                      <a:pt x="158" y="381"/>
                    </a:lnTo>
                    <a:lnTo>
                      <a:pt x="138" y="377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5" y="352"/>
                    </a:lnTo>
                    <a:lnTo>
                      <a:pt x="69" y="340"/>
                    </a:lnTo>
                    <a:lnTo>
                      <a:pt x="55" y="327"/>
                    </a:lnTo>
                    <a:lnTo>
                      <a:pt x="42" y="312"/>
                    </a:lnTo>
                    <a:lnTo>
                      <a:pt x="30" y="296"/>
                    </a:lnTo>
                    <a:lnTo>
                      <a:pt x="21" y="279"/>
                    </a:lnTo>
                    <a:lnTo>
                      <a:pt x="13" y="260"/>
                    </a:lnTo>
                    <a:lnTo>
                      <a:pt x="7" y="241"/>
                    </a:lnTo>
                    <a:lnTo>
                      <a:pt x="2" y="22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2" y="163"/>
                    </a:lnTo>
                    <a:lnTo>
                      <a:pt x="7" y="143"/>
                    </a:lnTo>
                    <a:lnTo>
                      <a:pt x="13" y="124"/>
                    </a:lnTo>
                    <a:lnTo>
                      <a:pt x="21" y="106"/>
                    </a:lnTo>
                    <a:lnTo>
                      <a:pt x="30" y="89"/>
                    </a:lnTo>
                    <a:lnTo>
                      <a:pt x="42" y="73"/>
                    </a:lnTo>
                    <a:lnTo>
                      <a:pt x="55" y="57"/>
                    </a:lnTo>
                    <a:lnTo>
                      <a:pt x="69" y="44"/>
                    </a:lnTo>
                    <a:lnTo>
                      <a:pt x="85" y="32"/>
                    </a:lnTo>
                    <a:lnTo>
                      <a:pt x="102" y="22"/>
                    </a:lnTo>
                    <a:lnTo>
                      <a:pt x="120" y="14"/>
                    </a:lnTo>
                    <a:lnTo>
                      <a:pt x="138" y="7"/>
                    </a:lnTo>
                    <a:lnTo>
                      <a:pt x="158" y="3"/>
                    </a:lnTo>
                    <a:lnTo>
                      <a:pt x="177" y="0"/>
                    </a:lnTo>
                    <a:lnTo>
                      <a:pt x="197" y="0"/>
                    </a:lnTo>
                    <a:lnTo>
                      <a:pt x="217" y="1"/>
                    </a:lnTo>
                    <a:lnTo>
                      <a:pt x="236" y="5"/>
                    </a:lnTo>
                    <a:lnTo>
                      <a:pt x="256" y="10"/>
                    </a:lnTo>
                    <a:lnTo>
                      <a:pt x="274" y="18"/>
                    </a:lnTo>
                    <a:lnTo>
                      <a:pt x="292" y="27"/>
                    </a:lnTo>
                    <a:lnTo>
                      <a:pt x="308" y="38"/>
                    </a:lnTo>
                    <a:lnTo>
                      <a:pt x="323" y="50"/>
                    </a:lnTo>
                    <a:lnTo>
                      <a:pt x="337" y="66"/>
                    </a:lnTo>
                    <a:lnTo>
                      <a:pt x="349" y="81"/>
                    </a:lnTo>
                    <a:lnTo>
                      <a:pt x="360" y="98"/>
                    </a:lnTo>
                    <a:lnTo>
                      <a:pt x="368" y="115"/>
                    </a:lnTo>
                    <a:lnTo>
                      <a:pt x="375" y="134"/>
                    </a:lnTo>
                    <a:lnTo>
                      <a:pt x="380" y="153"/>
                    </a:lnTo>
                    <a:lnTo>
                      <a:pt x="383" y="172"/>
                    </a:lnTo>
                    <a:lnTo>
                      <a:pt x="384" y="19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44" name="Group 84"/>
            <p:cNvGrpSpPr>
              <a:grpSpLocks/>
            </p:cNvGrpSpPr>
            <p:nvPr/>
          </p:nvGrpSpPr>
          <p:grpSpPr bwMode="auto">
            <a:xfrm>
              <a:off x="1134" y="2494"/>
              <a:ext cx="129" cy="114"/>
              <a:chOff x="1134" y="2494"/>
              <a:chExt cx="129" cy="114"/>
            </a:xfrm>
          </p:grpSpPr>
          <p:sp>
            <p:nvSpPr>
              <p:cNvPr id="25751" name="Rectangle 85"/>
              <p:cNvSpPr>
                <a:spLocks noChangeArrowheads="1"/>
              </p:cNvSpPr>
              <p:nvPr/>
            </p:nvSpPr>
            <p:spPr bwMode="auto">
              <a:xfrm>
                <a:off x="1165" y="2577"/>
                <a:ext cx="2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altLang="en-US"/>
              </a:p>
            </p:txBody>
          </p:sp>
          <p:sp>
            <p:nvSpPr>
              <p:cNvPr id="25752" name="Line 86"/>
              <p:cNvSpPr>
                <a:spLocks noChangeShapeType="1"/>
              </p:cNvSpPr>
              <p:nvPr/>
            </p:nvSpPr>
            <p:spPr bwMode="auto">
              <a:xfrm>
                <a:off x="1165" y="2578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3" name="Rectangle 87"/>
              <p:cNvSpPr>
                <a:spLocks noChangeArrowheads="1"/>
              </p:cNvSpPr>
              <p:nvPr/>
            </p:nvSpPr>
            <p:spPr bwMode="auto">
              <a:xfrm>
                <a:off x="1213" y="2494"/>
                <a:ext cx="2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altLang="en-US"/>
              </a:p>
            </p:txBody>
          </p:sp>
          <p:sp>
            <p:nvSpPr>
              <p:cNvPr id="25754" name="Line 88"/>
              <p:cNvSpPr>
                <a:spLocks noChangeShapeType="1"/>
              </p:cNvSpPr>
              <p:nvPr/>
            </p:nvSpPr>
            <p:spPr bwMode="auto">
              <a:xfrm>
                <a:off x="1213" y="249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5" name="Line 89"/>
              <p:cNvSpPr>
                <a:spLocks noChangeShapeType="1"/>
              </p:cNvSpPr>
              <p:nvPr/>
            </p:nvSpPr>
            <p:spPr bwMode="auto">
              <a:xfrm>
                <a:off x="1167" y="2579"/>
                <a:ext cx="9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Line 90"/>
              <p:cNvSpPr>
                <a:spLocks noChangeShapeType="1"/>
              </p:cNvSpPr>
              <p:nvPr/>
            </p:nvSpPr>
            <p:spPr bwMode="auto">
              <a:xfrm flipV="1">
                <a:off x="1134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7" name="Line 91"/>
              <p:cNvSpPr>
                <a:spLocks noChangeShapeType="1"/>
              </p:cNvSpPr>
              <p:nvPr/>
            </p:nvSpPr>
            <p:spPr bwMode="auto">
              <a:xfrm flipV="1">
                <a:off x="1199" y="2577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8" name="Line 92"/>
              <p:cNvSpPr>
                <a:spLocks noChangeShapeType="1"/>
              </p:cNvSpPr>
              <p:nvPr/>
            </p:nvSpPr>
            <p:spPr bwMode="auto">
              <a:xfrm flipV="1">
                <a:off x="1231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Line 93"/>
              <p:cNvSpPr>
                <a:spLocks noChangeShapeType="1"/>
              </p:cNvSpPr>
              <p:nvPr/>
            </p:nvSpPr>
            <p:spPr bwMode="auto">
              <a:xfrm flipV="1">
                <a:off x="1162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0" name="Freeform 94"/>
              <p:cNvSpPr>
                <a:spLocks/>
              </p:cNvSpPr>
              <p:nvPr/>
            </p:nvSpPr>
            <p:spPr bwMode="auto">
              <a:xfrm>
                <a:off x="1166" y="2495"/>
                <a:ext cx="96" cy="83"/>
              </a:xfrm>
              <a:custGeom>
                <a:avLst/>
                <a:gdLst>
                  <a:gd name="T0" fmla="*/ 0 w 385"/>
                  <a:gd name="T1" fmla="*/ 0 h 333"/>
                  <a:gd name="T2" fmla="*/ 0 w 385"/>
                  <a:gd name="T3" fmla="*/ 0 h 333"/>
                  <a:gd name="T4" fmla="*/ 0 w 385"/>
                  <a:gd name="T5" fmla="*/ 0 h 333"/>
                  <a:gd name="T6" fmla="*/ 0 w 385"/>
                  <a:gd name="T7" fmla="*/ 0 h 3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33"/>
                  <a:gd name="T14" fmla="*/ 385 w 385"/>
                  <a:gd name="T15" fmla="*/ 333 h 3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33">
                    <a:moveTo>
                      <a:pt x="192" y="0"/>
                    </a:moveTo>
                    <a:lnTo>
                      <a:pt x="385" y="333"/>
                    </a:lnTo>
                    <a:lnTo>
                      <a:pt x="0" y="333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1" name="Line 95"/>
              <p:cNvSpPr>
                <a:spLocks noChangeShapeType="1"/>
              </p:cNvSpPr>
              <p:nvPr/>
            </p:nvSpPr>
            <p:spPr bwMode="auto">
              <a:xfrm>
                <a:off x="1214" y="2495"/>
                <a:ext cx="48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2" name="Line 96"/>
              <p:cNvSpPr>
                <a:spLocks noChangeShapeType="1"/>
              </p:cNvSpPr>
              <p:nvPr/>
            </p:nvSpPr>
            <p:spPr bwMode="auto">
              <a:xfrm>
                <a:off x="1166" y="2578"/>
                <a:ext cx="9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3" name="Line 97"/>
              <p:cNvSpPr>
                <a:spLocks noChangeShapeType="1"/>
              </p:cNvSpPr>
              <p:nvPr/>
            </p:nvSpPr>
            <p:spPr bwMode="auto">
              <a:xfrm flipV="1">
                <a:off x="1166" y="2495"/>
                <a:ext cx="48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Rectangle 98"/>
              <p:cNvSpPr>
                <a:spLocks noChangeArrowheads="1"/>
              </p:cNvSpPr>
              <p:nvPr/>
            </p:nvSpPr>
            <p:spPr bwMode="auto">
              <a:xfrm>
                <a:off x="1165" y="2577"/>
                <a:ext cx="2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altLang="en-US"/>
              </a:p>
            </p:txBody>
          </p:sp>
          <p:sp>
            <p:nvSpPr>
              <p:cNvPr id="25765" name="Line 99"/>
              <p:cNvSpPr>
                <a:spLocks noChangeShapeType="1"/>
              </p:cNvSpPr>
              <p:nvPr/>
            </p:nvSpPr>
            <p:spPr bwMode="auto">
              <a:xfrm>
                <a:off x="1165" y="2578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6" name="Rectangle 100"/>
              <p:cNvSpPr>
                <a:spLocks noChangeArrowheads="1"/>
              </p:cNvSpPr>
              <p:nvPr/>
            </p:nvSpPr>
            <p:spPr bwMode="auto">
              <a:xfrm>
                <a:off x="1213" y="2494"/>
                <a:ext cx="2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altLang="en-US"/>
              </a:p>
            </p:txBody>
          </p:sp>
          <p:sp>
            <p:nvSpPr>
              <p:cNvPr id="25767" name="Line 101"/>
              <p:cNvSpPr>
                <a:spLocks noChangeShapeType="1"/>
              </p:cNvSpPr>
              <p:nvPr/>
            </p:nvSpPr>
            <p:spPr bwMode="auto">
              <a:xfrm>
                <a:off x="1213" y="249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8" name="Line 102"/>
              <p:cNvSpPr>
                <a:spLocks noChangeShapeType="1"/>
              </p:cNvSpPr>
              <p:nvPr/>
            </p:nvSpPr>
            <p:spPr bwMode="auto">
              <a:xfrm>
                <a:off x="1167" y="2579"/>
                <a:ext cx="9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9" name="Line 103"/>
              <p:cNvSpPr>
                <a:spLocks noChangeShapeType="1"/>
              </p:cNvSpPr>
              <p:nvPr/>
            </p:nvSpPr>
            <p:spPr bwMode="auto">
              <a:xfrm flipV="1">
                <a:off x="1134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0" name="Line 104"/>
              <p:cNvSpPr>
                <a:spLocks noChangeShapeType="1"/>
              </p:cNvSpPr>
              <p:nvPr/>
            </p:nvSpPr>
            <p:spPr bwMode="auto">
              <a:xfrm flipV="1">
                <a:off x="1199" y="2577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1" name="Line 105"/>
              <p:cNvSpPr>
                <a:spLocks noChangeShapeType="1"/>
              </p:cNvSpPr>
              <p:nvPr/>
            </p:nvSpPr>
            <p:spPr bwMode="auto">
              <a:xfrm flipV="1">
                <a:off x="1231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2" name="Line 106"/>
              <p:cNvSpPr>
                <a:spLocks noChangeShapeType="1"/>
              </p:cNvSpPr>
              <p:nvPr/>
            </p:nvSpPr>
            <p:spPr bwMode="auto">
              <a:xfrm flipV="1">
                <a:off x="1162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3" name="Freeform 107"/>
              <p:cNvSpPr>
                <a:spLocks/>
              </p:cNvSpPr>
              <p:nvPr/>
            </p:nvSpPr>
            <p:spPr bwMode="auto">
              <a:xfrm>
                <a:off x="1166" y="2495"/>
                <a:ext cx="96" cy="83"/>
              </a:xfrm>
              <a:custGeom>
                <a:avLst/>
                <a:gdLst>
                  <a:gd name="T0" fmla="*/ 0 w 385"/>
                  <a:gd name="T1" fmla="*/ 0 h 333"/>
                  <a:gd name="T2" fmla="*/ 0 w 385"/>
                  <a:gd name="T3" fmla="*/ 0 h 333"/>
                  <a:gd name="T4" fmla="*/ 0 w 385"/>
                  <a:gd name="T5" fmla="*/ 0 h 333"/>
                  <a:gd name="T6" fmla="*/ 0 w 385"/>
                  <a:gd name="T7" fmla="*/ 0 h 3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33"/>
                  <a:gd name="T14" fmla="*/ 385 w 385"/>
                  <a:gd name="T15" fmla="*/ 333 h 3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33">
                    <a:moveTo>
                      <a:pt x="192" y="0"/>
                    </a:moveTo>
                    <a:lnTo>
                      <a:pt x="385" y="333"/>
                    </a:lnTo>
                    <a:lnTo>
                      <a:pt x="0" y="333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4" name="Line 108"/>
              <p:cNvSpPr>
                <a:spLocks noChangeShapeType="1"/>
              </p:cNvSpPr>
              <p:nvPr/>
            </p:nvSpPr>
            <p:spPr bwMode="auto">
              <a:xfrm>
                <a:off x="1214" y="2495"/>
                <a:ext cx="48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5" name="Line 109"/>
              <p:cNvSpPr>
                <a:spLocks noChangeShapeType="1"/>
              </p:cNvSpPr>
              <p:nvPr/>
            </p:nvSpPr>
            <p:spPr bwMode="auto">
              <a:xfrm>
                <a:off x="1166" y="2578"/>
                <a:ext cx="9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6" name="Line 110"/>
              <p:cNvSpPr>
                <a:spLocks noChangeShapeType="1"/>
              </p:cNvSpPr>
              <p:nvPr/>
            </p:nvSpPr>
            <p:spPr bwMode="auto">
              <a:xfrm flipV="1">
                <a:off x="1166" y="2495"/>
                <a:ext cx="48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45" name="Group 111"/>
            <p:cNvGrpSpPr>
              <a:grpSpLocks/>
            </p:cNvGrpSpPr>
            <p:nvPr/>
          </p:nvGrpSpPr>
          <p:grpSpPr bwMode="auto">
            <a:xfrm>
              <a:off x="1213" y="1997"/>
              <a:ext cx="2815" cy="600"/>
              <a:chOff x="1214" y="2001"/>
              <a:chExt cx="2815" cy="600"/>
            </a:xfrm>
          </p:grpSpPr>
          <p:sp>
            <p:nvSpPr>
              <p:cNvPr id="25746" name="Freeform 112"/>
              <p:cNvSpPr>
                <a:spLocks/>
              </p:cNvSpPr>
              <p:nvPr/>
            </p:nvSpPr>
            <p:spPr bwMode="auto">
              <a:xfrm>
                <a:off x="1215" y="2001"/>
                <a:ext cx="2814" cy="600"/>
              </a:xfrm>
              <a:custGeom>
                <a:avLst/>
                <a:gdLst>
                  <a:gd name="T0" fmla="*/ 0 w 11256"/>
                  <a:gd name="T1" fmla="*/ 0 h 2396"/>
                  <a:gd name="T2" fmla="*/ 0 w 11256"/>
                  <a:gd name="T3" fmla="*/ 0 h 2396"/>
                  <a:gd name="T4" fmla="*/ 0 w 11256"/>
                  <a:gd name="T5" fmla="*/ 0 h 2396"/>
                  <a:gd name="T6" fmla="*/ 0 w 11256"/>
                  <a:gd name="T7" fmla="*/ 0 h 2396"/>
                  <a:gd name="T8" fmla="*/ 0 w 11256"/>
                  <a:gd name="T9" fmla="*/ 0 h 2396"/>
                  <a:gd name="T10" fmla="*/ 0 w 11256"/>
                  <a:gd name="T11" fmla="*/ 0 h 2396"/>
                  <a:gd name="T12" fmla="*/ 0 w 11256"/>
                  <a:gd name="T13" fmla="*/ 0 h 2396"/>
                  <a:gd name="T14" fmla="*/ 0 w 11256"/>
                  <a:gd name="T15" fmla="*/ 0 h 2396"/>
                  <a:gd name="T16" fmla="*/ 0 w 11256"/>
                  <a:gd name="T17" fmla="*/ 0 h 2396"/>
                  <a:gd name="T18" fmla="*/ 0 w 11256"/>
                  <a:gd name="T19" fmla="*/ 0 h 2396"/>
                  <a:gd name="T20" fmla="*/ 1 w 11256"/>
                  <a:gd name="T21" fmla="*/ 0 h 2396"/>
                  <a:gd name="T22" fmla="*/ 1 w 11256"/>
                  <a:gd name="T23" fmla="*/ 0 h 2396"/>
                  <a:gd name="T24" fmla="*/ 1 w 11256"/>
                  <a:gd name="T25" fmla="*/ 0 h 2396"/>
                  <a:gd name="T26" fmla="*/ 1 w 11256"/>
                  <a:gd name="T27" fmla="*/ 0 h 2396"/>
                  <a:gd name="T28" fmla="*/ 1 w 11256"/>
                  <a:gd name="T29" fmla="*/ 0 h 2396"/>
                  <a:gd name="T30" fmla="*/ 1 w 11256"/>
                  <a:gd name="T31" fmla="*/ 0 h 2396"/>
                  <a:gd name="T32" fmla="*/ 1 w 11256"/>
                  <a:gd name="T33" fmla="*/ 0 h 2396"/>
                  <a:gd name="T34" fmla="*/ 1 w 11256"/>
                  <a:gd name="T35" fmla="*/ 0 h 2396"/>
                  <a:gd name="T36" fmla="*/ 1 w 11256"/>
                  <a:gd name="T37" fmla="*/ 0 h 2396"/>
                  <a:gd name="T38" fmla="*/ 1 w 11256"/>
                  <a:gd name="T39" fmla="*/ 0 h 2396"/>
                  <a:gd name="T40" fmla="*/ 1 w 11256"/>
                  <a:gd name="T41" fmla="*/ 0 h 2396"/>
                  <a:gd name="T42" fmla="*/ 1 w 11256"/>
                  <a:gd name="T43" fmla="*/ 0 h 2396"/>
                  <a:gd name="T44" fmla="*/ 1 w 11256"/>
                  <a:gd name="T45" fmla="*/ 0 h 2396"/>
                  <a:gd name="T46" fmla="*/ 1 w 11256"/>
                  <a:gd name="T47" fmla="*/ 0 h 2396"/>
                  <a:gd name="T48" fmla="*/ 1 w 11256"/>
                  <a:gd name="T49" fmla="*/ 0 h 2396"/>
                  <a:gd name="T50" fmla="*/ 1 w 11256"/>
                  <a:gd name="T51" fmla="*/ 0 h 2396"/>
                  <a:gd name="T52" fmla="*/ 1 w 11256"/>
                  <a:gd name="T53" fmla="*/ 0 h 2396"/>
                  <a:gd name="T54" fmla="*/ 1 w 11256"/>
                  <a:gd name="T55" fmla="*/ 0 h 2396"/>
                  <a:gd name="T56" fmla="*/ 1 w 11256"/>
                  <a:gd name="T57" fmla="*/ 0 h 2396"/>
                  <a:gd name="T58" fmla="*/ 1 w 11256"/>
                  <a:gd name="T59" fmla="*/ 0 h 2396"/>
                  <a:gd name="T60" fmla="*/ 1 w 11256"/>
                  <a:gd name="T61" fmla="*/ 0 h 2396"/>
                  <a:gd name="T62" fmla="*/ 1 w 11256"/>
                  <a:gd name="T63" fmla="*/ 0 h 2396"/>
                  <a:gd name="T64" fmla="*/ 0 w 11256"/>
                  <a:gd name="T65" fmla="*/ 0 h 2396"/>
                  <a:gd name="T66" fmla="*/ 0 w 11256"/>
                  <a:gd name="T67" fmla="*/ 0 h 2396"/>
                  <a:gd name="T68" fmla="*/ 0 w 11256"/>
                  <a:gd name="T69" fmla="*/ 0 h 2396"/>
                  <a:gd name="T70" fmla="*/ 0 w 11256"/>
                  <a:gd name="T71" fmla="*/ 0 h 2396"/>
                  <a:gd name="T72" fmla="*/ 0 w 11256"/>
                  <a:gd name="T73" fmla="*/ 0 h 2396"/>
                  <a:gd name="T74" fmla="*/ 0 w 11256"/>
                  <a:gd name="T75" fmla="*/ 0 h 2396"/>
                  <a:gd name="T76" fmla="*/ 0 w 11256"/>
                  <a:gd name="T77" fmla="*/ 0 h 2396"/>
                  <a:gd name="T78" fmla="*/ 0 w 11256"/>
                  <a:gd name="T79" fmla="*/ 0 h 2396"/>
                  <a:gd name="T80" fmla="*/ 0 w 11256"/>
                  <a:gd name="T81" fmla="*/ 0 h 2396"/>
                  <a:gd name="T82" fmla="*/ 0 w 11256"/>
                  <a:gd name="T83" fmla="*/ 0 h 23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256"/>
                  <a:gd name="T127" fmla="*/ 0 h 2396"/>
                  <a:gd name="T128" fmla="*/ 11256 w 11256"/>
                  <a:gd name="T129" fmla="*/ 2396 h 23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256" h="2396">
                    <a:moveTo>
                      <a:pt x="0" y="1960"/>
                    </a:moveTo>
                    <a:lnTo>
                      <a:pt x="266" y="2001"/>
                    </a:lnTo>
                    <a:lnTo>
                      <a:pt x="532" y="2040"/>
                    </a:lnTo>
                    <a:lnTo>
                      <a:pt x="798" y="2077"/>
                    </a:lnTo>
                    <a:lnTo>
                      <a:pt x="1066" y="2112"/>
                    </a:lnTo>
                    <a:lnTo>
                      <a:pt x="1333" y="2145"/>
                    </a:lnTo>
                    <a:lnTo>
                      <a:pt x="1600" y="2175"/>
                    </a:lnTo>
                    <a:lnTo>
                      <a:pt x="1868" y="2204"/>
                    </a:lnTo>
                    <a:lnTo>
                      <a:pt x="2135" y="2231"/>
                    </a:lnTo>
                    <a:lnTo>
                      <a:pt x="2403" y="2256"/>
                    </a:lnTo>
                    <a:lnTo>
                      <a:pt x="2671" y="2279"/>
                    </a:lnTo>
                    <a:lnTo>
                      <a:pt x="2940" y="2300"/>
                    </a:lnTo>
                    <a:lnTo>
                      <a:pt x="3209" y="2318"/>
                    </a:lnTo>
                    <a:lnTo>
                      <a:pt x="3477" y="2335"/>
                    </a:lnTo>
                    <a:lnTo>
                      <a:pt x="3746" y="2350"/>
                    </a:lnTo>
                    <a:lnTo>
                      <a:pt x="4015" y="2362"/>
                    </a:lnTo>
                    <a:lnTo>
                      <a:pt x="4284" y="2373"/>
                    </a:lnTo>
                    <a:lnTo>
                      <a:pt x="4552" y="2382"/>
                    </a:lnTo>
                    <a:lnTo>
                      <a:pt x="4821" y="2388"/>
                    </a:lnTo>
                    <a:lnTo>
                      <a:pt x="5090" y="2393"/>
                    </a:lnTo>
                    <a:lnTo>
                      <a:pt x="5360" y="2395"/>
                    </a:lnTo>
                    <a:lnTo>
                      <a:pt x="5629" y="2396"/>
                    </a:lnTo>
                    <a:lnTo>
                      <a:pt x="5898" y="2395"/>
                    </a:lnTo>
                    <a:lnTo>
                      <a:pt x="6167" y="2391"/>
                    </a:lnTo>
                    <a:lnTo>
                      <a:pt x="6436" y="2386"/>
                    </a:lnTo>
                    <a:lnTo>
                      <a:pt x="6705" y="2378"/>
                    </a:lnTo>
                    <a:lnTo>
                      <a:pt x="6974" y="2369"/>
                    </a:lnTo>
                    <a:lnTo>
                      <a:pt x="7243" y="2357"/>
                    </a:lnTo>
                    <a:lnTo>
                      <a:pt x="7512" y="2344"/>
                    </a:lnTo>
                    <a:lnTo>
                      <a:pt x="7781" y="2328"/>
                    </a:lnTo>
                    <a:lnTo>
                      <a:pt x="8049" y="2311"/>
                    </a:lnTo>
                    <a:lnTo>
                      <a:pt x="8318" y="2291"/>
                    </a:lnTo>
                    <a:lnTo>
                      <a:pt x="8586" y="2270"/>
                    </a:lnTo>
                    <a:lnTo>
                      <a:pt x="8854" y="2245"/>
                    </a:lnTo>
                    <a:lnTo>
                      <a:pt x="9121" y="2220"/>
                    </a:lnTo>
                    <a:lnTo>
                      <a:pt x="9390" y="2192"/>
                    </a:lnTo>
                    <a:lnTo>
                      <a:pt x="9657" y="2162"/>
                    </a:lnTo>
                    <a:lnTo>
                      <a:pt x="9924" y="2131"/>
                    </a:lnTo>
                    <a:lnTo>
                      <a:pt x="10191" y="2097"/>
                    </a:lnTo>
                    <a:lnTo>
                      <a:pt x="10458" y="2062"/>
                    </a:lnTo>
                    <a:lnTo>
                      <a:pt x="10724" y="2023"/>
                    </a:lnTo>
                    <a:lnTo>
                      <a:pt x="10990" y="1984"/>
                    </a:lnTo>
                    <a:lnTo>
                      <a:pt x="11256" y="1942"/>
                    </a:lnTo>
                    <a:lnTo>
                      <a:pt x="10945" y="0"/>
                    </a:lnTo>
                    <a:lnTo>
                      <a:pt x="10680" y="39"/>
                    </a:lnTo>
                    <a:lnTo>
                      <a:pt x="10416" y="76"/>
                    </a:lnTo>
                    <a:lnTo>
                      <a:pt x="10151" y="111"/>
                    </a:lnTo>
                    <a:lnTo>
                      <a:pt x="9885" y="145"/>
                    </a:lnTo>
                    <a:lnTo>
                      <a:pt x="9619" y="176"/>
                    </a:lnTo>
                    <a:lnTo>
                      <a:pt x="9353" y="206"/>
                    </a:lnTo>
                    <a:lnTo>
                      <a:pt x="9087" y="233"/>
                    </a:lnTo>
                    <a:lnTo>
                      <a:pt x="8821" y="259"/>
                    </a:lnTo>
                    <a:lnTo>
                      <a:pt x="8555" y="282"/>
                    </a:lnTo>
                    <a:lnTo>
                      <a:pt x="8289" y="303"/>
                    </a:lnTo>
                    <a:lnTo>
                      <a:pt x="8022" y="323"/>
                    </a:lnTo>
                    <a:lnTo>
                      <a:pt x="7755" y="340"/>
                    </a:lnTo>
                    <a:lnTo>
                      <a:pt x="7488" y="355"/>
                    </a:lnTo>
                    <a:lnTo>
                      <a:pt x="7220" y="369"/>
                    </a:lnTo>
                    <a:lnTo>
                      <a:pt x="6953" y="380"/>
                    </a:lnTo>
                    <a:lnTo>
                      <a:pt x="6686" y="391"/>
                    </a:lnTo>
                    <a:lnTo>
                      <a:pt x="6419" y="398"/>
                    </a:lnTo>
                    <a:lnTo>
                      <a:pt x="6152" y="404"/>
                    </a:lnTo>
                    <a:lnTo>
                      <a:pt x="5885" y="407"/>
                    </a:lnTo>
                    <a:lnTo>
                      <a:pt x="5617" y="408"/>
                    </a:lnTo>
                    <a:lnTo>
                      <a:pt x="5350" y="408"/>
                    </a:lnTo>
                    <a:lnTo>
                      <a:pt x="5082" y="406"/>
                    </a:lnTo>
                    <a:lnTo>
                      <a:pt x="4814" y="401"/>
                    </a:lnTo>
                    <a:lnTo>
                      <a:pt x="4547" y="395"/>
                    </a:lnTo>
                    <a:lnTo>
                      <a:pt x="4280" y="385"/>
                    </a:lnTo>
                    <a:lnTo>
                      <a:pt x="4013" y="375"/>
                    </a:lnTo>
                    <a:lnTo>
                      <a:pt x="3746" y="362"/>
                    </a:lnTo>
                    <a:lnTo>
                      <a:pt x="3479" y="348"/>
                    </a:lnTo>
                    <a:lnTo>
                      <a:pt x="3212" y="332"/>
                    </a:lnTo>
                    <a:lnTo>
                      <a:pt x="2945" y="313"/>
                    </a:lnTo>
                    <a:lnTo>
                      <a:pt x="2678" y="293"/>
                    </a:lnTo>
                    <a:lnTo>
                      <a:pt x="2412" y="271"/>
                    </a:lnTo>
                    <a:lnTo>
                      <a:pt x="2146" y="246"/>
                    </a:lnTo>
                    <a:lnTo>
                      <a:pt x="1880" y="220"/>
                    </a:lnTo>
                    <a:lnTo>
                      <a:pt x="1614" y="192"/>
                    </a:lnTo>
                    <a:lnTo>
                      <a:pt x="1348" y="161"/>
                    </a:lnTo>
                    <a:lnTo>
                      <a:pt x="1083" y="128"/>
                    </a:lnTo>
                    <a:lnTo>
                      <a:pt x="817" y="94"/>
                    </a:lnTo>
                    <a:lnTo>
                      <a:pt x="552" y="58"/>
                    </a:lnTo>
                    <a:lnTo>
                      <a:pt x="287" y="20"/>
                    </a:lnTo>
                    <a:lnTo>
                      <a:pt x="0" y="196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Freeform 113"/>
              <p:cNvSpPr>
                <a:spLocks/>
              </p:cNvSpPr>
              <p:nvPr/>
            </p:nvSpPr>
            <p:spPr bwMode="auto">
              <a:xfrm>
                <a:off x="1215" y="2487"/>
                <a:ext cx="2814" cy="114"/>
              </a:xfrm>
              <a:custGeom>
                <a:avLst/>
                <a:gdLst>
                  <a:gd name="T0" fmla="*/ 0 w 11256"/>
                  <a:gd name="T1" fmla="*/ 0 h 454"/>
                  <a:gd name="T2" fmla="*/ 0 w 11256"/>
                  <a:gd name="T3" fmla="*/ 0 h 454"/>
                  <a:gd name="T4" fmla="*/ 0 w 11256"/>
                  <a:gd name="T5" fmla="*/ 0 h 454"/>
                  <a:gd name="T6" fmla="*/ 0 w 11256"/>
                  <a:gd name="T7" fmla="*/ 0 h 454"/>
                  <a:gd name="T8" fmla="*/ 0 w 11256"/>
                  <a:gd name="T9" fmla="*/ 0 h 454"/>
                  <a:gd name="T10" fmla="*/ 0 w 11256"/>
                  <a:gd name="T11" fmla="*/ 0 h 454"/>
                  <a:gd name="T12" fmla="*/ 0 w 11256"/>
                  <a:gd name="T13" fmla="*/ 0 h 454"/>
                  <a:gd name="T14" fmla="*/ 0 w 11256"/>
                  <a:gd name="T15" fmla="*/ 0 h 454"/>
                  <a:gd name="T16" fmla="*/ 0 w 11256"/>
                  <a:gd name="T17" fmla="*/ 0 h 454"/>
                  <a:gd name="T18" fmla="*/ 0 w 11256"/>
                  <a:gd name="T19" fmla="*/ 0 h 454"/>
                  <a:gd name="T20" fmla="*/ 0 w 11256"/>
                  <a:gd name="T21" fmla="*/ 0 h 454"/>
                  <a:gd name="T22" fmla="*/ 0 w 11256"/>
                  <a:gd name="T23" fmla="*/ 0 h 454"/>
                  <a:gd name="T24" fmla="*/ 0 w 11256"/>
                  <a:gd name="T25" fmla="*/ 0 h 454"/>
                  <a:gd name="T26" fmla="*/ 0 w 11256"/>
                  <a:gd name="T27" fmla="*/ 0 h 454"/>
                  <a:gd name="T28" fmla="*/ 0 w 11256"/>
                  <a:gd name="T29" fmla="*/ 0 h 454"/>
                  <a:gd name="T30" fmla="*/ 0 w 11256"/>
                  <a:gd name="T31" fmla="*/ 0 h 454"/>
                  <a:gd name="T32" fmla="*/ 0 w 11256"/>
                  <a:gd name="T33" fmla="*/ 0 h 454"/>
                  <a:gd name="T34" fmla="*/ 0 w 11256"/>
                  <a:gd name="T35" fmla="*/ 0 h 454"/>
                  <a:gd name="T36" fmla="*/ 0 w 11256"/>
                  <a:gd name="T37" fmla="*/ 0 h 454"/>
                  <a:gd name="T38" fmla="*/ 0 w 11256"/>
                  <a:gd name="T39" fmla="*/ 0 h 454"/>
                  <a:gd name="T40" fmla="*/ 0 w 11256"/>
                  <a:gd name="T41" fmla="*/ 0 h 454"/>
                  <a:gd name="T42" fmla="*/ 1 w 11256"/>
                  <a:gd name="T43" fmla="*/ 0 h 454"/>
                  <a:gd name="T44" fmla="*/ 1 w 11256"/>
                  <a:gd name="T45" fmla="*/ 0 h 454"/>
                  <a:gd name="T46" fmla="*/ 1 w 11256"/>
                  <a:gd name="T47" fmla="*/ 0 h 454"/>
                  <a:gd name="T48" fmla="*/ 1 w 11256"/>
                  <a:gd name="T49" fmla="*/ 0 h 454"/>
                  <a:gd name="T50" fmla="*/ 1 w 11256"/>
                  <a:gd name="T51" fmla="*/ 0 h 454"/>
                  <a:gd name="T52" fmla="*/ 1 w 11256"/>
                  <a:gd name="T53" fmla="*/ 0 h 454"/>
                  <a:gd name="T54" fmla="*/ 1 w 11256"/>
                  <a:gd name="T55" fmla="*/ 0 h 454"/>
                  <a:gd name="T56" fmla="*/ 1 w 11256"/>
                  <a:gd name="T57" fmla="*/ 0 h 454"/>
                  <a:gd name="T58" fmla="*/ 1 w 11256"/>
                  <a:gd name="T59" fmla="*/ 0 h 454"/>
                  <a:gd name="T60" fmla="*/ 1 w 11256"/>
                  <a:gd name="T61" fmla="*/ 0 h 454"/>
                  <a:gd name="T62" fmla="*/ 1 w 11256"/>
                  <a:gd name="T63" fmla="*/ 0 h 454"/>
                  <a:gd name="T64" fmla="*/ 1 w 11256"/>
                  <a:gd name="T65" fmla="*/ 0 h 454"/>
                  <a:gd name="T66" fmla="*/ 1 w 11256"/>
                  <a:gd name="T67" fmla="*/ 0 h 454"/>
                  <a:gd name="T68" fmla="*/ 1 w 11256"/>
                  <a:gd name="T69" fmla="*/ 0 h 454"/>
                  <a:gd name="T70" fmla="*/ 1 w 11256"/>
                  <a:gd name="T71" fmla="*/ 0 h 454"/>
                  <a:gd name="T72" fmla="*/ 1 w 11256"/>
                  <a:gd name="T73" fmla="*/ 0 h 454"/>
                  <a:gd name="T74" fmla="*/ 1 w 11256"/>
                  <a:gd name="T75" fmla="*/ 0 h 454"/>
                  <a:gd name="T76" fmla="*/ 1 w 11256"/>
                  <a:gd name="T77" fmla="*/ 0 h 454"/>
                  <a:gd name="T78" fmla="*/ 1 w 11256"/>
                  <a:gd name="T79" fmla="*/ 0 h 454"/>
                  <a:gd name="T80" fmla="*/ 1 w 11256"/>
                  <a:gd name="T81" fmla="*/ 0 h 454"/>
                  <a:gd name="T82" fmla="*/ 1 w 11256"/>
                  <a:gd name="T83" fmla="*/ 0 h 454"/>
                  <a:gd name="T84" fmla="*/ 1 w 11256"/>
                  <a:gd name="T85" fmla="*/ 0 h 4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56"/>
                  <a:gd name="T130" fmla="*/ 0 h 454"/>
                  <a:gd name="T131" fmla="*/ 11256 w 11256"/>
                  <a:gd name="T132" fmla="*/ 454 h 4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56" h="454">
                    <a:moveTo>
                      <a:pt x="0" y="18"/>
                    </a:moveTo>
                    <a:lnTo>
                      <a:pt x="266" y="59"/>
                    </a:lnTo>
                    <a:lnTo>
                      <a:pt x="532" y="98"/>
                    </a:lnTo>
                    <a:lnTo>
                      <a:pt x="798" y="135"/>
                    </a:lnTo>
                    <a:lnTo>
                      <a:pt x="1066" y="170"/>
                    </a:lnTo>
                    <a:lnTo>
                      <a:pt x="1333" y="203"/>
                    </a:lnTo>
                    <a:lnTo>
                      <a:pt x="1600" y="233"/>
                    </a:lnTo>
                    <a:lnTo>
                      <a:pt x="1868" y="262"/>
                    </a:lnTo>
                    <a:lnTo>
                      <a:pt x="2135" y="289"/>
                    </a:lnTo>
                    <a:lnTo>
                      <a:pt x="2403" y="314"/>
                    </a:lnTo>
                    <a:lnTo>
                      <a:pt x="2671" y="337"/>
                    </a:lnTo>
                    <a:lnTo>
                      <a:pt x="2940" y="358"/>
                    </a:lnTo>
                    <a:lnTo>
                      <a:pt x="3209" y="376"/>
                    </a:lnTo>
                    <a:lnTo>
                      <a:pt x="3477" y="393"/>
                    </a:lnTo>
                    <a:lnTo>
                      <a:pt x="3746" y="408"/>
                    </a:lnTo>
                    <a:lnTo>
                      <a:pt x="4015" y="420"/>
                    </a:lnTo>
                    <a:lnTo>
                      <a:pt x="4284" y="431"/>
                    </a:lnTo>
                    <a:lnTo>
                      <a:pt x="4552" y="440"/>
                    </a:lnTo>
                    <a:lnTo>
                      <a:pt x="4821" y="446"/>
                    </a:lnTo>
                    <a:lnTo>
                      <a:pt x="5090" y="451"/>
                    </a:lnTo>
                    <a:lnTo>
                      <a:pt x="5360" y="453"/>
                    </a:lnTo>
                    <a:lnTo>
                      <a:pt x="5629" y="454"/>
                    </a:lnTo>
                    <a:lnTo>
                      <a:pt x="5898" y="453"/>
                    </a:lnTo>
                    <a:lnTo>
                      <a:pt x="6167" y="449"/>
                    </a:lnTo>
                    <a:lnTo>
                      <a:pt x="6436" y="444"/>
                    </a:lnTo>
                    <a:lnTo>
                      <a:pt x="6705" y="436"/>
                    </a:lnTo>
                    <a:lnTo>
                      <a:pt x="6974" y="427"/>
                    </a:lnTo>
                    <a:lnTo>
                      <a:pt x="7243" y="415"/>
                    </a:lnTo>
                    <a:lnTo>
                      <a:pt x="7512" y="402"/>
                    </a:lnTo>
                    <a:lnTo>
                      <a:pt x="7781" y="386"/>
                    </a:lnTo>
                    <a:lnTo>
                      <a:pt x="8049" y="369"/>
                    </a:lnTo>
                    <a:lnTo>
                      <a:pt x="8318" y="349"/>
                    </a:lnTo>
                    <a:lnTo>
                      <a:pt x="8586" y="328"/>
                    </a:lnTo>
                    <a:lnTo>
                      <a:pt x="8854" y="303"/>
                    </a:lnTo>
                    <a:lnTo>
                      <a:pt x="9121" y="278"/>
                    </a:lnTo>
                    <a:lnTo>
                      <a:pt x="9390" y="250"/>
                    </a:lnTo>
                    <a:lnTo>
                      <a:pt x="9657" y="220"/>
                    </a:lnTo>
                    <a:lnTo>
                      <a:pt x="9924" y="189"/>
                    </a:lnTo>
                    <a:lnTo>
                      <a:pt x="10191" y="155"/>
                    </a:lnTo>
                    <a:lnTo>
                      <a:pt x="10458" y="120"/>
                    </a:lnTo>
                    <a:lnTo>
                      <a:pt x="10724" y="81"/>
                    </a:lnTo>
                    <a:lnTo>
                      <a:pt x="10990" y="42"/>
                    </a:lnTo>
                    <a:lnTo>
                      <a:pt x="1125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8" name="Line 114"/>
              <p:cNvSpPr>
                <a:spLocks noChangeShapeType="1"/>
              </p:cNvSpPr>
              <p:nvPr/>
            </p:nvSpPr>
            <p:spPr bwMode="auto">
              <a:xfrm flipH="1" flipV="1">
                <a:off x="3951" y="2001"/>
                <a:ext cx="78" cy="48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Freeform 115"/>
              <p:cNvSpPr>
                <a:spLocks/>
              </p:cNvSpPr>
              <p:nvPr/>
            </p:nvSpPr>
            <p:spPr bwMode="auto">
              <a:xfrm>
                <a:off x="1287" y="2001"/>
                <a:ext cx="2664" cy="102"/>
              </a:xfrm>
              <a:custGeom>
                <a:avLst/>
                <a:gdLst>
                  <a:gd name="T0" fmla="*/ 0 w 10658"/>
                  <a:gd name="T1" fmla="*/ 0 h 408"/>
                  <a:gd name="T2" fmla="*/ 0 w 10658"/>
                  <a:gd name="T3" fmla="*/ 0 h 408"/>
                  <a:gd name="T4" fmla="*/ 0 w 10658"/>
                  <a:gd name="T5" fmla="*/ 0 h 408"/>
                  <a:gd name="T6" fmla="*/ 0 w 10658"/>
                  <a:gd name="T7" fmla="*/ 0 h 408"/>
                  <a:gd name="T8" fmla="*/ 0 w 10658"/>
                  <a:gd name="T9" fmla="*/ 0 h 408"/>
                  <a:gd name="T10" fmla="*/ 0 w 10658"/>
                  <a:gd name="T11" fmla="*/ 0 h 408"/>
                  <a:gd name="T12" fmla="*/ 0 w 10658"/>
                  <a:gd name="T13" fmla="*/ 0 h 408"/>
                  <a:gd name="T14" fmla="*/ 0 w 10658"/>
                  <a:gd name="T15" fmla="*/ 0 h 408"/>
                  <a:gd name="T16" fmla="*/ 0 w 10658"/>
                  <a:gd name="T17" fmla="*/ 0 h 408"/>
                  <a:gd name="T18" fmla="*/ 0 w 10658"/>
                  <a:gd name="T19" fmla="*/ 0 h 408"/>
                  <a:gd name="T20" fmla="*/ 0 w 10658"/>
                  <a:gd name="T21" fmla="*/ 0 h 408"/>
                  <a:gd name="T22" fmla="*/ 0 w 10658"/>
                  <a:gd name="T23" fmla="*/ 0 h 408"/>
                  <a:gd name="T24" fmla="*/ 0 w 10658"/>
                  <a:gd name="T25" fmla="*/ 0 h 408"/>
                  <a:gd name="T26" fmla="*/ 0 w 10658"/>
                  <a:gd name="T27" fmla="*/ 0 h 408"/>
                  <a:gd name="T28" fmla="*/ 0 w 10658"/>
                  <a:gd name="T29" fmla="*/ 0 h 408"/>
                  <a:gd name="T30" fmla="*/ 0 w 10658"/>
                  <a:gd name="T31" fmla="*/ 0 h 408"/>
                  <a:gd name="T32" fmla="*/ 0 w 10658"/>
                  <a:gd name="T33" fmla="*/ 0 h 408"/>
                  <a:gd name="T34" fmla="*/ 0 w 10658"/>
                  <a:gd name="T35" fmla="*/ 0 h 408"/>
                  <a:gd name="T36" fmla="*/ 0 w 10658"/>
                  <a:gd name="T37" fmla="*/ 0 h 408"/>
                  <a:gd name="T38" fmla="*/ 0 w 10658"/>
                  <a:gd name="T39" fmla="*/ 0 h 408"/>
                  <a:gd name="T40" fmla="*/ 0 w 10658"/>
                  <a:gd name="T41" fmla="*/ 0 h 408"/>
                  <a:gd name="T42" fmla="*/ 0 w 10658"/>
                  <a:gd name="T43" fmla="*/ 0 h 408"/>
                  <a:gd name="T44" fmla="*/ 0 w 10658"/>
                  <a:gd name="T45" fmla="*/ 0 h 408"/>
                  <a:gd name="T46" fmla="*/ 0 w 10658"/>
                  <a:gd name="T47" fmla="*/ 0 h 408"/>
                  <a:gd name="T48" fmla="*/ 0 w 10658"/>
                  <a:gd name="T49" fmla="*/ 0 h 408"/>
                  <a:gd name="T50" fmla="*/ 0 w 10658"/>
                  <a:gd name="T51" fmla="*/ 0 h 408"/>
                  <a:gd name="T52" fmla="*/ 0 w 10658"/>
                  <a:gd name="T53" fmla="*/ 0 h 408"/>
                  <a:gd name="T54" fmla="*/ 0 w 10658"/>
                  <a:gd name="T55" fmla="*/ 0 h 408"/>
                  <a:gd name="T56" fmla="*/ 0 w 10658"/>
                  <a:gd name="T57" fmla="*/ 0 h 408"/>
                  <a:gd name="T58" fmla="*/ 0 w 10658"/>
                  <a:gd name="T59" fmla="*/ 0 h 408"/>
                  <a:gd name="T60" fmla="*/ 0 w 10658"/>
                  <a:gd name="T61" fmla="*/ 0 h 408"/>
                  <a:gd name="T62" fmla="*/ 0 w 10658"/>
                  <a:gd name="T63" fmla="*/ 0 h 408"/>
                  <a:gd name="T64" fmla="*/ 0 w 10658"/>
                  <a:gd name="T65" fmla="*/ 0 h 408"/>
                  <a:gd name="T66" fmla="*/ 0 w 10658"/>
                  <a:gd name="T67" fmla="*/ 0 h 408"/>
                  <a:gd name="T68" fmla="*/ 0 w 10658"/>
                  <a:gd name="T69" fmla="*/ 0 h 408"/>
                  <a:gd name="T70" fmla="*/ 0 w 10658"/>
                  <a:gd name="T71" fmla="*/ 0 h 408"/>
                  <a:gd name="T72" fmla="*/ 0 w 10658"/>
                  <a:gd name="T73" fmla="*/ 0 h 408"/>
                  <a:gd name="T74" fmla="*/ 0 w 10658"/>
                  <a:gd name="T75" fmla="*/ 0 h 408"/>
                  <a:gd name="T76" fmla="*/ 0 w 10658"/>
                  <a:gd name="T77" fmla="*/ 0 h 408"/>
                  <a:gd name="T78" fmla="*/ 0 w 10658"/>
                  <a:gd name="T79" fmla="*/ 0 h 408"/>
                  <a:gd name="T80" fmla="*/ 0 w 10658"/>
                  <a:gd name="T81" fmla="*/ 0 h 4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658"/>
                  <a:gd name="T124" fmla="*/ 0 h 408"/>
                  <a:gd name="T125" fmla="*/ 10658 w 10658"/>
                  <a:gd name="T126" fmla="*/ 408 h 4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658" h="408">
                    <a:moveTo>
                      <a:pt x="0" y="20"/>
                    </a:moveTo>
                    <a:lnTo>
                      <a:pt x="265" y="58"/>
                    </a:lnTo>
                    <a:lnTo>
                      <a:pt x="530" y="94"/>
                    </a:lnTo>
                    <a:lnTo>
                      <a:pt x="796" y="128"/>
                    </a:lnTo>
                    <a:lnTo>
                      <a:pt x="1061" y="161"/>
                    </a:lnTo>
                    <a:lnTo>
                      <a:pt x="1327" y="192"/>
                    </a:lnTo>
                    <a:lnTo>
                      <a:pt x="1593" y="220"/>
                    </a:lnTo>
                    <a:lnTo>
                      <a:pt x="1859" y="246"/>
                    </a:lnTo>
                    <a:lnTo>
                      <a:pt x="2125" y="271"/>
                    </a:lnTo>
                    <a:lnTo>
                      <a:pt x="2391" y="293"/>
                    </a:lnTo>
                    <a:lnTo>
                      <a:pt x="2658" y="313"/>
                    </a:lnTo>
                    <a:lnTo>
                      <a:pt x="2925" y="332"/>
                    </a:lnTo>
                    <a:lnTo>
                      <a:pt x="3192" y="348"/>
                    </a:lnTo>
                    <a:lnTo>
                      <a:pt x="3459" y="362"/>
                    </a:lnTo>
                    <a:lnTo>
                      <a:pt x="3726" y="375"/>
                    </a:lnTo>
                    <a:lnTo>
                      <a:pt x="3993" y="385"/>
                    </a:lnTo>
                    <a:lnTo>
                      <a:pt x="4260" y="395"/>
                    </a:lnTo>
                    <a:lnTo>
                      <a:pt x="4527" y="401"/>
                    </a:lnTo>
                    <a:lnTo>
                      <a:pt x="4795" y="406"/>
                    </a:lnTo>
                    <a:lnTo>
                      <a:pt x="5063" y="408"/>
                    </a:lnTo>
                    <a:lnTo>
                      <a:pt x="5330" y="408"/>
                    </a:lnTo>
                    <a:lnTo>
                      <a:pt x="5598" y="407"/>
                    </a:lnTo>
                    <a:lnTo>
                      <a:pt x="5865" y="404"/>
                    </a:lnTo>
                    <a:lnTo>
                      <a:pt x="6132" y="398"/>
                    </a:lnTo>
                    <a:lnTo>
                      <a:pt x="6399" y="391"/>
                    </a:lnTo>
                    <a:lnTo>
                      <a:pt x="6666" y="380"/>
                    </a:lnTo>
                    <a:lnTo>
                      <a:pt x="6933" y="369"/>
                    </a:lnTo>
                    <a:lnTo>
                      <a:pt x="7201" y="355"/>
                    </a:lnTo>
                    <a:lnTo>
                      <a:pt x="7468" y="340"/>
                    </a:lnTo>
                    <a:lnTo>
                      <a:pt x="7735" y="323"/>
                    </a:lnTo>
                    <a:lnTo>
                      <a:pt x="8002" y="303"/>
                    </a:lnTo>
                    <a:lnTo>
                      <a:pt x="8268" y="282"/>
                    </a:lnTo>
                    <a:lnTo>
                      <a:pt x="8534" y="259"/>
                    </a:lnTo>
                    <a:lnTo>
                      <a:pt x="8800" y="233"/>
                    </a:lnTo>
                    <a:lnTo>
                      <a:pt x="9066" y="206"/>
                    </a:lnTo>
                    <a:lnTo>
                      <a:pt x="9332" y="176"/>
                    </a:lnTo>
                    <a:lnTo>
                      <a:pt x="9598" y="145"/>
                    </a:lnTo>
                    <a:lnTo>
                      <a:pt x="9864" y="111"/>
                    </a:lnTo>
                    <a:lnTo>
                      <a:pt x="10129" y="76"/>
                    </a:lnTo>
                    <a:lnTo>
                      <a:pt x="10393" y="39"/>
                    </a:lnTo>
                    <a:lnTo>
                      <a:pt x="1065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0" name="Line 116"/>
              <p:cNvSpPr>
                <a:spLocks noChangeShapeType="1"/>
              </p:cNvSpPr>
              <p:nvPr/>
            </p:nvSpPr>
            <p:spPr bwMode="auto">
              <a:xfrm flipV="1">
                <a:off x="1214" y="2006"/>
                <a:ext cx="73" cy="49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4135438" y="2806700"/>
            <a:ext cx="104775" cy="517525"/>
            <a:chOff x="2605" y="1768"/>
            <a:chExt cx="66" cy="326"/>
          </a:xfrm>
        </p:grpSpPr>
        <p:sp>
          <p:nvSpPr>
            <p:cNvPr id="25732" name="Freeform 118"/>
            <p:cNvSpPr>
              <a:spLocks/>
            </p:cNvSpPr>
            <p:nvPr/>
          </p:nvSpPr>
          <p:spPr bwMode="auto">
            <a:xfrm>
              <a:off x="2605" y="1908"/>
              <a:ext cx="66" cy="186"/>
            </a:xfrm>
            <a:custGeom>
              <a:avLst/>
              <a:gdLst>
                <a:gd name="T0" fmla="*/ 0 w 262"/>
                <a:gd name="T1" fmla="*/ 0 h 740"/>
                <a:gd name="T2" fmla="*/ 0 w 262"/>
                <a:gd name="T3" fmla="*/ 0 h 740"/>
                <a:gd name="T4" fmla="*/ 0 w 262"/>
                <a:gd name="T5" fmla="*/ 0 h 740"/>
                <a:gd name="T6" fmla="*/ 0 w 262"/>
                <a:gd name="T7" fmla="*/ 0 h 740"/>
                <a:gd name="T8" fmla="*/ 0 w 262"/>
                <a:gd name="T9" fmla="*/ 0 h 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740"/>
                <a:gd name="T17" fmla="*/ 262 w 262"/>
                <a:gd name="T18" fmla="*/ 740 h 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740">
                  <a:moveTo>
                    <a:pt x="131" y="740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262" y="0"/>
                  </a:lnTo>
                  <a:lnTo>
                    <a:pt x="131" y="7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Line 119"/>
            <p:cNvSpPr>
              <a:spLocks noChangeShapeType="1"/>
            </p:cNvSpPr>
            <p:nvPr/>
          </p:nvSpPr>
          <p:spPr bwMode="auto">
            <a:xfrm flipH="1" flipV="1">
              <a:off x="2605" y="1908"/>
              <a:ext cx="33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Line 120"/>
            <p:cNvSpPr>
              <a:spLocks noChangeShapeType="1"/>
            </p:cNvSpPr>
            <p:nvPr/>
          </p:nvSpPr>
          <p:spPr bwMode="auto">
            <a:xfrm flipH="1">
              <a:off x="2605" y="1908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Line 121"/>
            <p:cNvSpPr>
              <a:spLocks noChangeShapeType="1"/>
            </p:cNvSpPr>
            <p:nvPr/>
          </p:nvSpPr>
          <p:spPr bwMode="auto">
            <a:xfrm>
              <a:off x="2638" y="1908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Line 122"/>
            <p:cNvSpPr>
              <a:spLocks noChangeShapeType="1"/>
            </p:cNvSpPr>
            <p:nvPr/>
          </p:nvSpPr>
          <p:spPr bwMode="auto">
            <a:xfrm flipV="1">
              <a:off x="2638" y="1908"/>
              <a:ext cx="33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Line 123"/>
            <p:cNvSpPr>
              <a:spLocks noChangeShapeType="1"/>
            </p:cNvSpPr>
            <p:nvPr/>
          </p:nvSpPr>
          <p:spPr bwMode="auto">
            <a:xfrm flipV="1">
              <a:off x="2640" y="1768"/>
              <a:ext cx="1" cy="28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Freeform 124"/>
            <p:cNvSpPr>
              <a:spLocks/>
            </p:cNvSpPr>
            <p:nvPr/>
          </p:nvSpPr>
          <p:spPr bwMode="auto">
            <a:xfrm>
              <a:off x="2605" y="1908"/>
              <a:ext cx="66" cy="186"/>
            </a:xfrm>
            <a:custGeom>
              <a:avLst/>
              <a:gdLst>
                <a:gd name="T0" fmla="*/ 0 w 262"/>
                <a:gd name="T1" fmla="*/ 0 h 740"/>
                <a:gd name="T2" fmla="*/ 0 w 262"/>
                <a:gd name="T3" fmla="*/ 0 h 740"/>
                <a:gd name="T4" fmla="*/ 0 w 262"/>
                <a:gd name="T5" fmla="*/ 0 h 740"/>
                <a:gd name="T6" fmla="*/ 0 w 262"/>
                <a:gd name="T7" fmla="*/ 0 h 740"/>
                <a:gd name="T8" fmla="*/ 0 w 262"/>
                <a:gd name="T9" fmla="*/ 0 h 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740"/>
                <a:gd name="T17" fmla="*/ 262 w 262"/>
                <a:gd name="T18" fmla="*/ 740 h 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740">
                  <a:moveTo>
                    <a:pt x="131" y="740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262" y="0"/>
                  </a:lnTo>
                  <a:lnTo>
                    <a:pt x="131" y="7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Line 125"/>
            <p:cNvSpPr>
              <a:spLocks noChangeShapeType="1"/>
            </p:cNvSpPr>
            <p:nvPr/>
          </p:nvSpPr>
          <p:spPr bwMode="auto">
            <a:xfrm flipH="1" flipV="1">
              <a:off x="2605" y="1908"/>
              <a:ext cx="33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Line 126"/>
            <p:cNvSpPr>
              <a:spLocks noChangeShapeType="1"/>
            </p:cNvSpPr>
            <p:nvPr/>
          </p:nvSpPr>
          <p:spPr bwMode="auto">
            <a:xfrm flipH="1">
              <a:off x="2605" y="1908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Line 127"/>
            <p:cNvSpPr>
              <a:spLocks noChangeShapeType="1"/>
            </p:cNvSpPr>
            <p:nvPr/>
          </p:nvSpPr>
          <p:spPr bwMode="auto">
            <a:xfrm>
              <a:off x="2638" y="1908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Line 128"/>
            <p:cNvSpPr>
              <a:spLocks noChangeShapeType="1"/>
            </p:cNvSpPr>
            <p:nvPr/>
          </p:nvSpPr>
          <p:spPr bwMode="auto">
            <a:xfrm flipV="1">
              <a:off x="2638" y="1908"/>
              <a:ext cx="33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29"/>
          <p:cNvGrpSpPr>
            <a:grpSpLocks/>
          </p:cNvGrpSpPr>
          <p:nvPr/>
        </p:nvGrpSpPr>
        <p:grpSpPr bwMode="auto">
          <a:xfrm>
            <a:off x="3805238" y="3492500"/>
            <a:ext cx="2030412" cy="638175"/>
            <a:chOff x="2397" y="2200"/>
            <a:chExt cx="1279" cy="402"/>
          </a:xfrm>
        </p:grpSpPr>
        <p:sp>
          <p:nvSpPr>
            <p:cNvPr id="24692" name="Freeform 130"/>
            <p:cNvSpPr>
              <a:spLocks/>
            </p:cNvSpPr>
            <p:nvPr/>
          </p:nvSpPr>
          <p:spPr bwMode="auto">
            <a:xfrm>
              <a:off x="2640" y="2300"/>
              <a:ext cx="12" cy="302"/>
            </a:xfrm>
            <a:custGeom>
              <a:avLst/>
              <a:gdLst>
                <a:gd name="T0" fmla="*/ 1 w 48"/>
                <a:gd name="T1" fmla="*/ 0 h 1207"/>
                <a:gd name="T2" fmla="*/ 1 w 48"/>
                <a:gd name="T3" fmla="*/ 1 h 1207"/>
                <a:gd name="T4" fmla="*/ 1 w 48"/>
                <a:gd name="T5" fmla="*/ 1 h 1207"/>
                <a:gd name="T6" fmla="*/ 1 w 48"/>
                <a:gd name="T7" fmla="*/ 1 h 1207"/>
                <a:gd name="T8" fmla="*/ 1 w 48"/>
                <a:gd name="T9" fmla="*/ 2 h 1207"/>
                <a:gd name="T10" fmla="*/ 1 w 48"/>
                <a:gd name="T11" fmla="*/ 2 h 1207"/>
                <a:gd name="T12" fmla="*/ 1 w 48"/>
                <a:gd name="T13" fmla="*/ 2 h 1207"/>
                <a:gd name="T14" fmla="*/ 1 w 48"/>
                <a:gd name="T15" fmla="*/ 3 h 1207"/>
                <a:gd name="T16" fmla="*/ 1 w 48"/>
                <a:gd name="T17" fmla="*/ 3 h 1207"/>
                <a:gd name="T18" fmla="*/ 1 w 48"/>
                <a:gd name="T19" fmla="*/ 4 h 1207"/>
                <a:gd name="T20" fmla="*/ 1 w 48"/>
                <a:gd name="T21" fmla="*/ 5 h 1207"/>
                <a:gd name="T22" fmla="*/ 1 w 48"/>
                <a:gd name="T23" fmla="*/ 5 h 1207"/>
                <a:gd name="T24" fmla="*/ 1 w 48"/>
                <a:gd name="T25" fmla="*/ 6 h 1207"/>
                <a:gd name="T26" fmla="*/ 1 w 48"/>
                <a:gd name="T27" fmla="*/ 7 h 1207"/>
                <a:gd name="T28" fmla="*/ 1 w 48"/>
                <a:gd name="T29" fmla="*/ 7 h 1207"/>
                <a:gd name="T30" fmla="*/ 1 w 48"/>
                <a:gd name="T31" fmla="*/ 8 h 1207"/>
                <a:gd name="T32" fmla="*/ 1 w 48"/>
                <a:gd name="T33" fmla="*/ 9 h 1207"/>
                <a:gd name="T34" fmla="*/ 1 w 48"/>
                <a:gd name="T35" fmla="*/ 9 h 1207"/>
                <a:gd name="T36" fmla="*/ 1 w 48"/>
                <a:gd name="T37" fmla="*/ 10 h 1207"/>
                <a:gd name="T38" fmla="*/ 1 w 48"/>
                <a:gd name="T39" fmla="*/ 11 h 1207"/>
                <a:gd name="T40" fmla="*/ 0 w 48"/>
                <a:gd name="T41" fmla="*/ 11 h 1207"/>
                <a:gd name="T42" fmla="*/ 0 w 48"/>
                <a:gd name="T43" fmla="*/ 12 h 1207"/>
                <a:gd name="T44" fmla="*/ 0 w 48"/>
                <a:gd name="T45" fmla="*/ 13 h 1207"/>
                <a:gd name="T46" fmla="*/ 0 w 48"/>
                <a:gd name="T47" fmla="*/ 13 h 1207"/>
                <a:gd name="T48" fmla="*/ 0 w 48"/>
                <a:gd name="T49" fmla="*/ 14 h 1207"/>
                <a:gd name="T50" fmla="*/ 0 w 48"/>
                <a:gd name="T51" fmla="*/ 15 h 1207"/>
                <a:gd name="T52" fmla="*/ 0 w 48"/>
                <a:gd name="T53" fmla="*/ 15 h 1207"/>
                <a:gd name="T54" fmla="*/ 0 w 48"/>
                <a:gd name="T55" fmla="*/ 15 h 1207"/>
                <a:gd name="T56" fmla="*/ 0 w 48"/>
                <a:gd name="T57" fmla="*/ 16 h 1207"/>
                <a:gd name="T58" fmla="*/ 0 w 48"/>
                <a:gd name="T59" fmla="*/ 16 h 1207"/>
                <a:gd name="T60" fmla="*/ 0 w 48"/>
                <a:gd name="T61" fmla="*/ 17 h 1207"/>
                <a:gd name="T62" fmla="*/ 1 w 48"/>
                <a:gd name="T63" fmla="*/ 17 h 1207"/>
                <a:gd name="T64" fmla="*/ 1 w 48"/>
                <a:gd name="T65" fmla="*/ 17 h 1207"/>
                <a:gd name="T66" fmla="*/ 1 w 48"/>
                <a:gd name="T67" fmla="*/ 18 h 1207"/>
                <a:gd name="T68" fmla="*/ 1 w 48"/>
                <a:gd name="T69" fmla="*/ 18 h 1207"/>
                <a:gd name="T70" fmla="*/ 1 w 48"/>
                <a:gd name="T71" fmla="*/ 18 h 1207"/>
                <a:gd name="T72" fmla="*/ 1 w 48"/>
                <a:gd name="T73" fmla="*/ 18 h 1207"/>
                <a:gd name="T74" fmla="*/ 0 w 48"/>
                <a:gd name="T75" fmla="*/ 19 h 1207"/>
                <a:gd name="T76" fmla="*/ 0 w 48"/>
                <a:gd name="T77" fmla="*/ 19 h 1207"/>
                <a:gd name="T78" fmla="*/ 0 w 48"/>
                <a:gd name="T79" fmla="*/ 19 h 1207"/>
                <a:gd name="T80" fmla="*/ 0 w 48"/>
                <a:gd name="T81" fmla="*/ 19 h 1207"/>
                <a:gd name="T82" fmla="*/ 0 w 48"/>
                <a:gd name="T83" fmla="*/ 19 h 1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" h="1207">
                  <a:moveTo>
                    <a:pt x="43" y="0"/>
                  </a:moveTo>
                  <a:lnTo>
                    <a:pt x="39" y="24"/>
                  </a:lnTo>
                  <a:lnTo>
                    <a:pt x="36" y="48"/>
                  </a:lnTo>
                  <a:lnTo>
                    <a:pt x="34" y="71"/>
                  </a:lnTo>
                  <a:lnTo>
                    <a:pt x="33" y="94"/>
                  </a:lnTo>
                  <a:lnTo>
                    <a:pt x="32" y="118"/>
                  </a:lnTo>
                  <a:lnTo>
                    <a:pt x="32" y="141"/>
                  </a:lnTo>
                  <a:lnTo>
                    <a:pt x="32" y="165"/>
                  </a:lnTo>
                  <a:lnTo>
                    <a:pt x="34" y="207"/>
                  </a:lnTo>
                  <a:lnTo>
                    <a:pt x="36" y="250"/>
                  </a:lnTo>
                  <a:lnTo>
                    <a:pt x="39" y="292"/>
                  </a:lnTo>
                  <a:lnTo>
                    <a:pt x="42" y="334"/>
                  </a:lnTo>
                  <a:lnTo>
                    <a:pt x="45" y="376"/>
                  </a:lnTo>
                  <a:lnTo>
                    <a:pt x="47" y="418"/>
                  </a:lnTo>
                  <a:lnTo>
                    <a:pt x="48" y="460"/>
                  </a:lnTo>
                  <a:lnTo>
                    <a:pt x="46" y="501"/>
                  </a:lnTo>
                  <a:lnTo>
                    <a:pt x="43" y="545"/>
                  </a:lnTo>
                  <a:lnTo>
                    <a:pt x="38" y="589"/>
                  </a:lnTo>
                  <a:lnTo>
                    <a:pt x="31" y="632"/>
                  </a:lnTo>
                  <a:lnTo>
                    <a:pt x="24" y="676"/>
                  </a:lnTo>
                  <a:lnTo>
                    <a:pt x="17" y="720"/>
                  </a:lnTo>
                  <a:lnTo>
                    <a:pt x="11" y="763"/>
                  </a:lnTo>
                  <a:lnTo>
                    <a:pt x="5" y="807"/>
                  </a:lnTo>
                  <a:lnTo>
                    <a:pt x="2" y="853"/>
                  </a:lnTo>
                  <a:lnTo>
                    <a:pt x="1" y="898"/>
                  </a:lnTo>
                  <a:lnTo>
                    <a:pt x="1" y="922"/>
                  </a:lnTo>
                  <a:lnTo>
                    <a:pt x="3" y="947"/>
                  </a:lnTo>
                  <a:lnTo>
                    <a:pt x="5" y="972"/>
                  </a:lnTo>
                  <a:lnTo>
                    <a:pt x="9" y="997"/>
                  </a:lnTo>
                  <a:lnTo>
                    <a:pt x="14" y="1022"/>
                  </a:lnTo>
                  <a:lnTo>
                    <a:pt x="19" y="1048"/>
                  </a:lnTo>
                  <a:lnTo>
                    <a:pt x="24" y="1074"/>
                  </a:lnTo>
                  <a:lnTo>
                    <a:pt x="28" y="1099"/>
                  </a:lnTo>
                  <a:lnTo>
                    <a:pt x="29" y="1123"/>
                  </a:lnTo>
                  <a:lnTo>
                    <a:pt x="28" y="1146"/>
                  </a:lnTo>
                  <a:lnTo>
                    <a:pt x="27" y="1156"/>
                  </a:lnTo>
                  <a:lnTo>
                    <a:pt x="24" y="1165"/>
                  </a:lnTo>
                  <a:lnTo>
                    <a:pt x="21" y="1174"/>
                  </a:lnTo>
                  <a:lnTo>
                    <a:pt x="17" y="1182"/>
                  </a:lnTo>
                  <a:lnTo>
                    <a:pt x="13" y="1191"/>
                  </a:lnTo>
                  <a:lnTo>
                    <a:pt x="7" y="1199"/>
                  </a:lnTo>
                  <a:lnTo>
                    <a:pt x="0" y="120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3" name="Freeform 131"/>
            <p:cNvSpPr>
              <a:spLocks/>
            </p:cNvSpPr>
            <p:nvPr/>
          </p:nvSpPr>
          <p:spPr bwMode="auto">
            <a:xfrm>
              <a:off x="2550" y="2344"/>
              <a:ext cx="13" cy="258"/>
            </a:xfrm>
            <a:custGeom>
              <a:avLst/>
              <a:gdLst>
                <a:gd name="T0" fmla="*/ 1 w 52"/>
                <a:gd name="T1" fmla="*/ 0 h 1034"/>
                <a:gd name="T2" fmla="*/ 1 w 52"/>
                <a:gd name="T3" fmla="*/ 0 h 1034"/>
                <a:gd name="T4" fmla="*/ 1 w 52"/>
                <a:gd name="T5" fmla="*/ 1 h 1034"/>
                <a:gd name="T6" fmla="*/ 1 w 52"/>
                <a:gd name="T7" fmla="*/ 1 h 1034"/>
                <a:gd name="T8" fmla="*/ 1 w 52"/>
                <a:gd name="T9" fmla="*/ 2 h 1034"/>
                <a:gd name="T10" fmla="*/ 1 w 52"/>
                <a:gd name="T11" fmla="*/ 2 h 1034"/>
                <a:gd name="T12" fmla="*/ 1 w 52"/>
                <a:gd name="T13" fmla="*/ 3 h 1034"/>
                <a:gd name="T14" fmla="*/ 1 w 52"/>
                <a:gd name="T15" fmla="*/ 3 h 1034"/>
                <a:gd name="T16" fmla="*/ 1 w 52"/>
                <a:gd name="T17" fmla="*/ 4 h 1034"/>
                <a:gd name="T18" fmla="*/ 1 w 52"/>
                <a:gd name="T19" fmla="*/ 4 h 1034"/>
                <a:gd name="T20" fmla="*/ 1 w 52"/>
                <a:gd name="T21" fmla="*/ 5 h 1034"/>
                <a:gd name="T22" fmla="*/ 1 w 52"/>
                <a:gd name="T23" fmla="*/ 5 h 1034"/>
                <a:gd name="T24" fmla="*/ 1 w 52"/>
                <a:gd name="T25" fmla="*/ 6 h 1034"/>
                <a:gd name="T26" fmla="*/ 0 w 52"/>
                <a:gd name="T27" fmla="*/ 7 h 1034"/>
                <a:gd name="T28" fmla="*/ 0 w 52"/>
                <a:gd name="T29" fmla="*/ 7 h 1034"/>
                <a:gd name="T30" fmla="*/ 0 w 52"/>
                <a:gd name="T31" fmla="*/ 8 h 1034"/>
                <a:gd name="T32" fmla="*/ 0 w 52"/>
                <a:gd name="T33" fmla="*/ 9 h 1034"/>
                <a:gd name="T34" fmla="*/ 0 w 52"/>
                <a:gd name="T35" fmla="*/ 9 h 1034"/>
                <a:gd name="T36" fmla="*/ 0 w 52"/>
                <a:gd name="T37" fmla="*/ 10 h 1034"/>
                <a:gd name="T38" fmla="*/ 0 w 52"/>
                <a:gd name="T39" fmla="*/ 10 h 1034"/>
                <a:gd name="T40" fmla="*/ 0 w 52"/>
                <a:gd name="T41" fmla="*/ 11 h 1034"/>
                <a:gd name="T42" fmla="*/ 0 w 52"/>
                <a:gd name="T43" fmla="*/ 11 h 1034"/>
                <a:gd name="T44" fmla="*/ 0 w 52"/>
                <a:gd name="T45" fmla="*/ 12 h 1034"/>
                <a:gd name="T46" fmla="*/ 1 w 52"/>
                <a:gd name="T47" fmla="*/ 12 h 1034"/>
                <a:gd name="T48" fmla="*/ 1 w 52"/>
                <a:gd name="T49" fmla="*/ 13 h 1034"/>
                <a:gd name="T50" fmla="*/ 1 w 52"/>
                <a:gd name="T51" fmla="*/ 13 h 1034"/>
                <a:gd name="T52" fmla="*/ 1 w 52"/>
                <a:gd name="T53" fmla="*/ 14 h 1034"/>
                <a:gd name="T54" fmla="*/ 1 w 52"/>
                <a:gd name="T55" fmla="*/ 14 h 1034"/>
                <a:gd name="T56" fmla="*/ 1 w 52"/>
                <a:gd name="T57" fmla="*/ 15 h 1034"/>
                <a:gd name="T58" fmla="*/ 1 w 52"/>
                <a:gd name="T59" fmla="*/ 15 h 1034"/>
                <a:gd name="T60" fmla="*/ 1 w 52"/>
                <a:gd name="T61" fmla="*/ 15 h 1034"/>
                <a:gd name="T62" fmla="*/ 1 w 52"/>
                <a:gd name="T63" fmla="*/ 15 h 1034"/>
                <a:gd name="T64" fmla="*/ 1 w 52"/>
                <a:gd name="T65" fmla="*/ 16 h 1034"/>
                <a:gd name="T66" fmla="*/ 1 w 52"/>
                <a:gd name="T67" fmla="*/ 16 h 1034"/>
                <a:gd name="T68" fmla="*/ 0 w 52"/>
                <a:gd name="T69" fmla="*/ 16 h 10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1034">
                  <a:moveTo>
                    <a:pt x="36" y="0"/>
                  </a:moveTo>
                  <a:lnTo>
                    <a:pt x="42" y="31"/>
                  </a:lnTo>
                  <a:lnTo>
                    <a:pt x="46" y="63"/>
                  </a:lnTo>
                  <a:lnTo>
                    <a:pt x="49" y="93"/>
                  </a:lnTo>
                  <a:lnTo>
                    <a:pt x="51" y="123"/>
                  </a:lnTo>
                  <a:lnTo>
                    <a:pt x="52" y="152"/>
                  </a:lnTo>
                  <a:lnTo>
                    <a:pt x="52" y="181"/>
                  </a:lnTo>
                  <a:lnTo>
                    <a:pt x="51" y="210"/>
                  </a:lnTo>
                  <a:lnTo>
                    <a:pt x="49" y="238"/>
                  </a:lnTo>
                  <a:lnTo>
                    <a:pt x="46" y="266"/>
                  </a:lnTo>
                  <a:lnTo>
                    <a:pt x="41" y="311"/>
                  </a:lnTo>
                  <a:lnTo>
                    <a:pt x="35" y="354"/>
                  </a:lnTo>
                  <a:lnTo>
                    <a:pt x="28" y="397"/>
                  </a:lnTo>
                  <a:lnTo>
                    <a:pt x="21" y="439"/>
                  </a:lnTo>
                  <a:lnTo>
                    <a:pt x="14" y="482"/>
                  </a:lnTo>
                  <a:lnTo>
                    <a:pt x="9" y="524"/>
                  </a:lnTo>
                  <a:lnTo>
                    <a:pt x="4" y="565"/>
                  </a:lnTo>
                  <a:lnTo>
                    <a:pt x="0" y="606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4" y="704"/>
                  </a:lnTo>
                  <a:lnTo>
                    <a:pt x="9" y="737"/>
                  </a:lnTo>
                  <a:lnTo>
                    <a:pt x="16" y="770"/>
                  </a:lnTo>
                  <a:lnTo>
                    <a:pt x="24" y="803"/>
                  </a:lnTo>
                  <a:lnTo>
                    <a:pt x="32" y="836"/>
                  </a:lnTo>
                  <a:lnTo>
                    <a:pt x="39" y="869"/>
                  </a:lnTo>
                  <a:lnTo>
                    <a:pt x="43" y="903"/>
                  </a:lnTo>
                  <a:lnTo>
                    <a:pt x="44" y="935"/>
                  </a:lnTo>
                  <a:lnTo>
                    <a:pt x="43" y="949"/>
                  </a:lnTo>
                  <a:lnTo>
                    <a:pt x="42" y="964"/>
                  </a:lnTo>
                  <a:lnTo>
                    <a:pt x="39" y="978"/>
                  </a:lnTo>
                  <a:lnTo>
                    <a:pt x="35" y="992"/>
                  </a:lnTo>
                  <a:lnTo>
                    <a:pt x="29" y="1006"/>
                  </a:lnTo>
                  <a:lnTo>
                    <a:pt x="23" y="1020"/>
                  </a:lnTo>
                  <a:lnTo>
                    <a:pt x="14" y="10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4" name="Freeform 132"/>
            <p:cNvSpPr>
              <a:spLocks/>
            </p:cNvSpPr>
            <p:nvPr/>
          </p:nvSpPr>
          <p:spPr bwMode="auto">
            <a:xfrm>
              <a:off x="2724" y="2344"/>
              <a:ext cx="11" cy="258"/>
            </a:xfrm>
            <a:custGeom>
              <a:avLst/>
              <a:gdLst>
                <a:gd name="T0" fmla="*/ 0 w 48"/>
                <a:gd name="T1" fmla="*/ 0 h 1034"/>
                <a:gd name="T2" fmla="*/ 0 w 48"/>
                <a:gd name="T3" fmla="*/ 0 h 1034"/>
                <a:gd name="T4" fmla="*/ 0 w 48"/>
                <a:gd name="T5" fmla="*/ 1 h 1034"/>
                <a:gd name="T6" fmla="*/ 0 w 48"/>
                <a:gd name="T7" fmla="*/ 1 h 1034"/>
                <a:gd name="T8" fmla="*/ 0 w 48"/>
                <a:gd name="T9" fmla="*/ 1 h 1034"/>
                <a:gd name="T10" fmla="*/ 0 w 48"/>
                <a:gd name="T11" fmla="*/ 2 h 1034"/>
                <a:gd name="T12" fmla="*/ 0 w 48"/>
                <a:gd name="T13" fmla="*/ 2 h 1034"/>
                <a:gd name="T14" fmla="*/ 0 w 48"/>
                <a:gd name="T15" fmla="*/ 2 h 1034"/>
                <a:gd name="T16" fmla="*/ 0 w 48"/>
                <a:gd name="T17" fmla="*/ 3 h 1034"/>
                <a:gd name="T18" fmla="*/ 0 w 48"/>
                <a:gd name="T19" fmla="*/ 4 h 1034"/>
                <a:gd name="T20" fmla="*/ 0 w 48"/>
                <a:gd name="T21" fmla="*/ 4 h 1034"/>
                <a:gd name="T22" fmla="*/ 0 w 48"/>
                <a:gd name="T23" fmla="*/ 5 h 1034"/>
                <a:gd name="T24" fmla="*/ 0 w 48"/>
                <a:gd name="T25" fmla="*/ 5 h 1034"/>
                <a:gd name="T26" fmla="*/ 0 w 48"/>
                <a:gd name="T27" fmla="*/ 6 h 1034"/>
                <a:gd name="T28" fmla="*/ 0 w 48"/>
                <a:gd name="T29" fmla="*/ 6 h 1034"/>
                <a:gd name="T30" fmla="*/ 1 w 48"/>
                <a:gd name="T31" fmla="*/ 7 h 1034"/>
                <a:gd name="T32" fmla="*/ 1 w 48"/>
                <a:gd name="T33" fmla="*/ 8 h 1034"/>
                <a:gd name="T34" fmla="*/ 1 w 48"/>
                <a:gd name="T35" fmla="*/ 8 h 1034"/>
                <a:gd name="T36" fmla="*/ 0 w 48"/>
                <a:gd name="T37" fmla="*/ 9 h 1034"/>
                <a:gd name="T38" fmla="*/ 0 w 48"/>
                <a:gd name="T39" fmla="*/ 10 h 1034"/>
                <a:gd name="T40" fmla="*/ 0 w 48"/>
                <a:gd name="T41" fmla="*/ 10 h 1034"/>
                <a:gd name="T42" fmla="*/ 0 w 48"/>
                <a:gd name="T43" fmla="*/ 11 h 1034"/>
                <a:gd name="T44" fmla="*/ 0 w 48"/>
                <a:gd name="T45" fmla="*/ 12 h 1034"/>
                <a:gd name="T46" fmla="*/ 0 w 48"/>
                <a:gd name="T47" fmla="*/ 12 h 1034"/>
                <a:gd name="T48" fmla="*/ 0 w 48"/>
                <a:gd name="T49" fmla="*/ 13 h 1034"/>
                <a:gd name="T50" fmla="*/ 0 w 48"/>
                <a:gd name="T51" fmla="*/ 13 h 1034"/>
                <a:gd name="T52" fmla="*/ 0 w 48"/>
                <a:gd name="T53" fmla="*/ 14 h 1034"/>
                <a:gd name="T54" fmla="*/ 0 w 48"/>
                <a:gd name="T55" fmla="*/ 14 h 1034"/>
                <a:gd name="T56" fmla="*/ 0 w 48"/>
                <a:gd name="T57" fmla="*/ 15 h 1034"/>
                <a:gd name="T58" fmla="*/ 0 w 48"/>
                <a:gd name="T59" fmla="*/ 15 h 1034"/>
                <a:gd name="T60" fmla="*/ 0 w 48"/>
                <a:gd name="T61" fmla="*/ 15 h 1034"/>
                <a:gd name="T62" fmla="*/ 0 w 48"/>
                <a:gd name="T63" fmla="*/ 16 h 1034"/>
                <a:gd name="T64" fmla="*/ 0 w 48"/>
                <a:gd name="T65" fmla="*/ 16 h 10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" h="1034">
                  <a:moveTo>
                    <a:pt x="8" y="0"/>
                  </a:moveTo>
                  <a:lnTo>
                    <a:pt x="4" y="24"/>
                  </a:lnTo>
                  <a:lnTo>
                    <a:pt x="2" y="47"/>
                  </a:lnTo>
                  <a:lnTo>
                    <a:pt x="0" y="72"/>
                  </a:lnTo>
                  <a:lnTo>
                    <a:pt x="0" y="95"/>
                  </a:lnTo>
                  <a:lnTo>
                    <a:pt x="1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9" y="201"/>
                  </a:lnTo>
                  <a:lnTo>
                    <a:pt x="15" y="237"/>
                  </a:lnTo>
                  <a:lnTo>
                    <a:pt x="22" y="275"/>
                  </a:lnTo>
                  <a:lnTo>
                    <a:pt x="29" y="311"/>
                  </a:lnTo>
                  <a:lnTo>
                    <a:pt x="35" y="348"/>
                  </a:lnTo>
                  <a:lnTo>
                    <a:pt x="41" y="384"/>
                  </a:lnTo>
                  <a:lnTo>
                    <a:pt x="45" y="421"/>
                  </a:lnTo>
                  <a:lnTo>
                    <a:pt x="48" y="458"/>
                  </a:lnTo>
                  <a:lnTo>
                    <a:pt x="48" y="497"/>
                  </a:lnTo>
                  <a:lnTo>
                    <a:pt x="46" y="539"/>
                  </a:lnTo>
                  <a:lnTo>
                    <a:pt x="42" y="583"/>
                  </a:lnTo>
                  <a:lnTo>
                    <a:pt x="36" y="626"/>
                  </a:lnTo>
                  <a:lnTo>
                    <a:pt x="29" y="670"/>
                  </a:lnTo>
                  <a:lnTo>
                    <a:pt x="22" y="715"/>
                  </a:lnTo>
                  <a:lnTo>
                    <a:pt x="15" y="760"/>
                  </a:lnTo>
                  <a:lnTo>
                    <a:pt x="10" y="804"/>
                  </a:lnTo>
                  <a:lnTo>
                    <a:pt x="7" y="849"/>
                  </a:lnTo>
                  <a:lnTo>
                    <a:pt x="6" y="872"/>
                  </a:lnTo>
                  <a:lnTo>
                    <a:pt x="6" y="896"/>
                  </a:lnTo>
                  <a:lnTo>
                    <a:pt x="7" y="919"/>
                  </a:lnTo>
                  <a:lnTo>
                    <a:pt x="9" y="942"/>
                  </a:lnTo>
                  <a:lnTo>
                    <a:pt x="13" y="965"/>
                  </a:lnTo>
                  <a:lnTo>
                    <a:pt x="17" y="988"/>
                  </a:lnTo>
                  <a:lnTo>
                    <a:pt x="24" y="1011"/>
                  </a:lnTo>
                  <a:lnTo>
                    <a:pt x="31" y="10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5" name="Freeform 133"/>
            <p:cNvSpPr>
              <a:spLocks/>
            </p:cNvSpPr>
            <p:nvPr/>
          </p:nvSpPr>
          <p:spPr bwMode="auto">
            <a:xfrm>
              <a:off x="2468" y="2408"/>
              <a:ext cx="17" cy="189"/>
            </a:xfrm>
            <a:custGeom>
              <a:avLst/>
              <a:gdLst>
                <a:gd name="T0" fmla="*/ 0 w 71"/>
                <a:gd name="T1" fmla="*/ 0 h 754"/>
                <a:gd name="T2" fmla="*/ 0 w 71"/>
                <a:gd name="T3" fmla="*/ 0 h 754"/>
                <a:gd name="T4" fmla="*/ 0 w 71"/>
                <a:gd name="T5" fmla="*/ 1 h 754"/>
                <a:gd name="T6" fmla="*/ 0 w 71"/>
                <a:gd name="T7" fmla="*/ 1 h 754"/>
                <a:gd name="T8" fmla="*/ 0 w 71"/>
                <a:gd name="T9" fmla="*/ 1 h 754"/>
                <a:gd name="T10" fmla="*/ 1 w 71"/>
                <a:gd name="T11" fmla="*/ 2 h 754"/>
                <a:gd name="T12" fmla="*/ 1 w 71"/>
                <a:gd name="T13" fmla="*/ 2 h 754"/>
                <a:gd name="T14" fmla="*/ 1 w 71"/>
                <a:gd name="T15" fmla="*/ 2 h 754"/>
                <a:gd name="T16" fmla="*/ 1 w 71"/>
                <a:gd name="T17" fmla="*/ 3 h 754"/>
                <a:gd name="T18" fmla="*/ 1 w 71"/>
                <a:gd name="T19" fmla="*/ 3 h 754"/>
                <a:gd name="T20" fmla="*/ 1 w 71"/>
                <a:gd name="T21" fmla="*/ 3 h 754"/>
                <a:gd name="T22" fmla="*/ 1 w 71"/>
                <a:gd name="T23" fmla="*/ 4 h 754"/>
                <a:gd name="T24" fmla="*/ 1 w 71"/>
                <a:gd name="T25" fmla="*/ 4 h 754"/>
                <a:gd name="T26" fmla="*/ 1 w 71"/>
                <a:gd name="T27" fmla="*/ 5 h 754"/>
                <a:gd name="T28" fmla="*/ 1 w 71"/>
                <a:gd name="T29" fmla="*/ 6 h 754"/>
                <a:gd name="T30" fmla="*/ 1 w 71"/>
                <a:gd name="T31" fmla="*/ 6 h 754"/>
                <a:gd name="T32" fmla="*/ 1 w 71"/>
                <a:gd name="T33" fmla="*/ 7 h 754"/>
                <a:gd name="T34" fmla="*/ 1 w 71"/>
                <a:gd name="T35" fmla="*/ 7 h 754"/>
                <a:gd name="T36" fmla="*/ 1 w 71"/>
                <a:gd name="T37" fmla="*/ 8 h 754"/>
                <a:gd name="T38" fmla="*/ 1 w 71"/>
                <a:gd name="T39" fmla="*/ 8 h 754"/>
                <a:gd name="T40" fmla="*/ 1 w 71"/>
                <a:gd name="T41" fmla="*/ 9 h 754"/>
                <a:gd name="T42" fmla="*/ 1 w 71"/>
                <a:gd name="T43" fmla="*/ 9 h 754"/>
                <a:gd name="T44" fmla="*/ 1 w 71"/>
                <a:gd name="T45" fmla="*/ 10 h 754"/>
                <a:gd name="T46" fmla="*/ 1 w 71"/>
                <a:gd name="T47" fmla="*/ 10 h 754"/>
                <a:gd name="T48" fmla="*/ 1 w 71"/>
                <a:gd name="T49" fmla="*/ 11 h 754"/>
                <a:gd name="T50" fmla="*/ 1 w 71"/>
                <a:gd name="T51" fmla="*/ 11 h 754"/>
                <a:gd name="T52" fmla="*/ 1 w 71"/>
                <a:gd name="T53" fmla="*/ 12 h 7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1" h="754">
                  <a:moveTo>
                    <a:pt x="0" y="0"/>
                  </a:moveTo>
                  <a:lnTo>
                    <a:pt x="11" y="20"/>
                  </a:lnTo>
                  <a:lnTo>
                    <a:pt x="21" y="40"/>
                  </a:lnTo>
                  <a:lnTo>
                    <a:pt x="30" y="60"/>
                  </a:lnTo>
                  <a:lnTo>
                    <a:pt x="38" y="81"/>
                  </a:lnTo>
                  <a:lnTo>
                    <a:pt x="45" y="102"/>
                  </a:lnTo>
                  <a:lnTo>
                    <a:pt x="51" y="123"/>
                  </a:lnTo>
                  <a:lnTo>
                    <a:pt x="56" y="145"/>
                  </a:lnTo>
                  <a:lnTo>
                    <a:pt x="61" y="167"/>
                  </a:lnTo>
                  <a:lnTo>
                    <a:pt x="64" y="189"/>
                  </a:lnTo>
                  <a:lnTo>
                    <a:pt x="67" y="212"/>
                  </a:lnTo>
                  <a:lnTo>
                    <a:pt x="69" y="235"/>
                  </a:lnTo>
                  <a:lnTo>
                    <a:pt x="71" y="271"/>
                  </a:lnTo>
                  <a:lnTo>
                    <a:pt x="71" y="308"/>
                  </a:lnTo>
                  <a:lnTo>
                    <a:pt x="71" y="345"/>
                  </a:lnTo>
                  <a:lnTo>
                    <a:pt x="69" y="382"/>
                  </a:lnTo>
                  <a:lnTo>
                    <a:pt x="68" y="421"/>
                  </a:lnTo>
                  <a:lnTo>
                    <a:pt x="65" y="458"/>
                  </a:lnTo>
                  <a:lnTo>
                    <a:pt x="63" y="496"/>
                  </a:lnTo>
                  <a:lnTo>
                    <a:pt x="61" y="529"/>
                  </a:lnTo>
                  <a:lnTo>
                    <a:pt x="60" y="561"/>
                  </a:lnTo>
                  <a:lnTo>
                    <a:pt x="58" y="594"/>
                  </a:lnTo>
                  <a:lnTo>
                    <a:pt x="58" y="626"/>
                  </a:lnTo>
                  <a:lnTo>
                    <a:pt x="58" y="660"/>
                  </a:lnTo>
                  <a:lnTo>
                    <a:pt x="59" y="691"/>
                  </a:lnTo>
                  <a:lnTo>
                    <a:pt x="61" y="723"/>
                  </a:lnTo>
                  <a:lnTo>
                    <a:pt x="64" y="75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6" name="Freeform 134"/>
            <p:cNvSpPr>
              <a:spLocks/>
            </p:cNvSpPr>
            <p:nvPr/>
          </p:nvSpPr>
          <p:spPr bwMode="auto">
            <a:xfrm>
              <a:off x="2397" y="2493"/>
              <a:ext cx="18" cy="104"/>
            </a:xfrm>
            <a:custGeom>
              <a:avLst/>
              <a:gdLst>
                <a:gd name="T0" fmla="*/ 0 w 69"/>
                <a:gd name="T1" fmla="*/ 0 h 413"/>
                <a:gd name="T2" fmla="*/ 0 w 69"/>
                <a:gd name="T3" fmla="*/ 0 h 413"/>
                <a:gd name="T4" fmla="*/ 0 w 69"/>
                <a:gd name="T5" fmla="*/ 0 h 413"/>
                <a:gd name="T6" fmla="*/ 0 w 69"/>
                <a:gd name="T7" fmla="*/ 0 h 413"/>
                <a:gd name="T8" fmla="*/ 0 w 69"/>
                <a:gd name="T9" fmla="*/ 0 h 413"/>
                <a:gd name="T10" fmla="*/ 0 w 69"/>
                <a:gd name="T11" fmla="*/ 0 h 413"/>
                <a:gd name="T12" fmla="*/ 0 w 69"/>
                <a:gd name="T13" fmla="*/ 0 h 413"/>
                <a:gd name="T14" fmla="*/ 0 w 69"/>
                <a:gd name="T15" fmla="*/ 0 h 413"/>
                <a:gd name="T16" fmla="*/ 1 w 69"/>
                <a:gd name="T17" fmla="*/ 0 h 413"/>
                <a:gd name="T18" fmla="*/ 1 w 69"/>
                <a:gd name="T19" fmla="*/ 1 h 413"/>
                <a:gd name="T20" fmla="*/ 1 w 69"/>
                <a:gd name="T21" fmla="*/ 1 h 413"/>
                <a:gd name="T22" fmla="*/ 1 w 69"/>
                <a:gd name="T23" fmla="*/ 1 h 413"/>
                <a:gd name="T24" fmla="*/ 1 w 69"/>
                <a:gd name="T25" fmla="*/ 1 h 413"/>
                <a:gd name="T26" fmla="*/ 1 w 69"/>
                <a:gd name="T27" fmla="*/ 1 h 413"/>
                <a:gd name="T28" fmla="*/ 1 w 69"/>
                <a:gd name="T29" fmla="*/ 2 h 413"/>
                <a:gd name="T30" fmla="*/ 1 w 69"/>
                <a:gd name="T31" fmla="*/ 2 h 413"/>
                <a:gd name="T32" fmla="*/ 1 w 69"/>
                <a:gd name="T33" fmla="*/ 2 h 413"/>
                <a:gd name="T34" fmla="*/ 1 w 69"/>
                <a:gd name="T35" fmla="*/ 3 h 413"/>
                <a:gd name="T36" fmla="*/ 1 w 69"/>
                <a:gd name="T37" fmla="*/ 3 h 413"/>
                <a:gd name="T38" fmla="*/ 1 w 69"/>
                <a:gd name="T39" fmla="*/ 3 h 413"/>
                <a:gd name="T40" fmla="*/ 1 w 69"/>
                <a:gd name="T41" fmla="*/ 4 h 413"/>
                <a:gd name="T42" fmla="*/ 1 w 69"/>
                <a:gd name="T43" fmla="*/ 4 h 413"/>
                <a:gd name="T44" fmla="*/ 1 w 69"/>
                <a:gd name="T45" fmla="*/ 4 h 413"/>
                <a:gd name="T46" fmla="*/ 1 w 69"/>
                <a:gd name="T47" fmla="*/ 5 h 413"/>
                <a:gd name="T48" fmla="*/ 1 w 69"/>
                <a:gd name="T49" fmla="*/ 5 h 413"/>
                <a:gd name="T50" fmla="*/ 1 w 69"/>
                <a:gd name="T51" fmla="*/ 5 h 413"/>
                <a:gd name="T52" fmla="*/ 1 w 69"/>
                <a:gd name="T53" fmla="*/ 5 h 413"/>
                <a:gd name="T54" fmla="*/ 1 w 69"/>
                <a:gd name="T55" fmla="*/ 5 h 413"/>
                <a:gd name="T56" fmla="*/ 1 w 69"/>
                <a:gd name="T57" fmla="*/ 6 h 413"/>
                <a:gd name="T58" fmla="*/ 1 w 69"/>
                <a:gd name="T59" fmla="*/ 6 h 413"/>
                <a:gd name="T60" fmla="*/ 1 w 69"/>
                <a:gd name="T61" fmla="*/ 6 h 413"/>
                <a:gd name="T62" fmla="*/ 1 w 69"/>
                <a:gd name="T63" fmla="*/ 6 h 413"/>
                <a:gd name="T64" fmla="*/ 1 w 69"/>
                <a:gd name="T65" fmla="*/ 6 h 413"/>
                <a:gd name="T66" fmla="*/ 1 w 69"/>
                <a:gd name="T67" fmla="*/ 6 h 413"/>
                <a:gd name="T68" fmla="*/ 1 w 69"/>
                <a:gd name="T69" fmla="*/ 6 h 413"/>
                <a:gd name="T70" fmla="*/ 1 w 69"/>
                <a:gd name="T71" fmla="*/ 6 h 413"/>
                <a:gd name="T72" fmla="*/ 1 w 69"/>
                <a:gd name="T73" fmla="*/ 7 h 413"/>
                <a:gd name="T74" fmla="*/ 1 w 69"/>
                <a:gd name="T75" fmla="*/ 7 h 413"/>
                <a:gd name="T76" fmla="*/ 1 w 69"/>
                <a:gd name="T77" fmla="*/ 7 h 4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9" h="413">
                  <a:moveTo>
                    <a:pt x="0" y="4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2" y="13"/>
                  </a:lnTo>
                  <a:lnTo>
                    <a:pt x="26" y="23"/>
                  </a:lnTo>
                  <a:lnTo>
                    <a:pt x="30" y="35"/>
                  </a:lnTo>
                  <a:lnTo>
                    <a:pt x="34" y="49"/>
                  </a:lnTo>
                  <a:lnTo>
                    <a:pt x="37" y="65"/>
                  </a:lnTo>
                  <a:lnTo>
                    <a:pt x="40" y="82"/>
                  </a:lnTo>
                  <a:lnTo>
                    <a:pt x="42" y="99"/>
                  </a:lnTo>
                  <a:lnTo>
                    <a:pt x="43" y="116"/>
                  </a:lnTo>
                  <a:lnTo>
                    <a:pt x="45" y="133"/>
                  </a:lnTo>
                  <a:lnTo>
                    <a:pt x="45" y="158"/>
                  </a:lnTo>
                  <a:lnTo>
                    <a:pt x="45" y="181"/>
                  </a:lnTo>
                  <a:lnTo>
                    <a:pt x="45" y="203"/>
                  </a:lnTo>
                  <a:lnTo>
                    <a:pt x="45" y="224"/>
                  </a:lnTo>
                  <a:lnTo>
                    <a:pt x="45" y="244"/>
                  </a:lnTo>
                  <a:lnTo>
                    <a:pt x="47" y="264"/>
                  </a:lnTo>
                  <a:lnTo>
                    <a:pt x="50" y="285"/>
                  </a:lnTo>
                  <a:lnTo>
                    <a:pt x="53" y="298"/>
                  </a:lnTo>
                  <a:lnTo>
                    <a:pt x="57" y="310"/>
                  </a:lnTo>
                  <a:lnTo>
                    <a:pt x="60" y="323"/>
                  </a:lnTo>
                  <a:lnTo>
                    <a:pt x="64" y="335"/>
                  </a:lnTo>
                  <a:lnTo>
                    <a:pt x="67" y="348"/>
                  </a:lnTo>
                  <a:lnTo>
                    <a:pt x="69" y="360"/>
                  </a:lnTo>
                  <a:lnTo>
                    <a:pt x="69" y="371"/>
                  </a:lnTo>
                  <a:lnTo>
                    <a:pt x="68" y="382"/>
                  </a:lnTo>
                  <a:lnTo>
                    <a:pt x="67" y="387"/>
                  </a:lnTo>
                  <a:lnTo>
                    <a:pt x="65" y="393"/>
                  </a:lnTo>
                  <a:lnTo>
                    <a:pt x="62" y="397"/>
                  </a:lnTo>
                  <a:lnTo>
                    <a:pt x="59" y="402"/>
                  </a:lnTo>
                  <a:lnTo>
                    <a:pt x="54" y="406"/>
                  </a:lnTo>
                  <a:lnTo>
                    <a:pt x="49" y="410"/>
                  </a:lnTo>
                  <a:lnTo>
                    <a:pt x="43" y="41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7" name="Freeform 135"/>
            <p:cNvSpPr>
              <a:spLocks/>
            </p:cNvSpPr>
            <p:nvPr/>
          </p:nvSpPr>
          <p:spPr bwMode="auto">
            <a:xfrm>
              <a:off x="2828" y="2408"/>
              <a:ext cx="17" cy="178"/>
            </a:xfrm>
            <a:custGeom>
              <a:avLst/>
              <a:gdLst>
                <a:gd name="T0" fmla="*/ 1 w 66"/>
                <a:gd name="T1" fmla="*/ 0 h 711"/>
                <a:gd name="T2" fmla="*/ 1 w 66"/>
                <a:gd name="T3" fmla="*/ 0 h 711"/>
                <a:gd name="T4" fmla="*/ 1 w 66"/>
                <a:gd name="T5" fmla="*/ 0 h 711"/>
                <a:gd name="T6" fmla="*/ 1 w 66"/>
                <a:gd name="T7" fmla="*/ 0 h 711"/>
                <a:gd name="T8" fmla="*/ 1 w 66"/>
                <a:gd name="T9" fmla="*/ 0 h 711"/>
                <a:gd name="T10" fmla="*/ 1 w 66"/>
                <a:gd name="T11" fmla="*/ 0 h 711"/>
                <a:gd name="T12" fmla="*/ 1 w 66"/>
                <a:gd name="T13" fmla="*/ 0 h 711"/>
                <a:gd name="T14" fmla="*/ 1 w 66"/>
                <a:gd name="T15" fmla="*/ 0 h 711"/>
                <a:gd name="T16" fmla="*/ 1 w 66"/>
                <a:gd name="T17" fmla="*/ 0 h 711"/>
                <a:gd name="T18" fmla="*/ 1 w 66"/>
                <a:gd name="T19" fmla="*/ 0 h 711"/>
                <a:gd name="T20" fmla="*/ 1 w 66"/>
                <a:gd name="T21" fmla="*/ 1 h 711"/>
                <a:gd name="T22" fmla="*/ 1 w 66"/>
                <a:gd name="T23" fmla="*/ 1 h 711"/>
                <a:gd name="T24" fmla="*/ 1 w 66"/>
                <a:gd name="T25" fmla="*/ 1 h 711"/>
                <a:gd name="T26" fmla="*/ 1 w 66"/>
                <a:gd name="T27" fmla="*/ 2 h 711"/>
                <a:gd name="T28" fmla="*/ 1 w 66"/>
                <a:gd name="T29" fmla="*/ 2 h 711"/>
                <a:gd name="T30" fmla="*/ 1 w 66"/>
                <a:gd name="T31" fmla="*/ 2 h 711"/>
                <a:gd name="T32" fmla="*/ 1 w 66"/>
                <a:gd name="T33" fmla="*/ 3 h 711"/>
                <a:gd name="T34" fmla="*/ 1 w 66"/>
                <a:gd name="T35" fmla="*/ 3 h 711"/>
                <a:gd name="T36" fmla="*/ 1 w 66"/>
                <a:gd name="T37" fmla="*/ 4 h 711"/>
                <a:gd name="T38" fmla="*/ 1 w 66"/>
                <a:gd name="T39" fmla="*/ 4 h 711"/>
                <a:gd name="T40" fmla="*/ 1 w 66"/>
                <a:gd name="T41" fmla="*/ 5 h 711"/>
                <a:gd name="T42" fmla="*/ 1 w 66"/>
                <a:gd name="T43" fmla="*/ 5 h 711"/>
                <a:gd name="T44" fmla="*/ 1 w 66"/>
                <a:gd name="T45" fmla="*/ 6 h 711"/>
                <a:gd name="T46" fmla="*/ 1 w 66"/>
                <a:gd name="T47" fmla="*/ 6 h 711"/>
                <a:gd name="T48" fmla="*/ 1 w 66"/>
                <a:gd name="T49" fmla="*/ 6 h 711"/>
                <a:gd name="T50" fmla="*/ 1 w 66"/>
                <a:gd name="T51" fmla="*/ 7 h 711"/>
                <a:gd name="T52" fmla="*/ 1 w 66"/>
                <a:gd name="T53" fmla="*/ 7 h 711"/>
                <a:gd name="T54" fmla="*/ 1 w 66"/>
                <a:gd name="T55" fmla="*/ 7 h 711"/>
                <a:gd name="T56" fmla="*/ 1 w 66"/>
                <a:gd name="T57" fmla="*/ 8 h 711"/>
                <a:gd name="T58" fmla="*/ 1 w 66"/>
                <a:gd name="T59" fmla="*/ 8 h 711"/>
                <a:gd name="T60" fmla="*/ 1 w 66"/>
                <a:gd name="T61" fmla="*/ 8 h 711"/>
                <a:gd name="T62" fmla="*/ 1 w 66"/>
                <a:gd name="T63" fmla="*/ 9 h 711"/>
                <a:gd name="T64" fmla="*/ 1 w 66"/>
                <a:gd name="T65" fmla="*/ 9 h 711"/>
                <a:gd name="T66" fmla="*/ 0 w 66"/>
                <a:gd name="T67" fmla="*/ 9 h 711"/>
                <a:gd name="T68" fmla="*/ 0 w 66"/>
                <a:gd name="T69" fmla="*/ 9 h 711"/>
                <a:gd name="T70" fmla="*/ 0 w 66"/>
                <a:gd name="T71" fmla="*/ 9 h 711"/>
                <a:gd name="T72" fmla="*/ 0 w 66"/>
                <a:gd name="T73" fmla="*/ 10 h 711"/>
                <a:gd name="T74" fmla="*/ 0 w 66"/>
                <a:gd name="T75" fmla="*/ 10 h 711"/>
                <a:gd name="T76" fmla="*/ 0 w 66"/>
                <a:gd name="T77" fmla="*/ 10 h 711"/>
                <a:gd name="T78" fmla="*/ 0 w 66"/>
                <a:gd name="T79" fmla="*/ 10 h 711"/>
                <a:gd name="T80" fmla="*/ 0 w 66"/>
                <a:gd name="T81" fmla="*/ 10 h 711"/>
                <a:gd name="T82" fmla="*/ 0 w 66"/>
                <a:gd name="T83" fmla="*/ 10 h 711"/>
                <a:gd name="T84" fmla="*/ 0 w 66"/>
                <a:gd name="T85" fmla="*/ 11 h 711"/>
                <a:gd name="T86" fmla="*/ 0 w 66"/>
                <a:gd name="T87" fmla="*/ 11 h 711"/>
                <a:gd name="T88" fmla="*/ 0 w 66"/>
                <a:gd name="T89" fmla="*/ 11 h 711"/>
                <a:gd name="T90" fmla="*/ 0 w 66"/>
                <a:gd name="T91" fmla="*/ 11 h 711"/>
                <a:gd name="T92" fmla="*/ 0 w 66"/>
                <a:gd name="T93" fmla="*/ 11 h 7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711">
                  <a:moveTo>
                    <a:pt x="64" y="0"/>
                  </a:moveTo>
                  <a:lnTo>
                    <a:pt x="62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7" y="2"/>
                  </a:lnTo>
                  <a:lnTo>
                    <a:pt x="56" y="5"/>
                  </a:lnTo>
                  <a:lnTo>
                    <a:pt x="55" y="9"/>
                  </a:lnTo>
                  <a:lnTo>
                    <a:pt x="53" y="12"/>
                  </a:lnTo>
                  <a:lnTo>
                    <a:pt x="52" y="16"/>
                  </a:lnTo>
                  <a:lnTo>
                    <a:pt x="51" y="21"/>
                  </a:lnTo>
                  <a:lnTo>
                    <a:pt x="47" y="34"/>
                  </a:lnTo>
                  <a:lnTo>
                    <a:pt x="45" y="51"/>
                  </a:lnTo>
                  <a:lnTo>
                    <a:pt x="43" y="69"/>
                  </a:lnTo>
                  <a:lnTo>
                    <a:pt x="41" y="89"/>
                  </a:lnTo>
                  <a:lnTo>
                    <a:pt x="40" y="109"/>
                  </a:lnTo>
                  <a:lnTo>
                    <a:pt x="40" y="130"/>
                  </a:lnTo>
                  <a:lnTo>
                    <a:pt x="40" y="151"/>
                  </a:lnTo>
                  <a:lnTo>
                    <a:pt x="43" y="187"/>
                  </a:lnTo>
                  <a:lnTo>
                    <a:pt x="48" y="222"/>
                  </a:lnTo>
                  <a:lnTo>
                    <a:pt x="53" y="255"/>
                  </a:lnTo>
                  <a:lnTo>
                    <a:pt x="59" y="287"/>
                  </a:lnTo>
                  <a:lnTo>
                    <a:pt x="63" y="319"/>
                  </a:lnTo>
                  <a:lnTo>
                    <a:pt x="66" y="351"/>
                  </a:lnTo>
                  <a:lnTo>
                    <a:pt x="66" y="373"/>
                  </a:lnTo>
                  <a:lnTo>
                    <a:pt x="64" y="396"/>
                  </a:lnTo>
                  <a:lnTo>
                    <a:pt x="62" y="418"/>
                  </a:lnTo>
                  <a:lnTo>
                    <a:pt x="59" y="441"/>
                  </a:lnTo>
                  <a:lnTo>
                    <a:pt x="55" y="463"/>
                  </a:lnTo>
                  <a:lnTo>
                    <a:pt x="50" y="485"/>
                  </a:lnTo>
                  <a:lnTo>
                    <a:pt x="44" y="505"/>
                  </a:lnTo>
                  <a:lnTo>
                    <a:pt x="38" y="525"/>
                  </a:lnTo>
                  <a:lnTo>
                    <a:pt x="31" y="544"/>
                  </a:lnTo>
                  <a:lnTo>
                    <a:pt x="26" y="556"/>
                  </a:lnTo>
                  <a:lnTo>
                    <a:pt x="21" y="568"/>
                  </a:lnTo>
                  <a:lnTo>
                    <a:pt x="16" y="580"/>
                  </a:lnTo>
                  <a:lnTo>
                    <a:pt x="11" y="591"/>
                  </a:lnTo>
                  <a:lnTo>
                    <a:pt x="7" y="602"/>
                  </a:lnTo>
                  <a:lnTo>
                    <a:pt x="3" y="613"/>
                  </a:lnTo>
                  <a:lnTo>
                    <a:pt x="1" y="625"/>
                  </a:lnTo>
                  <a:lnTo>
                    <a:pt x="0" y="638"/>
                  </a:lnTo>
                  <a:lnTo>
                    <a:pt x="0" y="650"/>
                  </a:lnTo>
                  <a:lnTo>
                    <a:pt x="1" y="659"/>
                  </a:lnTo>
                  <a:lnTo>
                    <a:pt x="3" y="668"/>
                  </a:lnTo>
                  <a:lnTo>
                    <a:pt x="6" y="678"/>
                  </a:lnTo>
                  <a:lnTo>
                    <a:pt x="10" y="689"/>
                  </a:lnTo>
                  <a:lnTo>
                    <a:pt x="15" y="700"/>
                  </a:lnTo>
                  <a:lnTo>
                    <a:pt x="21" y="71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8" name="Freeform 136"/>
            <p:cNvSpPr>
              <a:spLocks/>
            </p:cNvSpPr>
            <p:nvPr/>
          </p:nvSpPr>
          <p:spPr bwMode="auto">
            <a:xfrm>
              <a:off x="2930" y="2478"/>
              <a:ext cx="5" cy="108"/>
            </a:xfrm>
            <a:custGeom>
              <a:avLst/>
              <a:gdLst>
                <a:gd name="T0" fmla="*/ 0 w 21"/>
                <a:gd name="T1" fmla="*/ 1 h 432"/>
                <a:gd name="T2" fmla="*/ 0 w 21"/>
                <a:gd name="T3" fmla="*/ 1 h 432"/>
                <a:gd name="T4" fmla="*/ 0 w 21"/>
                <a:gd name="T5" fmla="*/ 0 h 432"/>
                <a:gd name="T6" fmla="*/ 0 w 21"/>
                <a:gd name="T7" fmla="*/ 0 h 432"/>
                <a:gd name="T8" fmla="*/ 0 w 21"/>
                <a:gd name="T9" fmla="*/ 0 h 432"/>
                <a:gd name="T10" fmla="*/ 0 w 21"/>
                <a:gd name="T11" fmla="*/ 0 h 432"/>
                <a:gd name="T12" fmla="*/ 0 w 21"/>
                <a:gd name="T13" fmla="*/ 0 h 432"/>
                <a:gd name="T14" fmla="*/ 0 w 21"/>
                <a:gd name="T15" fmla="*/ 0 h 432"/>
                <a:gd name="T16" fmla="*/ 0 w 21"/>
                <a:gd name="T17" fmla="*/ 0 h 432"/>
                <a:gd name="T18" fmla="*/ 0 w 21"/>
                <a:gd name="T19" fmla="*/ 0 h 432"/>
                <a:gd name="T20" fmla="*/ 0 w 21"/>
                <a:gd name="T21" fmla="*/ 0 h 432"/>
                <a:gd name="T22" fmla="*/ 0 w 21"/>
                <a:gd name="T23" fmla="*/ 0 h 432"/>
                <a:gd name="T24" fmla="*/ 0 w 21"/>
                <a:gd name="T25" fmla="*/ 1 h 432"/>
                <a:gd name="T26" fmla="*/ 0 w 21"/>
                <a:gd name="T27" fmla="*/ 1 h 432"/>
                <a:gd name="T28" fmla="*/ 0 w 21"/>
                <a:gd name="T29" fmla="*/ 1 h 432"/>
                <a:gd name="T30" fmla="*/ 0 w 21"/>
                <a:gd name="T31" fmla="*/ 2 h 432"/>
                <a:gd name="T32" fmla="*/ 0 w 21"/>
                <a:gd name="T33" fmla="*/ 3 h 432"/>
                <a:gd name="T34" fmla="*/ 0 w 21"/>
                <a:gd name="T35" fmla="*/ 4 h 432"/>
                <a:gd name="T36" fmla="*/ 0 w 21"/>
                <a:gd name="T37" fmla="*/ 4 h 432"/>
                <a:gd name="T38" fmla="*/ 0 w 21"/>
                <a:gd name="T39" fmla="*/ 5 h 432"/>
                <a:gd name="T40" fmla="*/ 0 w 21"/>
                <a:gd name="T41" fmla="*/ 5 h 432"/>
                <a:gd name="T42" fmla="*/ 0 w 21"/>
                <a:gd name="T43" fmla="*/ 5 h 432"/>
                <a:gd name="T44" fmla="*/ 0 w 21"/>
                <a:gd name="T45" fmla="*/ 6 h 432"/>
                <a:gd name="T46" fmla="*/ 0 w 21"/>
                <a:gd name="T47" fmla="*/ 6 h 432"/>
                <a:gd name="T48" fmla="*/ 0 w 21"/>
                <a:gd name="T49" fmla="*/ 6 h 432"/>
                <a:gd name="T50" fmla="*/ 0 w 21"/>
                <a:gd name="T51" fmla="*/ 6 h 432"/>
                <a:gd name="T52" fmla="*/ 0 w 21"/>
                <a:gd name="T53" fmla="*/ 7 h 432"/>
                <a:gd name="T54" fmla="*/ 0 w 21"/>
                <a:gd name="T55" fmla="*/ 7 h 432"/>
                <a:gd name="T56" fmla="*/ 0 w 21"/>
                <a:gd name="T57" fmla="*/ 7 h 4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" h="432">
                  <a:moveTo>
                    <a:pt x="21" y="44"/>
                  </a:moveTo>
                  <a:lnTo>
                    <a:pt x="17" y="31"/>
                  </a:lnTo>
                  <a:lnTo>
                    <a:pt x="14" y="20"/>
                  </a:lnTo>
                  <a:lnTo>
                    <a:pt x="11" y="12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1" y="11"/>
                  </a:lnTo>
                  <a:lnTo>
                    <a:pt x="1" y="18"/>
                  </a:lnTo>
                  <a:lnTo>
                    <a:pt x="2" y="27"/>
                  </a:lnTo>
                  <a:lnTo>
                    <a:pt x="2" y="36"/>
                  </a:lnTo>
                  <a:lnTo>
                    <a:pt x="5" y="77"/>
                  </a:lnTo>
                  <a:lnTo>
                    <a:pt x="8" y="127"/>
                  </a:lnTo>
                  <a:lnTo>
                    <a:pt x="12" y="184"/>
                  </a:lnTo>
                  <a:lnTo>
                    <a:pt x="15" y="242"/>
                  </a:lnTo>
                  <a:lnTo>
                    <a:pt x="16" y="264"/>
                  </a:lnTo>
                  <a:lnTo>
                    <a:pt x="16" y="285"/>
                  </a:lnTo>
                  <a:lnTo>
                    <a:pt x="16" y="305"/>
                  </a:lnTo>
                  <a:lnTo>
                    <a:pt x="16" y="325"/>
                  </a:lnTo>
                  <a:lnTo>
                    <a:pt x="15" y="344"/>
                  </a:lnTo>
                  <a:lnTo>
                    <a:pt x="14" y="363"/>
                  </a:lnTo>
                  <a:lnTo>
                    <a:pt x="12" y="380"/>
                  </a:lnTo>
                  <a:lnTo>
                    <a:pt x="10" y="395"/>
                  </a:lnTo>
                  <a:lnTo>
                    <a:pt x="7" y="409"/>
                  </a:lnTo>
                  <a:lnTo>
                    <a:pt x="4" y="422"/>
                  </a:lnTo>
                  <a:lnTo>
                    <a:pt x="0" y="4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9" name="Rectangle 137"/>
            <p:cNvSpPr>
              <a:spLocks noChangeArrowheads="1"/>
            </p:cNvSpPr>
            <p:nvPr/>
          </p:nvSpPr>
          <p:spPr bwMode="auto">
            <a:xfrm>
              <a:off x="2935" y="2200"/>
              <a:ext cx="741" cy="1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 b="1" smtClean="0">
                  <a:latin typeface="+mj-lt"/>
                </a:rPr>
                <a:t>Flexural Cracks</a:t>
              </a:r>
              <a:endParaRPr lang="en-US" altLang="en-US" smtClean="0">
                <a:latin typeface="+mj-lt"/>
              </a:endParaRPr>
            </a:p>
          </p:txBody>
        </p:sp>
        <p:sp>
          <p:nvSpPr>
            <p:cNvPr id="24700" name="Freeform 138"/>
            <p:cNvSpPr>
              <a:spLocks/>
            </p:cNvSpPr>
            <p:nvPr/>
          </p:nvSpPr>
          <p:spPr bwMode="auto">
            <a:xfrm>
              <a:off x="2640" y="2300"/>
              <a:ext cx="12" cy="302"/>
            </a:xfrm>
            <a:custGeom>
              <a:avLst/>
              <a:gdLst>
                <a:gd name="T0" fmla="*/ 1 w 48"/>
                <a:gd name="T1" fmla="*/ 0 h 1207"/>
                <a:gd name="T2" fmla="*/ 1 w 48"/>
                <a:gd name="T3" fmla="*/ 1 h 1207"/>
                <a:gd name="T4" fmla="*/ 1 w 48"/>
                <a:gd name="T5" fmla="*/ 1 h 1207"/>
                <a:gd name="T6" fmla="*/ 1 w 48"/>
                <a:gd name="T7" fmla="*/ 1 h 1207"/>
                <a:gd name="T8" fmla="*/ 1 w 48"/>
                <a:gd name="T9" fmla="*/ 2 h 1207"/>
                <a:gd name="T10" fmla="*/ 1 w 48"/>
                <a:gd name="T11" fmla="*/ 2 h 1207"/>
                <a:gd name="T12" fmla="*/ 1 w 48"/>
                <a:gd name="T13" fmla="*/ 2 h 1207"/>
                <a:gd name="T14" fmla="*/ 1 w 48"/>
                <a:gd name="T15" fmla="*/ 3 h 1207"/>
                <a:gd name="T16" fmla="*/ 1 w 48"/>
                <a:gd name="T17" fmla="*/ 3 h 1207"/>
                <a:gd name="T18" fmla="*/ 1 w 48"/>
                <a:gd name="T19" fmla="*/ 4 h 1207"/>
                <a:gd name="T20" fmla="*/ 1 w 48"/>
                <a:gd name="T21" fmla="*/ 5 h 1207"/>
                <a:gd name="T22" fmla="*/ 1 w 48"/>
                <a:gd name="T23" fmla="*/ 5 h 1207"/>
                <a:gd name="T24" fmla="*/ 1 w 48"/>
                <a:gd name="T25" fmla="*/ 6 h 1207"/>
                <a:gd name="T26" fmla="*/ 1 w 48"/>
                <a:gd name="T27" fmla="*/ 7 h 1207"/>
                <a:gd name="T28" fmla="*/ 1 w 48"/>
                <a:gd name="T29" fmla="*/ 7 h 1207"/>
                <a:gd name="T30" fmla="*/ 1 w 48"/>
                <a:gd name="T31" fmla="*/ 8 h 1207"/>
                <a:gd name="T32" fmla="*/ 1 w 48"/>
                <a:gd name="T33" fmla="*/ 9 h 1207"/>
                <a:gd name="T34" fmla="*/ 1 w 48"/>
                <a:gd name="T35" fmla="*/ 9 h 1207"/>
                <a:gd name="T36" fmla="*/ 1 w 48"/>
                <a:gd name="T37" fmla="*/ 10 h 1207"/>
                <a:gd name="T38" fmla="*/ 1 w 48"/>
                <a:gd name="T39" fmla="*/ 11 h 1207"/>
                <a:gd name="T40" fmla="*/ 0 w 48"/>
                <a:gd name="T41" fmla="*/ 11 h 1207"/>
                <a:gd name="T42" fmla="*/ 0 w 48"/>
                <a:gd name="T43" fmla="*/ 12 h 1207"/>
                <a:gd name="T44" fmla="*/ 0 w 48"/>
                <a:gd name="T45" fmla="*/ 13 h 1207"/>
                <a:gd name="T46" fmla="*/ 0 w 48"/>
                <a:gd name="T47" fmla="*/ 13 h 1207"/>
                <a:gd name="T48" fmla="*/ 0 w 48"/>
                <a:gd name="T49" fmla="*/ 14 h 1207"/>
                <a:gd name="T50" fmla="*/ 0 w 48"/>
                <a:gd name="T51" fmla="*/ 15 h 1207"/>
                <a:gd name="T52" fmla="*/ 0 w 48"/>
                <a:gd name="T53" fmla="*/ 15 h 1207"/>
                <a:gd name="T54" fmla="*/ 0 w 48"/>
                <a:gd name="T55" fmla="*/ 15 h 1207"/>
                <a:gd name="T56" fmla="*/ 0 w 48"/>
                <a:gd name="T57" fmla="*/ 16 h 1207"/>
                <a:gd name="T58" fmla="*/ 0 w 48"/>
                <a:gd name="T59" fmla="*/ 16 h 1207"/>
                <a:gd name="T60" fmla="*/ 0 w 48"/>
                <a:gd name="T61" fmla="*/ 17 h 1207"/>
                <a:gd name="T62" fmla="*/ 1 w 48"/>
                <a:gd name="T63" fmla="*/ 17 h 1207"/>
                <a:gd name="T64" fmla="*/ 1 w 48"/>
                <a:gd name="T65" fmla="*/ 17 h 1207"/>
                <a:gd name="T66" fmla="*/ 1 w 48"/>
                <a:gd name="T67" fmla="*/ 18 h 1207"/>
                <a:gd name="T68" fmla="*/ 1 w 48"/>
                <a:gd name="T69" fmla="*/ 18 h 1207"/>
                <a:gd name="T70" fmla="*/ 1 w 48"/>
                <a:gd name="T71" fmla="*/ 18 h 1207"/>
                <a:gd name="T72" fmla="*/ 1 w 48"/>
                <a:gd name="T73" fmla="*/ 18 h 1207"/>
                <a:gd name="T74" fmla="*/ 0 w 48"/>
                <a:gd name="T75" fmla="*/ 19 h 1207"/>
                <a:gd name="T76" fmla="*/ 0 w 48"/>
                <a:gd name="T77" fmla="*/ 19 h 1207"/>
                <a:gd name="T78" fmla="*/ 0 w 48"/>
                <a:gd name="T79" fmla="*/ 19 h 1207"/>
                <a:gd name="T80" fmla="*/ 0 w 48"/>
                <a:gd name="T81" fmla="*/ 19 h 1207"/>
                <a:gd name="T82" fmla="*/ 0 w 48"/>
                <a:gd name="T83" fmla="*/ 19 h 1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" h="1207">
                  <a:moveTo>
                    <a:pt x="43" y="0"/>
                  </a:moveTo>
                  <a:lnTo>
                    <a:pt x="39" y="24"/>
                  </a:lnTo>
                  <a:lnTo>
                    <a:pt x="36" y="48"/>
                  </a:lnTo>
                  <a:lnTo>
                    <a:pt x="34" y="71"/>
                  </a:lnTo>
                  <a:lnTo>
                    <a:pt x="33" y="94"/>
                  </a:lnTo>
                  <a:lnTo>
                    <a:pt x="32" y="118"/>
                  </a:lnTo>
                  <a:lnTo>
                    <a:pt x="32" y="141"/>
                  </a:lnTo>
                  <a:lnTo>
                    <a:pt x="32" y="165"/>
                  </a:lnTo>
                  <a:lnTo>
                    <a:pt x="34" y="207"/>
                  </a:lnTo>
                  <a:lnTo>
                    <a:pt x="36" y="250"/>
                  </a:lnTo>
                  <a:lnTo>
                    <a:pt x="39" y="292"/>
                  </a:lnTo>
                  <a:lnTo>
                    <a:pt x="42" y="334"/>
                  </a:lnTo>
                  <a:lnTo>
                    <a:pt x="45" y="376"/>
                  </a:lnTo>
                  <a:lnTo>
                    <a:pt x="47" y="418"/>
                  </a:lnTo>
                  <a:lnTo>
                    <a:pt x="48" y="460"/>
                  </a:lnTo>
                  <a:lnTo>
                    <a:pt x="46" y="501"/>
                  </a:lnTo>
                  <a:lnTo>
                    <a:pt x="43" y="545"/>
                  </a:lnTo>
                  <a:lnTo>
                    <a:pt x="38" y="589"/>
                  </a:lnTo>
                  <a:lnTo>
                    <a:pt x="31" y="632"/>
                  </a:lnTo>
                  <a:lnTo>
                    <a:pt x="24" y="676"/>
                  </a:lnTo>
                  <a:lnTo>
                    <a:pt x="17" y="720"/>
                  </a:lnTo>
                  <a:lnTo>
                    <a:pt x="11" y="763"/>
                  </a:lnTo>
                  <a:lnTo>
                    <a:pt x="5" y="807"/>
                  </a:lnTo>
                  <a:lnTo>
                    <a:pt x="2" y="853"/>
                  </a:lnTo>
                  <a:lnTo>
                    <a:pt x="1" y="898"/>
                  </a:lnTo>
                  <a:lnTo>
                    <a:pt x="1" y="922"/>
                  </a:lnTo>
                  <a:lnTo>
                    <a:pt x="3" y="947"/>
                  </a:lnTo>
                  <a:lnTo>
                    <a:pt x="5" y="972"/>
                  </a:lnTo>
                  <a:lnTo>
                    <a:pt x="9" y="997"/>
                  </a:lnTo>
                  <a:lnTo>
                    <a:pt x="14" y="1022"/>
                  </a:lnTo>
                  <a:lnTo>
                    <a:pt x="19" y="1048"/>
                  </a:lnTo>
                  <a:lnTo>
                    <a:pt x="24" y="1074"/>
                  </a:lnTo>
                  <a:lnTo>
                    <a:pt x="28" y="1099"/>
                  </a:lnTo>
                  <a:lnTo>
                    <a:pt x="29" y="1123"/>
                  </a:lnTo>
                  <a:lnTo>
                    <a:pt x="28" y="1146"/>
                  </a:lnTo>
                  <a:lnTo>
                    <a:pt x="27" y="1156"/>
                  </a:lnTo>
                  <a:lnTo>
                    <a:pt x="24" y="1165"/>
                  </a:lnTo>
                  <a:lnTo>
                    <a:pt x="21" y="1174"/>
                  </a:lnTo>
                  <a:lnTo>
                    <a:pt x="17" y="1182"/>
                  </a:lnTo>
                  <a:lnTo>
                    <a:pt x="13" y="1191"/>
                  </a:lnTo>
                  <a:lnTo>
                    <a:pt x="7" y="1199"/>
                  </a:lnTo>
                  <a:lnTo>
                    <a:pt x="0" y="120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1" name="Freeform 139"/>
            <p:cNvSpPr>
              <a:spLocks/>
            </p:cNvSpPr>
            <p:nvPr/>
          </p:nvSpPr>
          <p:spPr bwMode="auto">
            <a:xfrm>
              <a:off x="2550" y="2344"/>
              <a:ext cx="13" cy="258"/>
            </a:xfrm>
            <a:custGeom>
              <a:avLst/>
              <a:gdLst>
                <a:gd name="T0" fmla="*/ 1 w 52"/>
                <a:gd name="T1" fmla="*/ 0 h 1034"/>
                <a:gd name="T2" fmla="*/ 1 w 52"/>
                <a:gd name="T3" fmla="*/ 0 h 1034"/>
                <a:gd name="T4" fmla="*/ 1 w 52"/>
                <a:gd name="T5" fmla="*/ 1 h 1034"/>
                <a:gd name="T6" fmla="*/ 1 w 52"/>
                <a:gd name="T7" fmla="*/ 1 h 1034"/>
                <a:gd name="T8" fmla="*/ 1 w 52"/>
                <a:gd name="T9" fmla="*/ 2 h 1034"/>
                <a:gd name="T10" fmla="*/ 1 w 52"/>
                <a:gd name="T11" fmla="*/ 2 h 1034"/>
                <a:gd name="T12" fmla="*/ 1 w 52"/>
                <a:gd name="T13" fmla="*/ 3 h 1034"/>
                <a:gd name="T14" fmla="*/ 1 w 52"/>
                <a:gd name="T15" fmla="*/ 3 h 1034"/>
                <a:gd name="T16" fmla="*/ 1 w 52"/>
                <a:gd name="T17" fmla="*/ 4 h 1034"/>
                <a:gd name="T18" fmla="*/ 1 w 52"/>
                <a:gd name="T19" fmla="*/ 4 h 1034"/>
                <a:gd name="T20" fmla="*/ 1 w 52"/>
                <a:gd name="T21" fmla="*/ 5 h 1034"/>
                <a:gd name="T22" fmla="*/ 1 w 52"/>
                <a:gd name="T23" fmla="*/ 5 h 1034"/>
                <a:gd name="T24" fmla="*/ 1 w 52"/>
                <a:gd name="T25" fmla="*/ 6 h 1034"/>
                <a:gd name="T26" fmla="*/ 0 w 52"/>
                <a:gd name="T27" fmla="*/ 7 h 1034"/>
                <a:gd name="T28" fmla="*/ 0 w 52"/>
                <a:gd name="T29" fmla="*/ 7 h 1034"/>
                <a:gd name="T30" fmla="*/ 0 w 52"/>
                <a:gd name="T31" fmla="*/ 8 h 1034"/>
                <a:gd name="T32" fmla="*/ 0 w 52"/>
                <a:gd name="T33" fmla="*/ 9 h 1034"/>
                <a:gd name="T34" fmla="*/ 0 w 52"/>
                <a:gd name="T35" fmla="*/ 9 h 1034"/>
                <a:gd name="T36" fmla="*/ 0 w 52"/>
                <a:gd name="T37" fmla="*/ 10 h 1034"/>
                <a:gd name="T38" fmla="*/ 0 w 52"/>
                <a:gd name="T39" fmla="*/ 10 h 1034"/>
                <a:gd name="T40" fmla="*/ 0 w 52"/>
                <a:gd name="T41" fmla="*/ 11 h 1034"/>
                <a:gd name="T42" fmla="*/ 0 w 52"/>
                <a:gd name="T43" fmla="*/ 11 h 1034"/>
                <a:gd name="T44" fmla="*/ 0 w 52"/>
                <a:gd name="T45" fmla="*/ 12 h 1034"/>
                <a:gd name="T46" fmla="*/ 1 w 52"/>
                <a:gd name="T47" fmla="*/ 12 h 1034"/>
                <a:gd name="T48" fmla="*/ 1 w 52"/>
                <a:gd name="T49" fmla="*/ 13 h 1034"/>
                <a:gd name="T50" fmla="*/ 1 w 52"/>
                <a:gd name="T51" fmla="*/ 13 h 1034"/>
                <a:gd name="T52" fmla="*/ 1 w 52"/>
                <a:gd name="T53" fmla="*/ 14 h 1034"/>
                <a:gd name="T54" fmla="*/ 1 w 52"/>
                <a:gd name="T55" fmla="*/ 14 h 1034"/>
                <a:gd name="T56" fmla="*/ 1 w 52"/>
                <a:gd name="T57" fmla="*/ 15 h 1034"/>
                <a:gd name="T58" fmla="*/ 1 w 52"/>
                <a:gd name="T59" fmla="*/ 15 h 1034"/>
                <a:gd name="T60" fmla="*/ 1 w 52"/>
                <a:gd name="T61" fmla="*/ 15 h 1034"/>
                <a:gd name="T62" fmla="*/ 1 w 52"/>
                <a:gd name="T63" fmla="*/ 15 h 1034"/>
                <a:gd name="T64" fmla="*/ 1 w 52"/>
                <a:gd name="T65" fmla="*/ 16 h 1034"/>
                <a:gd name="T66" fmla="*/ 1 w 52"/>
                <a:gd name="T67" fmla="*/ 16 h 1034"/>
                <a:gd name="T68" fmla="*/ 0 w 52"/>
                <a:gd name="T69" fmla="*/ 16 h 10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1034">
                  <a:moveTo>
                    <a:pt x="36" y="0"/>
                  </a:moveTo>
                  <a:lnTo>
                    <a:pt x="42" y="31"/>
                  </a:lnTo>
                  <a:lnTo>
                    <a:pt x="46" y="63"/>
                  </a:lnTo>
                  <a:lnTo>
                    <a:pt x="49" y="93"/>
                  </a:lnTo>
                  <a:lnTo>
                    <a:pt x="51" y="123"/>
                  </a:lnTo>
                  <a:lnTo>
                    <a:pt x="52" y="152"/>
                  </a:lnTo>
                  <a:lnTo>
                    <a:pt x="52" y="181"/>
                  </a:lnTo>
                  <a:lnTo>
                    <a:pt x="51" y="210"/>
                  </a:lnTo>
                  <a:lnTo>
                    <a:pt x="49" y="238"/>
                  </a:lnTo>
                  <a:lnTo>
                    <a:pt x="46" y="266"/>
                  </a:lnTo>
                  <a:lnTo>
                    <a:pt x="41" y="311"/>
                  </a:lnTo>
                  <a:lnTo>
                    <a:pt x="35" y="354"/>
                  </a:lnTo>
                  <a:lnTo>
                    <a:pt x="28" y="397"/>
                  </a:lnTo>
                  <a:lnTo>
                    <a:pt x="21" y="439"/>
                  </a:lnTo>
                  <a:lnTo>
                    <a:pt x="14" y="482"/>
                  </a:lnTo>
                  <a:lnTo>
                    <a:pt x="9" y="524"/>
                  </a:lnTo>
                  <a:lnTo>
                    <a:pt x="4" y="565"/>
                  </a:lnTo>
                  <a:lnTo>
                    <a:pt x="0" y="606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4" y="704"/>
                  </a:lnTo>
                  <a:lnTo>
                    <a:pt x="9" y="737"/>
                  </a:lnTo>
                  <a:lnTo>
                    <a:pt x="16" y="770"/>
                  </a:lnTo>
                  <a:lnTo>
                    <a:pt x="24" y="803"/>
                  </a:lnTo>
                  <a:lnTo>
                    <a:pt x="32" y="836"/>
                  </a:lnTo>
                  <a:lnTo>
                    <a:pt x="39" y="869"/>
                  </a:lnTo>
                  <a:lnTo>
                    <a:pt x="43" y="903"/>
                  </a:lnTo>
                  <a:lnTo>
                    <a:pt x="44" y="935"/>
                  </a:lnTo>
                  <a:lnTo>
                    <a:pt x="43" y="949"/>
                  </a:lnTo>
                  <a:lnTo>
                    <a:pt x="42" y="964"/>
                  </a:lnTo>
                  <a:lnTo>
                    <a:pt x="39" y="978"/>
                  </a:lnTo>
                  <a:lnTo>
                    <a:pt x="35" y="992"/>
                  </a:lnTo>
                  <a:lnTo>
                    <a:pt x="29" y="1006"/>
                  </a:lnTo>
                  <a:lnTo>
                    <a:pt x="23" y="1020"/>
                  </a:lnTo>
                  <a:lnTo>
                    <a:pt x="14" y="10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2" name="Freeform 140"/>
            <p:cNvSpPr>
              <a:spLocks/>
            </p:cNvSpPr>
            <p:nvPr/>
          </p:nvSpPr>
          <p:spPr bwMode="auto">
            <a:xfrm>
              <a:off x="2724" y="2344"/>
              <a:ext cx="11" cy="258"/>
            </a:xfrm>
            <a:custGeom>
              <a:avLst/>
              <a:gdLst>
                <a:gd name="T0" fmla="*/ 0 w 48"/>
                <a:gd name="T1" fmla="*/ 0 h 1034"/>
                <a:gd name="T2" fmla="*/ 0 w 48"/>
                <a:gd name="T3" fmla="*/ 0 h 1034"/>
                <a:gd name="T4" fmla="*/ 0 w 48"/>
                <a:gd name="T5" fmla="*/ 1 h 1034"/>
                <a:gd name="T6" fmla="*/ 0 w 48"/>
                <a:gd name="T7" fmla="*/ 1 h 1034"/>
                <a:gd name="T8" fmla="*/ 0 w 48"/>
                <a:gd name="T9" fmla="*/ 1 h 1034"/>
                <a:gd name="T10" fmla="*/ 0 w 48"/>
                <a:gd name="T11" fmla="*/ 2 h 1034"/>
                <a:gd name="T12" fmla="*/ 0 w 48"/>
                <a:gd name="T13" fmla="*/ 2 h 1034"/>
                <a:gd name="T14" fmla="*/ 0 w 48"/>
                <a:gd name="T15" fmla="*/ 2 h 1034"/>
                <a:gd name="T16" fmla="*/ 0 w 48"/>
                <a:gd name="T17" fmla="*/ 3 h 1034"/>
                <a:gd name="T18" fmla="*/ 0 w 48"/>
                <a:gd name="T19" fmla="*/ 4 h 1034"/>
                <a:gd name="T20" fmla="*/ 0 w 48"/>
                <a:gd name="T21" fmla="*/ 4 h 1034"/>
                <a:gd name="T22" fmla="*/ 0 w 48"/>
                <a:gd name="T23" fmla="*/ 5 h 1034"/>
                <a:gd name="T24" fmla="*/ 0 w 48"/>
                <a:gd name="T25" fmla="*/ 5 h 1034"/>
                <a:gd name="T26" fmla="*/ 0 w 48"/>
                <a:gd name="T27" fmla="*/ 6 h 1034"/>
                <a:gd name="T28" fmla="*/ 0 w 48"/>
                <a:gd name="T29" fmla="*/ 6 h 1034"/>
                <a:gd name="T30" fmla="*/ 1 w 48"/>
                <a:gd name="T31" fmla="*/ 7 h 1034"/>
                <a:gd name="T32" fmla="*/ 1 w 48"/>
                <a:gd name="T33" fmla="*/ 8 h 1034"/>
                <a:gd name="T34" fmla="*/ 1 w 48"/>
                <a:gd name="T35" fmla="*/ 8 h 1034"/>
                <a:gd name="T36" fmla="*/ 0 w 48"/>
                <a:gd name="T37" fmla="*/ 9 h 1034"/>
                <a:gd name="T38" fmla="*/ 0 w 48"/>
                <a:gd name="T39" fmla="*/ 10 h 1034"/>
                <a:gd name="T40" fmla="*/ 0 w 48"/>
                <a:gd name="T41" fmla="*/ 10 h 1034"/>
                <a:gd name="T42" fmla="*/ 0 w 48"/>
                <a:gd name="T43" fmla="*/ 11 h 1034"/>
                <a:gd name="T44" fmla="*/ 0 w 48"/>
                <a:gd name="T45" fmla="*/ 12 h 1034"/>
                <a:gd name="T46" fmla="*/ 0 w 48"/>
                <a:gd name="T47" fmla="*/ 12 h 1034"/>
                <a:gd name="T48" fmla="*/ 0 w 48"/>
                <a:gd name="T49" fmla="*/ 13 h 1034"/>
                <a:gd name="T50" fmla="*/ 0 w 48"/>
                <a:gd name="T51" fmla="*/ 13 h 1034"/>
                <a:gd name="T52" fmla="*/ 0 w 48"/>
                <a:gd name="T53" fmla="*/ 14 h 1034"/>
                <a:gd name="T54" fmla="*/ 0 w 48"/>
                <a:gd name="T55" fmla="*/ 14 h 1034"/>
                <a:gd name="T56" fmla="*/ 0 w 48"/>
                <a:gd name="T57" fmla="*/ 15 h 1034"/>
                <a:gd name="T58" fmla="*/ 0 w 48"/>
                <a:gd name="T59" fmla="*/ 15 h 1034"/>
                <a:gd name="T60" fmla="*/ 0 w 48"/>
                <a:gd name="T61" fmla="*/ 15 h 1034"/>
                <a:gd name="T62" fmla="*/ 0 w 48"/>
                <a:gd name="T63" fmla="*/ 16 h 1034"/>
                <a:gd name="T64" fmla="*/ 0 w 48"/>
                <a:gd name="T65" fmla="*/ 16 h 10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" h="1034">
                  <a:moveTo>
                    <a:pt x="8" y="0"/>
                  </a:moveTo>
                  <a:lnTo>
                    <a:pt x="4" y="24"/>
                  </a:lnTo>
                  <a:lnTo>
                    <a:pt x="2" y="47"/>
                  </a:lnTo>
                  <a:lnTo>
                    <a:pt x="0" y="72"/>
                  </a:lnTo>
                  <a:lnTo>
                    <a:pt x="0" y="95"/>
                  </a:lnTo>
                  <a:lnTo>
                    <a:pt x="1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9" y="201"/>
                  </a:lnTo>
                  <a:lnTo>
                    <a:pt x="15" y="237"/>
                  </a:lnTo>
                  <a:lnTo>
                    <a:pt x="22" y="275"/>
                  </a:lnTo>
                  <a:lnTo>
                    <a:pt x="29" y="311"/>
                  </a:lnTo>
                  <a:lnTo>
                    <a:pt x="35" y="348"/>
                  </a:lnTo>
                  <a:lnTo>
                    <a:pt x="41" y="384"/>
                  </a:lnTo>
                  <a:lnTo>
                    <a:pt x="45" y="421"/>
                  </a:lnTo>
                  <a:lnTo>
                    <a:pt x="48" y="458"/>
                  </a:lnTo>
                  <a:lnTo>
                    <a:pt x="48" y="497"/>
                  </a:lnTo>
                  <a:lnTo>
                    <a:pt x="46" y="539"/>
                  </a:lnTo>
                  <a:lnTo>
                    <a:pt x="42" y="583"/>
                  </a:lnTo>
                  <a:lnTo>
                    <a:pt x="36" y="626"/>
                  </a:lnTo>
                  <a:lnTo>
                    <a:pt x="29" y="670"/>
                  </a:lnTo>
                  <a:lnTo>
                    <a:pt x="22" y="715"/>
                  </a:lnTo>
                  <a:lnTo>
                    <a:pt x="15" y="760"/>
                  </a:lnTo>
                  <a:lnTo>
                    <a:pt x="10" y="804"/>
                  </a:lnTo>
                  <a:lnTo>
                    <a:pt x="7" y="849"/>
                  </a:lnTo>
                  <a:lnTo>
                    <a:pt x="6" y="872"/>
                  </a:lnTo>
                  <a:lnTo>
                    <a:pt x="6" y="896"/>
                  </a:lnTo>
                  <a:lnTo>
                    <a:pt x="7" y="919"/>
                  </a:lnTo>
                  <a:lnTo>
                    <a:pt x="9" y="942"/>
                  </a:lnTo>
                  <a:lnTo>
                    <a:pt x="13" y="965"/>
                  </a:lnTo>
                  <a:lnTo>
                    <a:pt x="17" y="988"/>
                  </a:lnTo>
                  <a:lnTo>
                    <a:pt x="24" y="1011"/>
                  </a:lnTo>
                  <a:lnTo>
                    <a:pt x="31" y="10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3" name="Freeform 141"/>
            <p:cNvSpPr>
              <a:spLocks/>
            </p:cNvSpPr>
            <p:nvPr/>
          </p:nvSpPr>
          <p:spPr bwMode="auto">
            <a:xfrm>
              <a:off x="2468" y="2408"/>
              <a:ext cx="17" cy="189"/>
            </a:xfrm>
            <a:custGeom>
              <a:avLst/>
              <a:gdLst>
                <a:gd name="T0" fmla="*/ 0 w 71"/>
                <a:gd name="T1" fmla="*/ 0 h 754"/>
                <a:gd name="T2" fmla="*/ 0 w 71"/>
                <a:gd name="T3" fmla="*/ 0 h 754"/>
                <a:gd name="T4" fmla="*/ 0 w 71"/>
                <a:gd name="T5" fmla="*/ 1 h 754"/>
                <a:gd name="T6" fmla="*/ 0 w 71"/>
                <a:gd name="T7" fmla="*/ 1 h 754"/>
                <a:gd name="T8" fmla="*/ 0 w 71"/>
                <a:gd name="T9" fmla="*/ 1 h 754"/>
                <a:gd name="T10" fmla="*/ 1 w 71"/>
                <a:gd name="T11" fmla="*/ 2 h 754"/>
                <a:gd name="T12" fmla="*/ 1 w 71"/>
                <a:gd name="T13" fmla="*/ 2 h 754"/>
                <a:gd name="T14" fmla="*/ 1 w 71"/>
                <a:gd name="T15" fmla="*/ 2 h 754"/>
                <a:gd name="T16" fmla="*/ 1 w 71"/>
                <a:gd name="T17" fmla="*/ 3 h 754"/>
                <a:gd name="T18" fmla="*/ 1 w 71"/>
                <a:gd name="T19" fmla="*/ 3 h 754"/>
                <a:gd name="T20" fmla="*/ 1 w 71"/>
                <a:gd name="T21" fmla="*/ 3 h 754"/>
                <a:gd name="T22" fmla="*/ 1 w 71"/>
                <a:gd name="T23" fmla="*/ 4 h 754"/>
                <a:gd name="T24" fmla="*/ 1 w 71"/>
                <a:gd name="T25" fmla="*/ 4 h 754"/>
                <a:gd name="T26" fmla="*/ 1 w 71"/>
                <a:gd name="T27" fmla="*/ 5 h 754"/>
                <a:gd name="T28" fmla="*/ 1 w 71"/>
                <a:gd name="T29" fmla="*/ 6 h 754"/>
                <a:gd name="T30" fmla="*/ 1 w 71"/>
                <a:gd name="T31" fmla="*/ 6 h 754"/>
                <a:gd name="T32" fmla="*/ 1 w 71"/>
                <a:gd name="T33" fmla="*/ 7 h 754"/>
                <a:gd name="T34" fmla="*/ 1 w 71"/>
                <a:gd name="T35" fmla="*/ 7 h 754"/>
                <a:gd name="T36" fmla="*/ 1 w 71"/>
                <a:gd name="T37" fmla="*/ 8 h 754"/>
                <a:gd name="T38" fmla="*/ 1 w 71"/>
                <a:gd name="T39" fmla="*/ 8 h 754"/>
                <a:gd name="T40" fmla="*/ 1 w 71"/>
                <a:gd name="T41" fmla="*/ 9 h 754"/>
                <a:gd name="T42" fmla="*/ 1 w 71"/>
                <a:gd name="T43" fmla="*/ 9 h 754"/>
                <a:gd name="T44" fmla="*/ 1 w 71"/>
                <a:gd name="T45" fmla="*/ 10 h 754"/>
                <a:gd name="T46" fmla="*/ 1 w 71"/>
                <a:gd name="T47" fmla="*/ 10 h 754"/>
                <a:gd name="T48" fmla="*/ 1 w 71"/>
                <a:gd name="T49" fmla="*/ 11 h 754"/>
                <a:gd name="T50" fmla="*/ 1 w 71"/>
                <a:gd name="T51" fmla="*/ 11 h 754"/>
                <a:gd name="T52" fmla="*/ 1 w 71"/>
                <a:gd name="T53" fmla="*/ 12 h 7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1" h="754">
                  <a:moveTo>
                    <a:pt x="0" y="0"/>
                  </a:moveTo>
                  <a:lnTo>
                    <a:pt x="11" y="20"/>
                  </a:lnTo>
                  <a:lnTo>
                    <a:pt x="21" y="40"/>
                  </a:lnTo>
                  <a:lnTo>
                    <a:pt x="30" y="60"/>
                  </a:lnTo>
                  <a:lnTo>
                    <a:pt x="38" y="81"/>
                  </a:lnTo>
                  <a:lnTo>
                    <a:pt x="45" y="102"/>
                  </a:lnTo>
                  <a:lnTo>
                    <a:pt x="51" y="123"/>
                  </a:lnTo>
                  <a:lnTo>
                    <a:pt x="56" y="145"/>
                  </a:lnTo>
                  <a:lnTo>
                    <a:pt x="61" y="167"/>
                  </a:lnTo>
                  <a:lnTo>
                    <a:pt x="64" y="189"/>
                  </a:lnTo>
                  <a:lnTo>
                    <a:pt x="67" y="212"/>
                  </a:lnTo>
                  <a:lnTo>
                    <a:pt x="69" y="235"/>
                  </a:lnTo>
                  <a:lnTo>
                    <a:pt x="71" y="271"/>
                  </a:lnTo>
                  <a:lnTo>
                    <a:pt x="71" y="308"/>
                  </a:lnTo>
                  <a:lnTo>
                    <a:pt x="71" y="345"/>
                  </a:lnTo>
                  <a:lnTo>
                    <a:pt x="69" y="382"/>
                  </a:lnTo>
                  <a:lnTo>
                    <a:pt x="68" y="421"/>
                  </a:lnTo>
                  <a:lnTo>
                    <a:pt x="65" y="458"/>
                  </a:lnTo>
                  <a:lnTo>
                    <a:pt x="63" y="496"/>
                  </a:lnTo>
                  <a:lnTo>
                    <a:pt x="61" y="529"/>
                  </a:lnTo>
                  <a:lnTo>
                    <a:pt x="60" y="561"/>
                  </a:lnTo>
                  <a:lnTo>
                    <a:pt x="58" y="594"/>
                  </a:lnTo>
                  <a:lnTo>
                    <a:pt x="58" y="626"/>
                  </a:lnTo>
                  <a:lnTo>
                    <a:pt x="58" y="660"/>
                  </a:lnTo>
                  <a:lnTo>
                    <a:pt x="59" y="691"/>
                  </a:lnTo>
                  <a:lnTo>
                    <a:pt x="61" y="723"/>
                  </a:lnTo>
                  <a:lnTo>
                    <a:pt x="64" y="75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4" name="Freeform 142"/>
            <p:cNvSpPr>
              <a:spLocks/>
            </p:cNvSpPr>
            <p:nvPr/>
          </p:nvSpPr>
          <p:spPr bwMode="auto">
            <a:xfrm>
              <a:off x="2397" y="2493"/>
              <a:ext cx="18" cy="104"/>
            </a:xfrm>
            <a:custGeom>
              <a:avLst/>
              <a:gdLst>
                <a:gd name="T0" fmla="*/ 0 w 69"/>
                <a:gd name="T1" fmla="*/ 0 h 413"/>
                <a:gd name="T2" fmla="*/ 0 w 69"/>
                <a:gd name="T3" fmla="*/ 0 h 413"/>
                <a:gd name="T4" fmla="*/ 0 w 69"/>
                <a:gd name="T5" fmla="*/ 0 h 413"/>
                <a:gd name="T6" fmla="*/ 0 w 69"/>
                <a:gd name="T7" fmla="*/ 0 h 413"/>
                <a:gd name="T8" fmla="*/ 0 w 69"/>
                <a:gd name="T9" fmla="*/ 0 h 413"/>
                <a:gd name="T10" fmla="*/ 0 w 69"/>
                <a:gd name="T11" fmla="*/ 0 h 413"/>
                <a:gd name="T12" fmla="*/ 0 w 69"/>
                <a:gd name="T13" fmla="*/ 0 h 413"/>
                <a:gd name="T14" fmla="*/ 0 w 69"/>
                <a:gd name="T15" fmla="*/ 0 h 413"/>
                <a:gd name="T16" fmla="*/ 1 w 69"/>
                <a:gd name="T17" fmla="*/ 0 h 413"/>
                <a:gd name="T18" fmla="*/ 1 w 69"/>
                <a:gd name="T19" fmla="*/ 1 h 413"/>
                <a:gd name="T20" fmla="*/ 1 w 69"/>
                <a:gd name="T21" fmla="*/ 1 h 413"/>
                <a:gd name="T22" fmla="*/ 1 w 69"/>
                <a:gd name="T23" fmla="*/ 1 h 413"/>
                <a:gd name="T24" fmla="*/ 1 w 69"/>
                <a:gd name="T25" fmla="*/ 1 h 413"/>
                <a:gd name="T26" fmla="*/ 1 w 69"/>
                <a:gd name="T27" fmla="*/ 1 h 413"/>
                <a:gd name="T28" fmla="*/ 1 w 69"/>
                <a:gd name="T29" fmla="*/ 2 h 413"/>
                <a:gd name="T30" fmla="*/ 1 w 69"/>
                <a:gd name="T31" fmla="*/ 2 h 413"/>
                <a:gd name="T32" fmla="*/ 1 w 69"/>
                <a:gd name="T33" fmla="*/ 2 h 413"/>
                <a:gd name="T34" fmla="*/ 1 w 69"/>
                <a:gd name="T35" fmla="*/ 3 h 413"/>
                <a:gd name="T36" fmla="*/ 1 w 69"/>
                <a:gd name="T37" fmla="*/ 3 h 413"/>
                <a:gd name="T38" fmla="*/ 1 w 69"/>
                <a:gd name="T39" fmla="*/ 3 h 413"/>
                <a:gd name="T40" fmla="*/ 1 w 69"/>
                <a:gd name="T41" fmla="*/ 4 h 413"/>
                <a:gd name="T42" fmla="*/ 1 w 69"/>
                <a:gd name="T43" fmla="*/ 4 h 413"/>
                <a:gd name="T44" fmla="*/ 1 w 69"/>
                <a:gd name="T45" fmla="*/ 4 h 413"/>
                <a:gd name="T46" fmla="*/ 1 w 69"/>
                <a:gd name="T47" fmla="*/ 5 h 413"/>
                <a:gd name="T48" fmla="*/ 1 w 69"/>
                <a:gd name="T49" fmla="*/ 5 h 413"/>
                <a:gd name="T50" fmla="*/ 1 w 69"/>
                <a:gd name="T51" fmla="*/ 5 h 413"/>
                <a:gd name="T52" fmla="*/ 1 w 69"/>
                <a:gd name="T53" fmla="*/ 5 h 413"/>
                <a:gd name="T54" fmla="*/ 1 w 69"/>
                <a:gd name="T55" fmla="*/ 5 h 413"/>
                <a:gd name="T56" fmla="*/ 1 w 69"/>
                <a:gd name="T57" fmla="*/ 6 h 413"/>
                <a:gd name="T58" fmla="*/ 1 w 69"/>
                <a:gd name="T59" fmla="*/ 6 h 413"/>
                <a:gd name="T60" fmla="*/ 1 w 69"/>
                <a:gd name="T61" fmla="*/ 6 h 413"/>
                <a:gd name="T62" fmla="*/ 1 w 69"/>
                <a:gd name="T63" fmla="*/ 6 h 413"/>
                <a:gd name="T64" fmla="*/ 1 w 69"/>
                <a:gd name="T65" fmla="*/ 6 h 413"/>
                <a:gd name="T66" fmla="*/ 1 w 69"/>
                <a:gd name="T67" fmla="*/ 6 h 413"/>
                <a:gd name="T68" fmla="*/ 1 w 69"/>
                <a:gd name="T69" fmla="*/ 6 h 413"/>
                <a:gd name="T70" fmla="*/ 1 w 69"/>
                <a:gd name="T71" fmla="*/ 6 h 413"/>
                <a:gd name="T72" fmla="*/ 1 w 69"/>
                <a:gd name="T73" fmla="*/ 7 h 413"/>
                <a:gd name="T74" fmla="*/ 1 w 69"/>
                <a:gd name="T75" fmla="*/ 7 h 413"/>
                <a:gd name="T76" fmla="*/ 1 w 69"/>
                <a:gd name="T77" fmla="*/ 7 h 4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9" h="413">
                  <a:moveTo>
                    <a:pt x="0" y="4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2" y="13"/>
                  </a:lnTo>
                  <a:lnTo>
                    <a:pt x="26" y="23"/>
                  </a:lnTo>
                  <a:lnTo>
                    <a:pt x="30" y="35"/>
                  </a:lnTo>
                  <a:lnTo>
                    <a:pt x="34" y="49"/>
                  </a:lnTo>
                  <a:lnTo>
                    <a:pt x="37" y="65"/>
                  </a:lnTo>
                  <a:lnTo>
                    <a:pt x="40" y="82"/>
                  </a:lnTo>
                  <a:lnTo>
                    <a:pt x="42" y="99"/>
                  </a:lnTo>
                  <a:lnTo>
                    <a:pt x="43" y="116"/>
                  </a:lnTo>
                  <a:lnTo>
                    <a:pt x="45" y="133"/>
                  </a:lnTo>
                  <a:lnTo>
                    <a:pt x="45" y="158"/>
                  </a:lnTo>
                  <a:lnTo>
                    <a:pt x="45" y="181"/>
                  </a:lnTo>
                  <a:lnTo>
                    <a:pt x="45" y="203"/>
                  </a:lnTo>
                  <a:lnTo>
                    <a:pt x="45" y="224"/>
                  </a:lnTo>
                  <a:lnTo>
                    <a:pt x="45" y="244"/>
                  </a:lnTo>
                  <a:lnTo>
                    <a:pt x="47" y="264"/>
                  </a:lnTo>
                  <a:lnTo>
                    <a:pt x="50" y="285"/>
                  </a:lnTo>
                  <a:lnTo>
                    <a:pt x="53" y="298"/>
                  </a:lnTo>
                  <a:lnTo>
                    <a:pt x="57" y="310"/>
                  </a:lnTo>
                  <a:lnTo>
                    <a:pt x="60" y="323"/>
                  </a:lnTo>
                  <a:lnTo>
                    <a:pt x="64" y="335"/>
                  </a:lnTo>
                  <a:lnTo>
                    <a:pt x="67" y="348"/>
                  </a:lnTo>
                  <a:lnTo>
                    <a:pt x="69" y="360"/>
                  </a:lnTo>
                  <a:lnTo>
                    <a:pt x="69" y="371"/>
                  </a:lnTo>
                  <a:lnTo>
                    <a:pt x="68" y="382"/>
                  </a:lnTo>
                  <a:lnTo>
                    <a:pt x="67" y="387"/>
                  </a:lnTo>
                  <a:lnTo>
                    <a:pt x="65" y="393"/>
                  </a:lnTo>
                  <a:lnTo>
                    <a:pt x="62" y="397"/>
                  </a:lnTo>
                  <a:lnTo>
                    <a:pt x="59" y="402"/>
                  </a:lnTo>
                  <a:lnTo>
                    <a:pt x="54" y="406"/>
                  </a:lnTo>
                  <a:lnTo>
                    <a:pt x="49" y="410"/>
                  </a:lnTo>
                  <a:lnTo>
                    <a:pt x="43" y="41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5" name="Freeform 143"/>
            <p:cNvSpPr>
              <a:spLocks/>
            </p:cNvSpPr>
            <p:nvPr/>
          </p:nvSpPr>
          <p:spPr bwMode="auto">
            <a:xfrm>
              <a:off x="2828" y="2408"/>
              <a:ext cx="17" cy="178"/>
            </a:xfrm>
            <a:custGeom>
              <a:avLst/>
              <a:gdLst>
                <a:gd name="T0" fmla="*/ 1 w 66"/>
                <a:gd name="T1" fmla="*/ 0 h 711"/>
                <a:gd name="T2" fmla="*/ 1 w 66"/>
                <a:gd name="T3" fmla="*/ 0 h 711"/>
                <a:gd name="T4" fmla="*/ 1 w 66"/>
                <a:gd name="T5" fmla="*/ 0 h 711"/>
                <a:gd name="T6" fmla="*/ 1 w 66"/>
                <a:gd name="T7" fmla="*/ 0 h 711"/>
                <a:gd name="T8" fmla="*/ 1 w 66"/>
                <a:gd name="T9" fmla="*/ 0 h 711"/>
                <a:gd name="T10" fmla="*/ 1 w 66"/>
                <a:gd name="T11" fmla="*/ 0 h 711"/>
                <a:gd name="T12" fmla="*/ 1 w 66"/>
                <a:gd name="T13" fmla="*/ 0 h 711"/>
                <a:gd name="T14" fmla="*/ 1 w 66"/>
                <a:gd name="T15" fmla="*/ 0 h 711"/>
                <a:gd name="T16" fmla="*/ 1 w 66"/>
                <a:gd name="T17" fmla="*/ 0 h 711"/>
                <a:gd name="T18" fmla="*/ 1 w 66"/>
                <a:gd name="T19" fmla="*/ 0 h 711"/>
                <a:gd name="T20" fmla="*/ 1 w 66"/>
                <a:gd name="T21" fmla="*/ 1 h 711"/>
                <a:gd name="T22" fmla="*/ 1 w 66"/>
                <a:gd name="T23" fmla="*/ 1 h 711"/>
                <a:gd name="T24" fmla="*/ 1 w 66"/>
                <a:gd name="T25" fmla="*/ 1 h 711"/>
                <a:gd name="T26" fmla="*/ 1 w 66"/>
                <a:gd name="T27" fmla="*/ 2 h 711"/>
                <a:gd name="T28" fmla="*/ 1 w 66"/>
                <a:gd name="T29" fmla="*/ 2 h 711"/>
                <a:gd name="T30" fmla="*/ 1 w 66"/>
                <a:gd name="T31" fmla="*/ 2 h 711"/>
                <a:gd name="T32" fmla="*/ 1 w 66"/>
                <a:gd name="T33" fmla="*/ 3 h 711"/>
                <a:gd name="T34" fmla="*/ 1 w 66"/>
                <a:gd name="T35" fmla="*/ 3 h 711"/>
                <a:gd name="T36" fmla="*/ 1 w 66"/>
                <a:gd name="T37" fmla="*/ 4 h 711"/>
                <a:gd name="T38" fmla="*/ 1 w 66"/>
                <a:gd name="T39" fmla="*/ 4 h 711"/>
                <a:gd name="T40" fmla="*/ 1 w 66"/>
                <a:gd name="T41" fmla="*/ 5 h 711"/>
                <a:gd name="T42" fmla="*/ 1 w 66"/>
                <a:gd name="T43" fmla="*/ 5 h 711"/>
                <a:gd name="T44" fmla="*/ 1 w 66"/>
                <a:gd name="T45" fmla="*/ 6 h 711"/>
                <a:gd name="T46" fmla="*/ 1 w 66"/>
                <a:gd name="T47" fmla="*/ 6 h 711"/>
                <a:gd name="T48" fmla="*/ 1 w 66"/>
                <a:gd name="T49" fmla="*/ 6 h 711"/>
                <a:gd name="T50" fmla="*/ 1 w 66"/>
                <a:gd name="T51" fmla="*/ 7 h 711"/>
                <a:gd name="T52" fmla="*/ 1 w 66"/>
                <a:gd name="T53" fmla="*/ 7 h 711"/>
                <a:gd name="T54" fmla="*/ 1 w 66"/>
                <a:gd name="T55" fmla="*/ 7 h 711"/>
                <a:gd name="T56" fmla="*/ 1 w 66"/>
                <a:gd name="T57" fmla="*/ 8 h 711"/>
                <a:gd name="T58" fmla="*/ 1 w 66"/>
                <a:gd name="T59" fmla="*/ 8 h 711"/>
                <a:gd name="T60" fmla="*/ 1 w 66"/>
                <a:gd name="T61" fmla="*/ 8 h 711"/>
                <a:gd name="T62" fmla="*/ 1 w 66"/>
                <a:gd name="T63" fmla="*/ 9 h 711"/>
                <a:gd name="T64" fmla="*/ 1 w 66"/>
                <a:gd name="T65" fmla="*/ 9 h 711"/>
                <a:gd name="T66" fmla="*/ 0 w 66"/>
                <a:gd name="T67" fmla="*/ 9 h 711"/>
                <a:gd name="T68" fmla="*/ 0 w 66"/>
                <a:gd name="T69" fmla="*/ 9 h 711"/>
                <a:gd name="T70" fmla="*/ 0 w 66"/>
                <a:gd name="T71" fmla="*/ 9 h 711"/>
                <a:gd name="T72" fmla="*/ 0 w 66"/>
                <a:gd name="T73" fmla="*/ 10 h 711"/>
                <a:gd name="T74" fmla="*/ 0 w 66"/>
                <a:gd name="T75" fmla="*/ 10 h 711"/>
                <a:gd name="T76" fmla="*/ 0 w 66"/>
                <a:gd name="T77" fmla="*/ 10 h 711"/>
                <a:gd name="T78" fmla="*/ 0 w 66"/>
                <a:gd name="T79" fmla="*/ 10 h 711"/>
                <a:gd name="T80" fmla="*/ 0 w 66"/>
                <a:gd name="T81" fmla="*/ 10 h 711"/>
                <a:gd name="T82" fmla="*/ 0 w 66"/>
                <a:gd name="T83" fmla="*/ 10 h 711"/>
                <a:gd name="T84" fmla="*/ 0 w 66"/>
                <a:gd name="T85" fmla="*/ 11 h 711"/>
                <a:gd name="T86" fmla="*/ 0 w 66"/>
                <a:gd name="T87" fmla="*/ 11 h 711"/>
                <a:gd name="T88" fmla="*/ 0 w 66"/>
                <a:gd name="T89" fmla="*/ 11 h 711"/>
                <a:gd name="T90" fmla="*/ 0 w 66"/>
                <a:gd name="T91" fmla="*/ 11 h 711"/>
                <a:gd name="T92" fmla="*/ 0 w 66"/>
                <a:gd name="T93" fmla="*/ 11 h 7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711">
                  <a:moveTo>
                    <a:pt x="64" y="0"/>
                  </a:moveTo>
                  <a:lnTo>
                    <a:pt x="62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7" y="2"/>
                  </a:lnTo>
                  <a:lnTo>
                    <a:pt x="56" y="5"/>
                  </a:lnTo>
                  <a:lnTo>
                    <a:pt x="55" y="9"/>
                  </a:lnTo>
                  <a:lnTo>
                    <a:pt x="53" y="12"/>
                  </a:lnTo>
                  <a:lnTo>
                    <a:pt x="52" y="16"/>
                  </a:lnTo>
                  <a:lnTo>
                    <a:pt x="51" y="21"/>
                  </a:lnTo>
                  <a:lnTo>
                    <a:pt x="47" y="34"/>
                  </a:lnTo>
                  <a:lnTo>
                    <a:pt x="45" y="51"/>
                  </a:lnTo>
                  <a:lnTo>
                    <a:pt x="43" y="69"/>
                  </a:lnTo>
                  <a:lnTo>
                    <a:pt x="41" y="89"/>
                  </a:lnTo>
                  <a:lnTo>
                    <a:pt x="40" y="109"/>
                  </a:lnTo>
                  <a:lnTo>
                    <a:pt x="40" y="130"/>
                  </a:lnTo>
                  <a:lnTo>
                    <a:pt x="40" y="151"/>
                  </a:lnTo>
                  <a:lnTo>
                    <a:pt x="43" y="187"/>
                  </a:lnTo>
                  <a:lnTo>
                    <a:pt x="48" y="222"/>
                  </a:lnTo>
                  <a:lnTo>
                    <a:pt x="53" y="255"/>
                  </a:lnTo>
                  <a:lnTo>
                    <a:pt x="59" y="287"/>
                  </a:lnTo>
                  <a:lnTo>
                    <a:pt x="63" y="319"/>
                  </a:lnTo>
                  <a:lnTo>
                    <a:pt x="66" y="351"/>
                  </a:lnTo>
                  <a:lnTo>
                    <a:pt x="66" y="373"/>
                  </a:lnTo>
                  <a:lnTo>
                    <a:pt x="64" y="396"/>
                  </a:lnTo>
                  <a:lnTo>
                    <a:pt x="62" y="418"/>
                  </a:lnTo>
                  <a:lnTo>
                    <a:pt x="59" y="441"/>
                  </a:lnTo>
                  <a:lnTo>
                    <a:pt x="55" y="463"/>
                  </a:lnTo>
                  <a:lnTo>
                    <a:pt x="50" y="485"/>
                  </a:lnTo>
                  <a:lnTo>
                    <a:pt x="44" y="505"/>
                  </a:lnTo>
                  <a:lnTo>
                    <a:pt x="38" y="525"/>
                  </a:lnTo>
                  <a:lnTo>
                    <a:pt x="31" y="544"/>
                  </a:lnTo>
                  <a:lnTo>
                    <a:pt x="26" y="556"/>
                  </a:lnTo>
                  <a:lnTo>
                    <a:pt x="21" y="568"/>
                  </a:lnTo>
                  <a:lnTo>
                    <a:pt x="16" y="580"/>
                  </a:lnTo>
                  <a:lnTo>
                    <a:pt x="11" y="591"/>
                  </a:lnTo>
                  <a:lnTo>
                    <a:pt x="7" y="602"/>
                  </a:lnTo>
                  <a:lnTo>
                    <a:pt x="3" y="613"/>
                  </a:lnTo>
                  <a:lnTo>
                    <a:pt x="1" y="625"/>
                  </a:lnTo>
                  <a:lnTo>
                    <a:pt x="0" y="638"/>
                  </a:lnTo>
                  <a:lnTo>
                    <a:pt x="0" y="650"/>
                  </a:lnTo>
                  <a:lnTo>
                    <a:pt x="1" y="659"/>
                  </a:lnTo>
                  <a:lnTo>
                    <a:pt x="3" y="668"/>
                  </a:lnTo>
                  <a:lnTo>
                    <a:pt x="6" y="678"/>
                  </a:lnTo>
                  <a:lnTo>
                    <a:pt x="10" y="689"/>
                  </a:lnTo>
                  <a:lnTo>
                    <a:pt x="15" y="700"/>
                  </a:lnTo>
                  <a:lnTo>
                    <a:pt x="21" y="71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6" name="Freeform 144"/>
            <p:cNvSpPr>
              <a:spLocks/>
            </p:cNvSpPr>
            <p:nvPr/>
          </p:nvSpPr>
          <p:spPr bwMode="auto">
            <a:xfrm>
              <a:off x="2930" y="2478"/>
              <a:ext cx="5" cy="108"/>
            </a:xfrm>
            <a:custGeom>
              <a:avLst/>
              <a:gdLst>
                <a:gd name="T0" fmla="*/ 0 w 21"/>
                <a:gd name="T1" fmla="*/ 1 h 432"/>
                <a:gd name="T2" fmla="*/ 0 w 21"/>
                <a:gd name="T3" fmla="*/ 1 h 432"/>
                <a:gd name="T4" fmla="*/ 0 w 21"/>
                <a:gd name="T5" fmla="*/ 0 h 432"/>
                <a:gd name="T6" fmla="*/ 0 w 21"/>
                <a:gd name="T7" fmla="*/ 0 h 432"/>
                <a:gd name="T8" fmla="*/ 0 w 21"/>
                <a:gd name="T9" fmla="*/ 0 h 432"/>
                <a:gd name="T10" fmla="*/ 0 w 21"/>
                <a:gd name="T11" fmla="*/ 0 h 432"/>
                <a:gd name="T12" fmla="*/ 0 w 21"/>
                <a:gd name="T13" fmla="*/ 0 h 432"/>
                <a:gd name="T14" fmla="*/ 0 w 21"/>
                <a:gd name="T15" fmla="*/ 0 h 432"/>
                <a:gd name="T16" fmla="*/ 0 w 21"/>
                <a:gd name="T17" fmla="*/ 0 h 432"/>
                <a:gd name="T18" fmla="*/ 0 w 21"/>
                <a:gd name="T19" fmla="*/ 0 h 432"/>
                <a:gd name="T20" fmla="*/ 0 w 21"/>
                <a:gd name="T21" fmla="*/ 0 h 432"/>
                <a:gd name="T22" fmla="*/ 0 w 21"/>
                <a:gd name="T23" fmla="*/ 0 h 432"/>
                <a:gd name="T24" fmla="*/ 0 w 21"/>
                <a:gd name="T25" fmla="*/ 1 h 432"/>
                <a:gd name="T26" fmla="*/ 0 w 21"/>
                <a:gd name="T27" fmla="*/ 1 h 432"/>
                <a:gd name="T28" fmla="*/ 0 w 21"/>
                <a:gd name="T29" fmla="*/ 1 h 432"/>
                <a:gd name="T30" fmla="*/ 0 w 21"/>
                <a:gd name="T31" fmla="*/ 2 h 432"/>
                <a:gd name="T32" fmla="*/ 0 w 21"/>
                <a:gd name="T33" fmla="*/ 3 h 432"/>
                <a:gd name="T34" fmla="*/ 0 w 21"/>
                <a:gd name="T35" fmla="*/ 4 h 432"/>
                <a:gd name="T36" fmla="*/ 0 w 21"/>
                <a:gd name="T37" fmla="*/ 4 h 432"/>
                <a:gd name="T38" fmla="*/ 0 w 21"/>
                <a:gd name="T39" fmla="*/ 5 h 432"/>
                <a:gd name="T40" fmla="*/ 0 w 21"/>
                <a:gd name="T41" fmla="*/ 5 h 432"/>
                <a:gd name="T42" fmla="*/ 0 w 21"/>
                <a:gd name="T43" fmla="*/ 5 h 432"/>
                <a:gd name="T44" fmla="*/ 0 w 21"/>
                <a:gd name="T45" fmla="*/ 6 h 432"/>
                <a:gd name="T46" fmla="*/ 0 w 21"/>
                <a:gd name="T47" fmla="*/ 6 h 432"/>
                <a:gd name="T48" fmla="*/ 0 w 21"/>
                <a:gd name="T49" fmla="*/ 6 h 432"/>
                <a:gd name="T50" fmla="*/ 0 w 21"/>
                <a:gd name="T51" fmla="*/ 6 h 432"/>
                <a:gd name="T52" fmla="*/ 0 w 21"/>
                <a:gd name="T53" fmla="*/ 7 h 432"/>
                <a:gd name="T54" fmla="*/ 0 w 21"/>
                <a:gd name="T55" fmla="*/ 7 h 432"/>
                <a:gd name="T56" fmla="*/ 0 w 21"/>
                <a:gd name="T57" fmla="*/ 7 h 4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" h="432">
                  <a:moveTo>
                    <a:pt x="21" y="44"/>
                  </a:moveTo>
                  <a:lnTo>
                    <a:pt x="17" y="31"/>
                  </a:lnTo>
                  <a:lnTo>
                    <a:pt x="14" y="20"/>
                  </a:lnTo>
                  <a:lnTo>
                    <a:pt x="11" y="12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1" y="11"/>
                  </a:lnTo>
                  <a:lnTo>
                    <a:pt x="1" y="18"/>
                  </a:lnTo>
                  <a:lnTo>
                    <a:pt x="2" y="27"/>
                  </a:lnTo>
                  <a:lnTo>
                    <a:pt x="2" y="36"/>
                  </a:lnTo>
                  <a:lnTo>
                    <a:pt x="5" y="77"/>
                  </a:lnTo>
                  <a:lnTo>
                    <a:pt x="8" y="127"/>
                  </a:lnTo>
                  <a:lnTo>
                    <a:pt x="12" y="184"/>
                  </a:lnTo>
                  <a:lnTo>
                    <a:pt x="15" y="242"/>
                  </a:lnTo>
                  <a:lnTo>
                    <a:pt x="16" y="264"/>
                  </a:lnTo>
                  <a:lnTo>
                    <a:pt x="16" y="285"/>
                  </a:lnTo>
                  <a:lnTo>
                    <a:pt x="16" y="305"/>
                  </a:lnTo>
                  <a:lnTo>
                    <a:pt x="16" y="325"/>
                  </a:lnTo>
                  <a:lnTo>
                    <a:pt x="15" y="344"/>
                  </a:lnTo>
                  <a:lnTo>
                    <a:pt x="14" y="363"/>
                  </a:lnTo>
                  <a:lnTo>
                    <a:pt x="12" y="380"/>
                  </a:lnTo>
                  <a:lnTo>
                    <a:pt x="10" y="395"/>
                  </a:lnTo>
                  <a:lnTo>
                    <a:pt x="7" y="409"/>
                  </a:lnTo>
                  <a:lnTo>
                    <a:pt x="4" y="422"/>
                  </a:lnTo>
                  <a:lnTo>
                    <a:pt x="0" y="4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7" name="Rectangle 145"/>
            <p:cNvSpPr>
              <a:spLocks noChangeArrowheads="1"/>
            </p:cNvSpPr>
            <p:nvPr/>
          </p:nvSpPr>
          <p:spPr bwMode="auto">
            <a:xfrm>
              <a:off x="2935" y="2200"/>
              <a:ext cx="741" cy="1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 b="1" smtClean="0">
                  <a:latin typeface="+mj-lt"/>
                </a:rPr>
                <a:t>Flexural Cracks</a:t>
              </a:r>
              <a:endParaRPr lang="en-US" altLang="en-US" smtClean="0">
                <a:latin typeface="+mj-lt"/>
              </a:endParaRPr>
            </a:p>
          </p:txBody>
        </p:sp>
      </p:grpSp>
      <p:grpSp>
        <p:nvGrpSpPr>
          <p:cNvPr id="25606" name="Group 146"/>
          <p:cNvGrpSpPr>
            <a:grpSpLocks/>
          </p:cNvGrpSpPr>
          <p:nvPr/>
        </p:nvGrpSpPr>
        <p:grpSpPr bwMode="auto">
          <a:xfrm>
            <a:off x="1814513" y="1676400"/>
            <a:ext cx="4667250" cy="1000125"/>
            <a:chOff x="1144" y="1017"/>
            <a:chExt cx="2940" cy="630"/>
          </a:xfrm>
        </p:grpSpPr>
        <p:sp>
          <p:nvSpPr>
            <p:cNvPr id="24637" name="Rectangle 147"/>
            <p:cNvSpPr>
              <a:spLocks noChangeArrowheads="1"/>
            </p:cNvSpPr>
            <p:nvPr/>
          </p:nvSpPr>
          <p:spPr bwMode="auto">
            <a:xfrm>
              <a:off x="1174" y="1599"/>
              <a:ext cx="2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38" name="Line 148"/>
            <p:cNvSpPr>
              <a:spLocks noChangeShapeType="1"/>
            </p:cNvSpPr>
            <p:nvPr/>
          </p:nvSpPr>
          <p:spPr bwMode="auto">
            <a:xfrm>
              <a:off x="1175" y="1600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9" name="Rectangle 149"/>
            <p:cNvSpPr>
              <a:spLocks noChangeArrowheads="1"/>
            </p:cNvSpPr>
            <p:nvPr/>
          </p:nvSpPr>
          <p:spPr bwMode="auto">
            <a:xfrm>
              <a:off x="1222" y="1516"/>
              <a:ext cx="2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40" name="Line 150"/>
            <p:cNvSpPr>
              <a:spLocks noChangeShapeType="1"/>
            </p:cNvSpPr>
            <p:nvPr/>
          </p:nvSpPr>
          <p:spPr bwMode="auto">
            <a:xfrm>
              <a:off x="1223" y="1517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1" name="Line 151"/>
            <p:cNvSpPr>
              <a:spLocks noChangeShapeType="1"/>
            </p:cNvSpPr>
            <p:nvPr/>
          </p:nvSpPr>
          <p:spPr bwMode="auto">
            <a:xfrm>
              <a:off x="1176" y="1601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2" name="Line 152"/>
            <p:cNvSpPr>
              <a:spLocks noChangeShapeType="1"/>
            </p:cNvSpPr>
            <p:nvPr/>
          </p:nvSpPr>
          <p:spPr bwMode="auto">
            <a:xfrm flipV="1">
              <a:off x="1144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3" name="Line 153"/>
            <p:cNvSpPr>
              <a:spLocks noChangeShapeType="1"/>
            </p:cNvSpPr>
            <p:nvPr/>
          </p:nvSpPr>
          <p:spPr bwMode="auto">
            <a:xfrm flipV="1">
              <a:off x="1209" y="1600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4" name="Line 154"/>
            <p:cNvSpPr>
              <a:spLocks noChangeShapeType="1"/>
            </p:cNvSpPr>
            <p:nvPr/>
          </p:nvSpPr>
          <p:spPr bwMode="auto">
            <a:xfrm flipV="1">
              <a:off x="1240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5" name="Line 155"/>
            <p:cNvSpPr>
              <a:spLocks noChangeShapeType="1"/>
            </p:cNvSpPr>
            <p:nvPr/>
          </p:nvSpPr>
          <p:spPr bwMode="auto">
            <a:xfrm flipV="1">
              <a:off x="1171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6" name="Line 156"/>
            <p:cNvSpPr>
              <a:spLocks noChangeShapeType="1"/>
            </p:cNvSpPr>
            <p:nvPr/>
          </p:nvSpPr>
          <p:spPr bwMode="auto">
            <a:xfrm>
              <a:off x="3987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7" name="Line 157"/>
            <p:cNvSpPr>
              <a:spLocks noChangeShapeType="1"/>
            </p:cNvSpPr>
            <p:nvPr/>
          </p:nvSpPr>
          <p:spPr bwMode="auto">
            <a:xfrm>
              <a:off x="3988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8" name="Line 158"/>
            <p:cNvSpPr>
              <a:spLocks noChangeShapeType="1"/>
            </p:cNvSpPr>
            <p:nvPr/>
          </p:nvSpPr>
          <p:spPr bwMode="auto">
            <a:xfrm flipV="1">
              <a:off x="3955" y="1617"/>
              <a:ext cx="32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9" name="Line 159"/>
            <p:cNvSpPr>
              <a:spLocks noChangeShapeType="1"/>
            </p:cNvSpPr>
            <p:nvPr/>
          </p:nvSpPr>
          <p:spPr bwMode="auto">
            <a:xfrm flipV="1">
              <a:off x="4020" y="1617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0" name="Line 160"/>
            <p:cNvSpPr>
              <a:spLocks noChangeShapeType="1"/>
            </p:cNvSpPr>
            <p:nvPr/>
          </p:nvSpPr>
          <p:spPr bwMode="auto">
            <a:xfrm flipV="1">
              <a:off x="4052" y="1618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1" name="Line 161"/>
            <p:cNvSpPr>
              <a:spLocks noChangeShapeType="1"/>
            </p:cNvSpPr>
            <p:nvPr/>
          </p:nvSpPr>
          <p:spPr bwMode="auto">
            <a:xfrm flipV="1">
              <a:off x="3983" y="1617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2" name="Freeform 162"/>
            <p:cNvSpPr>
              <a:spLocks/>
            </p:cNvSpPr>
            <p:nvPr/>
          </p:nvSpPr>
          <p:spPr bwMode="auto">
            <a:xfrm>
              <a:off x="1175" y="1517"/>
              <a:ext cx="96" cy="83"/>
            </a:xfrm>
            <a:custGeom>
              <a:avLst/>
              <a:gdLst>
                <a:gd name="T0" fmla="*/ 6 w 384"/>
                <a:gd name="T1" fmla="*/ 5 h 334"/>
                <a:gd name="T2" fmla="*/ 0 w 384"/>
                <a:gd name="T3" fmla="*/ 5 h 334"/>
                <a:gd name="T4" fmla="*/ 3 w 384"/>
                <a:gd name="T5" fmla="*/ 0 h 334"/>
                <a:gd name="T6" fmla="*/ 6 w 384"/>
                <a:gd name="T7" fmla="*/ 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334">
                  <a:moveTo>
                    <a:pt x="384" y="334"/>
                  </a:moveTo>
                  <a:lnTo>
                    <a:pt x="0" y="334"/>
                  </a:lnTo>
                  <a:lnTo>
                    <a:pt x="192" y="0"/>
                  </a:lnTo>
                  <a:lnTo>
                    <a:pt x="384" y="33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3" name="Line 163"/>
            <p:cNvSpPr>
              <a:spLocks noChangeShapeType="1"/>
            </p:cNvSpPr>
            <p:nvPr/>
          </p:nvSpPr>
          <p:spPr bwMode="auto">
            <a:xfrm flipV="1">
              <a:off x="1175" y="1517"/>
              <a:ext cx="48" cy="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4" name="Line 164"/>
            <p:cNvSpPr>
              <a:spLocks noChangeShapeType="1"/>
            </p:cNvSpPr>
            <p:nvPr/>
          </p:nvSpPr>
          <p:spPr bwMode="auto">
            <a:xfrm>
              <a:off x="1175" y="1600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5" name="Line 165"/>
            <p:cNvSpPr>
              <a:spLocks noChangeShapeType="1"/>
            </p:cNvSpPr>
            <p:nvPr/>
          </p:nvSpPr>
          <p:spPr bwMode="auto">
            <a:xfrm>
              <a:off x="1223" y="1517"/>
              <a:ext cx="48" cy="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6" name="Freeform 166"/>
            <p:cNvSpPr>
              <a:spLocks/>
            </p:cNvSpPr>
            <p:nvPr/>
          </p:nvSpPr>
          <p:spPr bwMode="auto">
            <a:xfrm>
              <a:off x="4036" y="1518"/>
              <a:ext cx="46" cy="97"/>
            </a:xfrm>
            <a:custGeom>
              <a:avLst/>
              <a:gdLst>
                <a:gd name="T0" fmla="*/ 0 w 184"/>
                <a:gd name="T1" fmla="*/ 0 h 385"/>
                <a:gd name="T2" fmla="*/ 0 w 184"/>
                <a:gd name="T3" fmla="*/ 6 h 385"/>
                <a:gd name="T4" fmla="*/ 0 w 184"/>
                <a:gd name="T5" fmla="*/ 6 h 385"/>
                <a:gd name="T6" fmla="*/ 1 w 184"/>
                <a:gd name="T7" fmla="*/ 6 h 385"/>
                <a:gd name="T8" fmla="*/ 1 w 184"/>
                <a:gd name="T9" fmla="*/ 6 h 385"/>
                <a:gd name="T10" fmla="*/ 1 w 184"/>
                <a:gd name="T11" fmla="*/ 6 h 385"/>
                <a:gd name="T12" fmla="*/ 2 w 184"/>
                <a:gd name="T13" fmla="*/ 6 h 385"/>
                <a:gd name="T14" fmla="*/ 2 w 184"/>
                <a:gd name="T15" fmla="*/ 6 h 385"/>
                <a:gd name="T16" fmla="*/ 2 w 184"/>
                <a:gd name="T17" fmla="*/ 5 h 385"/>
                <a:gd name="T18" fmla="*/ 2 w 184"/>
                <a:gd name="T19" fmla="*/ 5 h 385"/>
                <a:gd name="T20" fmla="*/ 2 w 184"/>
                <a:gd name="T21" fmla="*/ 5 h 385"/>
                <a:gd name="T22" fmla="*/ 3 w 184"/>
                <a:gd name="T23" fmla="*/ 5 h 385"/>
                <a:gd name="T24" fmla="*/ 3 w 184"/>
                <a:gd name="T25" fmla="*/ 4 h 385"/>
                <a:gd name="T26" fmla="*/ 3 w 184"/>
                <a:gd name="T27" fmla="*/ 4 h 385"/>
                <a:gd name="T28" fmla="*/ 3 w 184"/>
                <a:gd name="T29" fmla="*/ 4 h 385"/>
                <a:gd name="T30" fmla="*/ 3 w 184"/>
                <a:gd name="T31" fmla="*/ 3 h 385"/>
                <a:gd name="T32" fmla="*/ 3 w 184"/>
                <a:gd name="T33" fmla="*/ 3 h 385"/>
                <a:gd name="T34" fmla="*/ 3 w 184"/>
                <a:gd name="T35" fmla="*/ 3 h 385"/>
                <a:gd name="T36" fmla="*/ 3 w 184"/>
                <a:gd name="T37" fmla="*/ 3 h 385"/>
                <a:gd name="T38" fmla="*/ 3 w 184"/>
                <a:gd name="T39" fmla="*/ 2 h 385"/>
                <a:gd name="T40" fmla="*/ 3 w 184"/>
                <a:gd name="T41" fmla="*/ 2 h 385"/>
                <a:gd name="T42" fmla="*/ 3 w 184"/>
                <a:gd name="T43" fmla="*/ 2 h 385"/>
                <a:gd name="T44" fmla="*/ 2 w 184"/>
                <a:gd name="T45" fmla="*/ 1 h 385"/>
                <a:gd name="T46" fmla="*/ 2 w 184"/>
                <a:gd name="T47" fmla="*/ 1 h 385"/>
                <a:gd name="T48" fmla="*/ 2 w 184"/>
                <a:gd name="T49" fmla="*/ 1 h 385"/>
                <a:gd name="T50" fmla="*/ 2 w 184"/>
                <a:gd name="T51" fmla="*/ 1 h 385"/>
                <a:gd name="T52" fmla="*/ 2 w 184"/>
                <a:gd name="T53" fmla="*/ 1 h 385"/>
                <a:gd name="T54" fmla="*/ 1 w 184"/>
                <a:gd name="T55" fmla="*/ 0 h 385"/>
                <a:gd name="T56" fmla="*/ 1 w 184"/>
                <a:gd name="T57" fmla="*/ 0 h 385"/>
                <a:gd name="T58" fmla="*/ 1 w 184"/>
                <a:gd name="T59" fmla="*/ 0 h 385"/>
                <a:gd name="T60" fmla="*/ 0 w 184"/>
                <a:gd name="T61" fmla="*/ 0 h 385"/>
                <a:gd name="T62" fmla="*/ 0 w 184"/>
                <a:gd name="T63" fmla="*/ 0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4" h="385">
                  <a:moveTo>
                    <a:pt x="0" y="0"/>
                  </a:moveTo>
                  <a:lnTo>
                    <a:pt x="0" y="385"/>
                  </a:lnTo>
                  <a:lnTo>
                    <a:pt x="19" y="383"/>
                  </a:lnTo>
                  <a:lnTo>
                    <a:pt x="38" y="379"/>
                  </a:lnTo>
                  <a:lnTo>
                    <a:pt x="58" y="373"/>
                  </a:lnTo>
                  <a:lnTo>
                    <a:pt x="76" y="366"/>
                  </a:lnTo>
                  <a:lnTo>
                    <a:pt x="93" y="356"/>
                  </a:lnTo>
                  <a:lnTo>
                    <a:pt x="109" y="345"/>
                  </a:lnTo>
                  <a:lnTo>
                    <a:pt x="124" y="333"/>
                  </a:lnTo>
                  <a:lnTo>
                    <a:pt x="137" y="319"/>
                  </a:lnTo>
                  <a:lnTo>
                    <a:pt x="149" y="303"/>
                  </a:lnTo>
                  <a:lnTo>
                    <a:pt x="160" y="286"/>
                  </a:lnTo>
                  <a:lnTo>
                    <a:pt x="168" y="268"/>
                  </a:lnTo>
                  <a:lnTo>
                    <a:pt x="175" y="250"/>
                  </a:lnTo>
                  <a:lnTo>
                    <a:pt x="180" y="231"/>
                  </a:lnTo>
                  <a:lnTo>
                    <a:pt x="183" y="212"/>
                  </a:lnTo>
                  <a:lnTo>
                    <a:pt x="184" y="193"/>
                  </a:lnTo>
                  <a:lnTo>
                    <a:pt x="183" y="173"/>
                  </a:lnTo>
                  <a:lnTo>
                    <a:pt x="180" y="154"/>
                  </a:lnTo>
                  <a:lnTo>
                    <a:pt x="175" y="135"/>
                  </a:lnTo>
                  <a:lnTo>
                    <a:pt x="168" y="116"/>
                  </a:lnTo>
                  <a:lnTo>
                    <a:pt x="160" y="98"/>
                  </a:lnTo>
                  <a:lnTo>
                    <a:pt x="149" y="82"/>
                  </a:lnTo>
                  <a:lnTo>
                    <a:pt x="137" y="66"/>
                  </a:lnTo>
                  <a:lnTo>
                    <a:pt x="124" y="52"/>
                  </a:lnTo>
                  <a:lnTo>
                    <a:pt x="109" y="40"/>
                  </a:lnTo>
                  <a:lnTo>
                    <a:pt x="93" y="29"/>
                  </a:lnTo>
                  <a:lnTo>
                    <a:pt x="76" y="19"/>
                  </a:lnTo>
                  <a:lnTo>
                    <a:pt x="58" y="12"/>
                  </a:lnTo>
                  <a:lnTo>
                    <a:pt x="38" y="6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8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7" name="Freeform 167"/>
            <p:cNvSpPr>
              <a:spLocks/>
            </p:cNvSpPr>
            <p:nvPr/>
          </p:nvSpPr>
          <p:spPr bwMode="auto">
            <a:xfrm>
              <a:off x="3986" y="1518"/>
              <a:ext cx="96" cy="97"/>
            </a:xfrm>
            <a:custGeom>
              <a:avLst/>
              <a:gdLst>
                <a:gd name="T0" fmla="*/ 6 w 385"/>
                <a:gd name="T1" fmla="*/ 3 h 385"/>
                <a:gd name="T2" fmla="*/ 6 w 385"/>
                <a:gd name="T3" fmla="*/ 3 h 385"/>
                <a:gd name="T4" fmla="*/ 6 w 385"/>
                <a:gd name="T5" fmla="*/ 4 h 385"/>
                <a:gd name="T6" fmla="*/ 6 w 385"/>
                <a:gd name="T7" fmla="*/ 4 h 385"/>
                <a:gd name="T8" fmla="*/ 6 w 385"/>
                <a:gd name="T9" fmla="*/ 4 h 385"/>
                <a:gd name="T10" fmla="*/ 5 w 385"/>
                <a:gd name="T11" fmla="*/ 5 h 385"/>
                <a:gd name="T12" fmla="*/ 5 w 385"/>
                <a:gd name="T13" fmla="*/ 5 h 385"/>
                <a:gd name="T14" fmla="*/ 5 w 385"/>
                <a:gd name="T15" fmla="*/ 5 h 385"/>
                <a:gd name="T16" fmla="*/ 5 w 385"/>
                <a:gd name="T17" fmla="*/ 5 h 385"/>
                <a:gd name="T18" fmla="*/ 5 w 385"/>
                <a:gd name="T19" fmla="*/ 6 h 385"/>
                <a:gd name="T20" fmla="*/ 4 w 385"/>
                <a:gd name="T21" fmla="*/ 6 h 385"/>
                <a:gd name="T22" fmla="*/ 4 w 385"/>
                <a:gd name="T23" fmla="*/ 6 h 385"/>
                <a:gd name="T24" fmla="*/ 4 w 385"/>
                <a:gd name="T25" fmla="*/ 6 h 385"/>
                <a:gd name="T26" fmla="*/ 4 w 385"/>
                <a:gd name="T27" fmla="*/ 6 h 385"/>
                <a:gd name="T28" fmla="*/ 3 w 385"/>
                <a:gd name="T29" fmla="*/ 6 h 385"/>
                <a:gd name="T30" fmla="*/ 3 w 385"/>
                <a:gd name="T31" fmla="*/ 6 h 385"/>
                <a:gd name="T32" fmla="*/ 3 w 385"/>
                <a:gd name="T33" fmla="*/ 6 h 385"/>
                <a:gd name="T34" fmla="*/ 2 w 385"/>
                <a:gd name="T35" fmla="*/ 6 h 385"/>
                <a:gd name="T36" fmla="*/ 2 w 385"/>
                <a:gd name="T37" fmla="*/ 6 h 385"/>
                <a:gd name="T38" fmla="*/ 2 w 385"/>
                <a:gd name="T39" fmla="*/ 6 h 385"/>
                <a:gd name="T40" fmla="*/ 1 w 385"/>
                <a:gd name="T41" fmla="*/ 6 h 385"/>
                <a:gd name="T42" fmla="*/ 1 w 385"/>
                <a:gd name="T43" fmla="*/ 6 h 385"/>
                <a:gd name="T44" fmla="*/ 1 w 385"/>
                <a:gd name="T45" fmla="*/ 6 h 385"/>
                <a:gd name="T46" fmla="*/ 1 w 385"/>
                <a:gd name="T47" fmla="*/ 5 h 385"/>
                <a:gd name="T48" fmla="*/ 0 w 385"/>
                <a:gd name="T49" fmla="*/ 5 h 385"/>
                <a:gd name="T50" fmla="*/ 0 w 385"/>
                <a:gd name="T51" fmla="*/ 5 h 385"/>
                <a:gd name="T52" fmla="*/ 0 w 385"/>
                <a:gd name="T53" fmla="*/ 5 h 385"/>
                <a:gd name="T54" fmla="*/ 0 w 385"/>
                <a:gd name="T55" fmla="*/ 4 h 385"/>
                <a:gd name="T56" fmla="*/ 0 w 385"/>
                <a:gd name="T57" fmla="*/ 4 h 385"/>
                <a:gd name="T58" fmla="*/ 0 w 385"/>
                <a:gd name="T59" fmla="*/ 4 h 385"/>
                <a:gd name="T60" fmla="*/ 0 w 385"/>
                <a:gd name="T61" fmla="*/ 3 h 385"/>
                <a:gd name="T62" fmla="*/ 0 w 385"/>
                <a:gd name="T63" fmla="*/ 3 h 385"/>
                <a:gd name="T64" fmla="*/ 0 w 385"/>
                <a:gd name="T65" fmla="*/ 3 h 385"/>
                <a:gd name="T66" fmla="*/ 0 w 385"/>
                <a:gd name="T67" fmla="*/ 2 h 385"/>
                <a:gd name="T68" fmla="*/ 0 w 385"/>
                <a:gd name="T69" fmla="*/ 2 h 385"/>
                <a:gd name="T70" fmla="*/ 0 w 385"/>
                <a:gd name="T71" fmla="*/ 2 h 385"/>
                <a:gd name="T72" fmla="*/ 0 w 385"/>
                <a:gd name="T73" fmla="*/ 2 h 385"/>
                <a:gd name="T74" fmla="*/ 0 w 385"/>
                <a:gd name="T75" fmla="*/ 1 h 385"/>
                <a:gd name="T76" fmla="*/ 1 w 385"/>
                <a:gd name="T77" fmla="*/ 1 h 385"/>
                <a:gd name="T78" fmla="*/ 1 w 385"/>
                <a:gd name="T79" fmla="*/ 1 h 385"/>
                <a:gd name="T80" fmla="*/ 1 w 385"/>
                <a:gd name="T81" fmla="*/ 1 h 385"/>
                <a:gd name="T82" fmla="*/ 1 w 385"/>
                <a:gd name="T83" fmla="*/ 1 h 385"/>
                <a:gd name="T84" fmla="*/ 2 w 385"/>
                <a:gd name="T85" fmla="*/ 0 h 385"/>
                <a:gd name="T86" fmla="*/ 2 w 385"/>
                <a:gd name="T87" fmla="*/ 0 h 385"/>
                <a:gd name="T88" fmla="*/ 2 w 385"/>
                <a:gd name="T89" fmla="*/ 0 h 385"/>
                <a:gd name="T90" fmla="*/ 3 w 385"/>
                <a:gd name="T91" fmla="*/ 0 h 385"/>
                <a:gd name="T92" fmla="*/ 3 w 385"/>
                <a:gd name="T93" fmla="*/ 0 h 385"/>
                <a:gd name="T94" fmla="*/ 3 w 385"/>
                <a:gd name="T95" fmla="*/ 0 h 385"/>
                <a:gd name="T96" fmla="*/ 4 w 385"/>
                <a:gd name="T97" fmla="*/ 0 h 385"/>
                <a:gd name="T98" fmla="*/ 4 w 385"/>
                <a:gd name="T99" fmla="*/ 0 h 385"/>
                <a:gd name="T100" fmla="*/ 4 w 385"/>
                <a:gd name="T101" fmla="*/ 0 h 385"/>
                <a:gd name="T102" fmla="*/ 4 w 385"/>
                <a:gd name="T103" fmla="*/ 1 h 385"/>
                <a:gd name="T104" fmla="*/ 5 w 385"/>
                <a:gd name="T105" fmla="*/ 1 h 385"/>
                <a:gd name="T106" fmla="*/ 5 w 385"/>
                <a:gd name="T107" fmla="*/ 1 h 385"/>
                <a:gd name="T108" fmla="*/ 5 w 385"/>
                <a:gd name="T109" fmla="*/ 1 h 385"/>
                <a:gd name="T110" fmla="*/ 5 w 385"/>
                <a:gd name="T111" fmla="*/ 1 h 385"/>
                <a:gd name="T112" fmla="*/ 5 w 385"/>
                <a:gd name="T113" fmla="*/ 2 h 385"/>
                <a:gd name="T114" fmla="*/ 6 w 385"/>
                <a:gd name="T115" fmla="*/ 2 h 385"/>
                <a:gd name="T116" fmla="*/ 6 w 385"/>
                <a:gd name="T117" fmla="*/ 2 h 385"/>
                <a:gd name="T118" fmla="*/ 6 w 385"/>
                <a:gd name="T119" fmla="*/ 3 h 385"/>
                <a:gd name="T120" fmla="*/ 6 w 385"/>
                <a:gd name="T121" fmla="*/ 3 h 385"/>
                <a:gd name="T122" fmla="*/ 6 w 385"/>
                <a:gd name="T123" fmla="*/ 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5" h="385">
                  <a:moveTo>
                    <a:pt x="385" y="193"/>
                  </a:moveTo>
                  <a:lnTo>
                    <a:pt x="384" y="212"/>
                  </a:lnTo>
                  <a:lnTo>
                    <a:pt x="381" y="232"/>
                  </a:lnTo>
                  <a:lnTo>
                    <a:pt x="376" y="251"/>
                  </a:lnTo>
                  <a:lnTo>
                    <a:pt x="369" y="269"/>
                  </a:lnTo>
                  <a:lnTo>
                    <a:pt x="360" y="287"/>
                  </a:lnTo>
                  <a:lnTo>
                    <a:pt x="349" y="304"/>
                  </a:lnTo>
                  <a:lnTo>
                    <a:pt x="337" y="320"/>
                  </a:lnTo>
                  <a:lnTo>
                    <a:pt x="323" y="334"/>
                  </a:lnTo>
                  <a:lnTo>
                    <a:pt x="308" y="347"/>
                  </a:lnTo>
                  <a:lnTo>
                    <a:pt x="292" y="358"/>
                  </a:lnTo>
                  <a:lnTo>
                    <a:pt x="275" y="367"/>
                  </a:lnTo>
                  <a:lnTo>
                    <a:pt x="256" y="374"/>
                  </a:lnTo>
                  <a:lnTo>
                    <a:pt x="236" y="380"/>
                  </a:lnTo>
                  <a:lnTo>
                    <a:pt x="217" y="383"/>
                  </a:lnTo>
                  <a:lnTo>
                    <a:pt x="197" y="385"/>
                  </a:lnTo>
                  <a:lnTo>
                    <a:pt x="178" y="384"/>
                  </a:lnTo>
                  <a:lnTo>
                    <a:pt x="158" y="382"/>
                  </a:lnTo>
                  <a:lnTo>
                    <a:pt x="139" y="377"/>
                  </a:lnTo>
                  <a:lnTo>
                    <a:pt x="120" y="371"/>
                  </a:lnTo>
                  <a:lnTo>
                    <a:pt x="102" y="362"/>
                  </a:lnTo>
                  <a:lnTo>
                    <a:pt x="86" y="352"/>
                  </a:lnTo>
                  <a:lnTo>
                    <a:pt x="69" y="340"/>
                  </a:lnTo>
                  <a:lnTo>
                    <a:pt x="54" y="327"/>
                  </a:lnTo>
                  <a:lnTo>
                    <a:pt x="41" y="312"/>
                  </a:lnTo>
                  <a:lnTo>
                    <a:pt x="30" y="296"/>
                  </a:lnTo>
                  <a:lnTo>
                    <a:pt x="20" y="278"/>
                  </a:lnTo>
                  <a:lnTo>
                    <a:pt x="12" y="260"/>
                  </a:lnTo>
                  <a:lnTo>
                    <a:pt x="6" y="241"/>
                  </a:lnTo>
                  <a:lnTo>
                    <a:pt x="2" y="222"/>
                  </a:lnTo>
                  <a:lnTo>
                    <a:pt x="0" y="202"/>
                  </a:lnTo>
                  <a:lnTo>
                    <a:pt x="0" y="183"/>
                  </a:lnTo>
                  <a:lnTo>
                    <a:pt x="2" y="163"/>
                  </a:lnTo>
                  <a:lnTo>
                    <a:pt x="6" y="144"/>
                  </a:lnTo>
                  <a:lnTo>
                    <a:pt x="12" y="124"/>
                  </a:lnTo>
                  <a:lnTo>
                    <a:pt x="20" y="106"/>
                  </a:lnTo>
                  <a:lnTo>
                    <a:pt x="30" y="89"/>
                  </a:lnTo>
                  <a:lnTo>
                    <a:pt x="41" y="73"/>
                  </a:lnTo>
                  <a:lnTo>
                    <a:pt x="54" y="58"/>
                  </a:lnTo>
                  <a:lnTo>
                    <a:pt x="69" y="45"/>
                  </a:lnTo>
                  <a:lnTo>
                    <a:pt x="86" y="33"/>
                  </a:lnTo>
                  <a:lnTo>
                    <a:pt x="102" y="23"/>
                  </a:lnTo>
                  <a:lnTo>
                    <a:pt x="120" y="14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6" y="5"/>
                  </a:lnTo>
                  <a:lnTo>
                    <a:pt x="256" y="11"/>
                  </a:lnTo>
                  <a:lnTo>
                    <a:pt x="275" y="18"/>
                  </a:lnTo>
                  <a:lnTo>
                    <a:pt x="292" y="27"/>
                  </a:lnTo>
                  <a:lnTo>
                    <a:pt x="308" y="38"/>
                  </a:lnTo>
                  <a:lnTo>
                    <a:pt x="323" y="51"/>
                  </a:lnTo>
                  <a:lnTo>
                    <a:pt x="337" y="65"/>
                  </a:lnTo>
                  <a:lnTo>
                    <a:pt x="349" y="81"/>
                  </a:lnTo>
                  <a:lnTo>
                    <a:pt x="360" y="97"/>
                  </a:lnTo>
                  <a:lnTo>
                    <a:pt x="369" y="115"/>
                  </a:lnTo>
                  <a:lnTo>
                    <a:pt x="376" y="134"/>
                  </a:lnTo>
                  <a:lnTo>
                    <a:pt x="381" y="153"/>
                  </a:lnTo>
                  <a:lnTo>
                    <a:pt x="384" y="173"/>
                  </a:lnTo>
                  <a:lnTo>
                    <a:pt x="385" y="19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8" name="Freeform 168"/>
            <p:cNvSpPr>
              <a:spLocks/>
            </p:cNvSpPr>
            <p:nvPr/>
          </p:nvSpPr>
          <p:spPr bwMode="auto">
            <a:xfrm>
              <a:off x="3986" y="1518"/>
              <a:ext cx="96" cy="97"/>
            </a:xfrm>
            <a:custGeom>
              <a:avLst/>
              <a:gdLst>
                <a:gd name="T0" fmla="*/ 6 w 385"/>
                <a:gd name="T1" fmla="*/ 3 h 385"/>
                <a:gd name="T2" fmla="*/ 6 w 385"/>
                <a:gd name="T3" fmla="*/ 3 h 385"/>
                <a:gd name="T4" fmla="*/ 6 w 385"/>
                <a:gd name="T5" fmla="*/ 4 h 385"/>
                <a:gd name="T6" fmla="*/ 6 w 385"/>
                <a:gd name="T7" fmla="*/ 4 h 385"/>
                <a:gd name="T8" fmla="*/ 6 w 385"/>
                <a:gd name="T9" fmla="*/ 4 h 385"/>
                <a:gd name="T10" fmla="*/ 5 w 385"/>
                <a:gd name="T11" fmla="*/ 5 h 385"/>
                <a:gd name="T12" fmla="*/ 5 w 385"/>
                <a:gd name="T13" fmla="*/ 5 h 385"/>
                <a:gd name="T14" fmla="*/ 5 w 385"/>
                <a:gd name="T15" fmla="*/ 5 h 385"/>
                <a:gd name="T16" fmla="*/ 5 w 385"/>
                <a:gd name="T17" fmla="*/ 5 h 385"/>
                <a:gd name="T18" fmla="*/ 5 w 385"/>
                <a:gd name="T19" fmla="*/ 6 h 385"/>
                <a:gd name="T20" fmla="*/ 4 w 385"/>
                <a:gd name="T21" fmla="*/ 6 h 385"/>
                <a:gd name="T22" fmla="*/ 4 w 385"/>
                <a:gd name="T23" fmla="*/ 6 h 385"/>
                <a:gd name="T24" fmla="*/ 4 w 385"/>
                <a:gd name="T25" fmla="*/ 6 h 385"/>
                <a:gd name="T26" fmla="*/ 4 w 385"/>
                <a:gd name="T27" fmla="*/ 6 h 385"/>
                <a:gd name="T28" fmla="*/ 3 w 385"/>
                <a:gd name="T29" fmla="*/ 6 h 385"/>
                <a:gd name="T30" fmla="*/ 3 w 385"/>
                <a:gd name="T31" fmla="*/ 6 h 385"/>
                <a:gd name="T32" fmla="*/ 3 w 385"/>
                <a:gd name="T33" fmla="*/ 6 h 385"/>
                <a:gd name="T34" fmla="*/ 2 w 385"/>
                <a:gd name="T35" fmla="*/ 6 h 385"/>
                <a:gd name="T36" fmla="*/ 2 w 385"/>
                <a:gd name="T37" fmla="*/ 6 h 385"/>
                <a:gd name="T38" fmla="*/ 2 w 385"/>
                <a:gd name="T39" fmla="*/ 6 h 385"/>
                <a:gd name="T40" fmla="*/ 1 w 385"/>
                <a:gd name="T41" fmla="*/ 6 h 385"/>
                <a:gd name="T42" fmla="*/ 1 w 385"/>
                <a:gd name="T43" fmla="*/ 6 h 385"/>
                <a:gd name="T44" fmla="*/ 1 w 385"/>
                <a:gd name="T45" fmla="*/ 6 h 385"/>
                <a:gd name="T46" fmla="*/ 1 w 385"/>
                <a:gd name="T47" fmla="*/ 5 h 385"/>
                <a:gd name="T48" fmla="*/ 0 w 385"/>
                <a:gd name="T49" fmla="*/ 5 h 385"/>
                <a:gd name="T50" fmla="*/ 0 w 385"/>
                <a:gd name="T51" fmla="*/ 5 h 385"/>
                <a:gd name="T52" fmla="*/ 0 w 385"/>
                <a:gd name="T53" fmla="*/ 5 h 385"/>
                <a:gd name="T54" fmla="*/ 0 w 385"/>
                <a:gd name="T55" fmla="*/ 4 h 385"/>
                <a:gd name="T56" fmla="*/ 0 w 385"/>
                <a:gd name="T57" fmla="*/ 4 h 385"/>
                <a:gd name="T58" fmla="*/ 0 w 385"/>
                <a:gd name="T59" fmla="*/ 4 h 385"/>
                <a:gd name="T60" fmla="*/ 0 w 385"/>
                <a:gd name="T61" fmla="*/ 3 h 385"/>
                <a:gd name="T62" fmla="*/ 0 w 385"/>
                <a:gd name="T63" fmla="*/ 3 h 385"/>
                <a:gd name="T64" fmla="*/ 0 w 385"/>
                <a:gd name="T65" fmla="*/ 3 h 385"/>
                <a:gd name="T66" fmla="*/ 0 w 385"/>
                <a:gd name="T67" fmla="*/ 2 h 385"/>
                <a:gd name="T68" fmla="*/ 0 w 385"/>
                <a:gd name="T69" fmla="*/ 2 h 385"/>
                <a:gd name="T70" fmla="*/ 0 w 385"/>
                <a:gd name="T71" fmla="*/ 2 h 385"/>
                <a:gd name="T72" fmla="*/ 0 w 385"/>
                <a:gd name="T73" fmla="*/ 2 h 385"/>
                <a:gd name="T74" fmla="*/ 0 w 385"/>
                <a:gd name="T75" fmla="*/ 1 h 385"/>
                <a:gd name="T76" fmla="*/ 1 w 385"/>
                <a:gd name="T77" fmla="*/ 1 h 385"/>
                <a:gd name="T78" fmla="*/ 1 w 385"/>
                <a:gd name="T79" fmla="*/ 1 h 385"/>
                <a:gd name="T80" fmla="*/ 1 w 385"/>
                <a:gd name="T81" fmla="*/ 1 h 385"/>
                <a:gd name="T82" fmla="*/ 1 w 385"/>
                <a:gd name="T83" fmla="*/ 1 h 385"/>
                <a:gd name="T84" fmla="*/ 2 w 385"/>
                <a:gd name="T85" fmla="*/ 0 h 385"/>
                <a:gd name="T86" fmla="*/ 2 w 385"/>
                <a:gd name="T87" fmla="*/ 0 h 385"/>
                <a:gd name="T88" fmla="*/ 2 w 385"/>
                <a:gd name="T89" fmla="*/ 0 h 385"/>
                <a:gd name="T90" fmla="*/ 3 w 385"/>
                <a:gd name="T91" fmla="*/ 0 h 385"/>
                <a:gd name="T92" fmla="*/ 3 w 385"/>
                <a:gd name="T93" fmla="*/ 0 h 385"/>
                <a:gd name="T94" fmla="*/ 3 w 385"/>
                <a:gd name="T95" fmla="*/ 0 h 385"/>
                <a:gd name="T96" fmla="*/ 4 w 385"/>
                <a:gd name="T97" fmla="*/ 0 h 385"/>
                <a:gd name="T98" fmla="*/ 4 w 385"/>
                <a:gd name="T99" fmla="*/ 0 h 385"/>
                <a:gd name="T100" fmla="*/ 4 w 385"/>
                <a:gd name="T101" fmla="*/ 0 h 385"/>
                <a:gd name="T102" fmla="*/ 4 w 385"/>
                <a:gd name="T103" fmla="*/ 1 h 385"/>
                <a:gd name="T104" fmla="*/ 5 w 385"/>
                <a:gd name="T105" fmla="*/ 1 h 385"/>
                <a:gd name="T106" fmla="*/ 5 w 385"/>
                <a:gd name="T107" fmla="*/ 1 h 385"/>
                <a:gd name="T108" fmla="*/ 5 w 385"/>
                <a:gd name="T109" fmla="*/ 1 h 385"/>
                <a:gd name="T110" fmla="*/ 5 w 385"/>
                <a:gd name="T111" fmla="*/ 1 h 385"/>
                <a:gd name="T112" fmla="*/ 5 w 385"/>
                <a:gd name="T113" fmla="*/ 2 h 385"/>
                <a:gd name="T114" fmla="*/ 6 w 385"/>
                <a:gd name="T115" fmla="*/ 2 h 385"/>
                <a:gd name="T116" fmla="*/ 6 w 385"/>
                <a:gd name="T117" fmla="*/ 2 h 385"/>
                <a:gd name="T118" fmla="*/ 6 w 385"/>
                <a:gd name="T119" fmla="*/ 3 h 385"/>
                <a:gd name="T120" fmla="*/ 6 w 385"/>
                <a:gd name="T121" fmla="*/ 3 h 385"/>
                <a:gd name="T122" fmla="*/ 6 w 385"/>
                <a:gd name="T123" fmla="*/ 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5" h="385">
                  <a:moveTo>
                    <a:pt x="385" y="193"/>
                  </a:moveTo>
                  <a:lnTo>
                    <a:pt x="384" y="212"/>
                  </a:lnTo>
                  <a:lnTo>
                    <a:pt x="381" y="232"/>
                  </a:lnTo>
                  <a:lnTo>
                    <a:pt x="376" y="251"/>
                  </a:lnTo>
                  <a:lnTo>
                    <a:pt x="369" y="269"/>
                  </a:lnTo>
                  <a:lnTo>
                    <a:pt x="360" y="287"/>
                  </a:lnTo>
                  <a:lnTo>
                    <a:pt x="349" y="304"/>
                  </a:lnTo>
                  <a:lnTo>
                    <a:pt x="337" y="320"/>
                  </a:lnTo>
                  <a:lnTo>
                    <a:pt x="323" y="334"/>
                  </a:lnTo>
                  <a:lnTo>
                    <a:pt x="308" y="347"/>
                  </a:lnTo>
                  <a:lnTo>
                    <a:pt x="292" y="358"/>
                  </a:lnTo>
                  <a:lnTo>
                    <a:pt x="275" y="367"/>
                  </a:lnTo>
                  <a:lnTo>
                    <a:pt x="256" y="374"/>
                  </a:lnTo>
                  <a:lnTo>
                    <a:pt x="236" y="380"/>
                  </a:lnTo>
                  <a:lnTo>
                    <a:pt x="217" y="383"/>
                  </a:lnTo>
                  <a:lnTo>
                    <a:pt x="197" y="385"/>
                  </a:lnTo>
                  <a:lnTo>
                    <a:pt x="178" y="384"/>
                  </a:lnTo>
                  <a:lnTo>
                    <a:pt x="158" y="382"/>
                  </a:lnTo>
                  <a:lnTo>
                    <a:pt x="139" y="377"/>
                  </a:lnTo>
                  <a:lnTo>
                    <a:pt x="120" y="371"/>
                  </a:lnTo>
                  <a:lnTo>
                    <a:pt x="102" y="362"/>
                  </a:lnTo>
                  <a:lnTo>
                    <a:pt x="86" y="352"/>
                  </a:lnTo>
                  <a:lnTo>
                    <a:pt x="69" y="340"/>
                  </a:lnTo>
                  <a:lnTo>
                    <a:pt x="54" y="327"/>
                  </a:lnTo>
                  <a:lnTo>
                    <a:pt x="41" y="312"/>
                  </a:lnTo>
                  <a:lnTo>
                    <a:pt x="30" y="296"/>
                  </a:lnTo>
                  <a:lnTo>
                    <a:pt x="20" y="278"/>
                  </a:lnTo>
                  <a:lnTo>
                    <a:pt x="12" y="260"/>
                  </a:lnTo>
                  <a:lnTo>
                    <a:pt x="6" y="241"/>
                  </a:lnTo>
                  <a:lnTo>
                    <a:pt x="2" y="222"/>
                  </a:lnTo>
                  <a:lnTo>
                    <a:pt x="0" y="202"/>
                  </a:lnTo>
                  <a:lnTo>
                    <a:pt x="0" y="183"/>
                  </a:lnTo>
                  <a:lnTo>
                    <a:pt x="2" y="163"/>
                  </a:lnTo>
                  <a:lnTo>
                    <a:pt x="6" y="144"/>
                  </a:lnTo>
                  <a:lnTo>
                    <a:pt x="12" y="124"/>
                  </a:lnTo>
                  <a:lnTo>
                    <a:pt x="20" y="106"/>
                  </a:lnTo>
                  <a:lnTo>
                    <a:pt x="30" y="89"/>
                  </a:lnTo>
                  <a:lnTo>
                    <a:pt x="41" y="73"/>
                  </a:lnTo>
                  <a:lnTo>
                    <a:pt x="54" y="58"/>
                  </a:lnTo>
                  <a:lnTo>
                    <a:pt x="69" y="45"/>
                  </a:lnTo>
                  <a:lnTo>
                    <a:pt x="86" y="33"/>
                  </a:lnTo>
                  <a:lnTo>
                    <a:pt x="102" y="23"/>
                  </a:lnTo>
                  <a:lnTo>
                    <a:pt x="120" y="14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6" y="5"/>
                  </a:lnTo>
                  <a:lnTo>
                    <a:pt x="256" y="11"/>
                  </a:lnTo>
                  <a:lnTo>
                    <a:pt x="275" y="18"/>
                  </a:lnTo>
                  <a:lnTo>
                    <a:pt x="292" y="27"/>
                  </a:lnTo>
                  <a:lnTo>
                    <a:pt x="308" y="38"/>
                  </a:lnTo>
                  <a:lnTo>
                    <a:pt x="323" y="51"/>
                  </a:lnTo>
                  <a:lnTo>
                    <a:pt x="337" y="65"/>
                  </a:lnTo>
                  <a:lnTo>
                    <a:pt x="349" y="81"/>
                  </a:lnTo>
                  <a:lnTo>
                    <a:pt x="360" y="97"/>
                  </a:lnTo>
                  <a:lnTo>
                    <a:pt x="369" y="115"/>
                  </a:lnTo>
                  <a:lnTo>
                    <a:pt x="376" y="134"/>
                  </a:lnTo>
                  <a:lnTo>
                    <a:pt x="381" y="153"/>
                  </a:lnTo>
                  <a:lnTo>
                    <a:pt x="384" y="173"/>
                  </a:lnTo>
                  <a:lnTo>
                    <a:pt x="385" y="1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9" name="Rectangle 169"/>
            <p:cNvSpPr>
              <a:spLocks noChangeArrowheads="1"/>
            </p:cNvSpPr>
            <p:nvPr/>
          </p:nvSpPr>
          <p:spPr bwMode="auto">
            <a:xfrm>
              <a:off x="1225" y="1017"/>
              <a:ext cx="2811" cy="4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60" name="Rectangle 170"/>
            <p:cNvSpPr>
              <a:spLocks noChangeArrowheads="1"/>
            </p:cNvSpPr>
            <p:nvPr/>
          </p:nvSpPr>
          <p:spPr bwMode="auto">
            <a:xfrm>
              <a:off x="1225" y="1017"/>
              <a:ext cx="2811" cy="49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61" name="Line 171"/>
            <p:cNvSpPr>
              <a:spLocks noChangeShapeType="1"/>
            </p:cNvSpPr>
            <p:nvPr/>
          </p:nvSpPr>
          <p:spPr bwMode="auto">
            <a:xfrm>
              <a:off x="3987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2" name="Line 172"/>
            <p:cNvSpPr>
              <a:spLocks noChangeShapeType="1"/>
            </p:cNvSpPr>
            <p:nvPr/>
          </p:nvSpPr>
          <p:spPr bwMode="auto">
            <a:xfrm>
              <a:off x="3988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3" name="Line 173"/>
            <p:cNvSpPr>
              <a:spLocks noChangeShapeType="1"/>
            </p:cNvSpPr>
            <p:nvPr/>
          </p:nvSpPr>
          <p:spPr bwMode="auto">
            <a:xfrm flipV="1">
              <a:off x="3955" y="1617"/>
              <a:ext cx="32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4" name="Line 174"/>
            <p:cNvSpPr>
              <a:spLocks noChangeShapeType="1"/>
            </p:cNvSpPr>
            <p:nvPr/>
          </p:nvSpPr>
          <p:spPr bwMode="auto">
            <a:xfrm flipV="1">
              <a:off x="4020" y="1617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5" name="Line 175"/>
            <p:cNvSpPr>
              <a:spLocks noChangeShapeType="1"/>
            </p:cNvSpPr>
            <p:nvPr/>
          </p:nvSpPr>
          <p:spPr bwMode="auto">
            <a:xfrm flipV="1">
              <a:off x="4052" y="1618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6" name="Line 176"/>
            <p:cNvSpPr>
              <a:spLocks noChangeShapeType="1"/>
            </p:cNvSpPr>
            <p:nvPr/>
          </p:nvSpPr>
          <p:spPr bwMode="auto">
            <a:xfrm flipV="1">
              <a:off x="3983" y="1617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7" name="Freeform 177"/>
            <p:cNvSpPr>
              <a:spLocks/>
            </p:cNvSpPr>
            <p:nvPr/>
          </p:nvSpPr>
          <p:spPr bwMode="auto">
            <a:xfrm>
              <a:off x="4036" y="1518"/>
              <a:ext cx="46" cy="97"/>
            </a:xfrm>
            <a:custGeom>
              <a:avLst/>
              <a:gdLst>
                <a:gd name="T0" fmla="*/ 0 w 184"/>
                <a:gd name="T1" fmla="*/ 0 h 385"/>
                <a:gd name="T2" fmla="*/ 0 w 184"/>
                <a:gd name="T3" fmla="*/ 6 h 385"/>
                <a:gd name="T4" fmla="*/ 0 w 184"/>
                <a:gd name="T5" fmla="*/ 6 h 385"/>
                <a:gd name="T6" fmla="*/ 1 w 184"/>
                <a:gd name="T7" fmla="*/ 6 h 385"/>
                <a:gd name="T8" fmla="*/ 1 w 184"/>
                <a:gd name="T9" fmla="*/ 6 h 385"/>
                <a:gd name="T10" fmla="*/ 1 w 184"/>
                <a:gd name="T11" fmla="*/ 6 h 385"/>
                <a:gd name="T12" fmla="*/ 2 w 184"/>
                <a:gd name="T13" fmla="*/ 6 h 385"/>
                <a:gd name="T14" fmla="*/ 2 w 184"/>
                <a:gd name="T15" fmla="*/ 6 h 385"/>
                <a:gd name="T16" fmla="*/ 2 w 184"/>
                <a:gd name="T17" fmla="*/ 5 h 385"/>
                <a:gd name="T18" fmla="*/ 2 w 184"/>
                <a:gd name="T19" fmla="*/ 5 h 385"/>
                <a:gd name="T20" fmla="*/ 2 w 184"/>
                <a:gd name="T21" fmla="*/ 5 h 385"/>
                <a:gd name="T22" fmla="*/ 3 w 184"/>
                <a:gd name="T23" fmla="*/ 5 h 385"/>
                <a:gd name="T24" fmla="*/ 3 w 184"/>
                <a:gd name="T25" fmla="*/ 4 h 385"/>
                <a:gd name="T26" fmla="*/ 3 w 184"/>
                <a:gd name="T27" fmla="*/ 4 h 385"/>
                <a:gd name="T28" fmla="*/ 3 w 184"/>
                <a:gd name="T29" fmla="*/ 4 h 385"/>
                <a:gd name="T30" fmla="*/ 3 w 184"/>
                <a:gd name="T31" fmla="*/ 3 h 385"/>
                <a:gd name="T32" fmla="*/ 3 w 184"/>
                <a:gd name="T33" fmla="*/ 3 h 385"/>
                <a:gd name="T34" fmla="*/ 3 w 184"/>
                <a:gd name="T35" fmla="*/ 3 h 385"/>
                <a:gd name="T36" fmla="*/ 3 w 184"/>
                <a:gd name="T37" fmla="*/ 3 h 385"/>
                <a:gd name="T38" fmla="*/ 3 w 184"/>
                <a:gd name="T39" fmla="*/ 2 h 385"/>
                <a:gd name="T40" fmla="*/ 3 w 184"/>
                <a:gd name="T41" fmla="*/ 2 h 385"/>
                <a:gd name="T42" fmla="*/ 3 w 184"/>
                <a:gd name="T43" fmla="*/ 2 h 385"/>
                <a:gd name="T44" fmla="*/ 2 w 184"/>
                <a:gd name="T45" fmla="*/ 1 h 385"/>
                <a:gd name="T46" fmla="*/ 2 w 184"/>
                <a:gd name="T47" fmla="*/ 1 h 385"/>
                <a:gd name="T48" fmla="*/ 2 w 184"/>
                <a:gd name="T49" fmla="*/ 1 h 385"/>
                <a:gd name="T50" fmla="*/ 2 w 184"/>
                <a:gd name="T51" fmla="*/ 1 h 385"/>
                <a:gd name="T52" fmla="*/ 2 w 184"/>
                <a:gd name="T53" fmla="*/ 1 h 385"/>
                <a:gd name="T54" fmla="*/ 1 w 184"/>
                <a:gd name="T55" fmla="*/ 0 h 385"/>
                <a:gd name="T56" fmla="*/ 1 w 184"/>
                <a:gd name="T57" fmla="*/ 0 h 385"/>
                <a:gd name="T58" fmla="*/ 1 w 184"/>
                <a:gd name="T59" fmla="*/ 0 h 385"/>
                <a:gd name="T60" fmla="*/ 0 w 184"/>
                <a:gd name="T61" fmla="*/ 0 h 385"/>
                <a:gd name="T62" fmla="*/ 0 w 184"/>
                <a:gd name="T63" fmla="*/ 0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4" h="385">
                  <a:moveTo>
                    <a:pt x="0" y="0"/>
                  </a:moveTo>
                  <a:lnTo>
                    <a:pt x="0" y="385"/>
                  </a:lnTo>
                  <a:lnTo>
                    <a:pt x="19" y="383"/>
                  </a:lnTo>
                  <a:lnTo>
                    <a:pt x="38" y="379"/>
                  </a:lnTo>
                  <a:lnTo>
                    <a:pt x="58" y="373"/>
                  </a:lnTo>
                  <a:lnTo>
                    <a:pt x="76" y="366"/>
                  </a:lnTo>
                  <a:lnTo>
                    <a:pt x="93" y="356"/>
                  </a:lnTo>
                  <a:lnTo>
                    <a:pt x="109" y="345"/>
                  </a:lnTo>
                  <a:lnTo>
                    <a:pt x="124" y="333"/>
                  </a:lnTo>
                  <a:lnTo>
                    <a:pt x="137" y="319"/>
                  </a:lnTo>
                  <a:lnTo>
                    <a:pt x="149" y="303"/>
                  </a:lnTo>
                  <a:lnTo>
                    <a:pt x="160" y="286"/>
                  </a:lnTo>
                  <a:lnTo>
                    <a:pt x="168" y="268"/>
                  </a:lnTo>
                  <a:lnTo>
                    <a:pt x="175" y="250"/>
                  </a:lnTo>
                  <a:lnTo>
                    <a:pt x="180" y="231"/>
                  </a:lnTo>
                  <a:lnTo>
                    <a:pt x="183" y="212"/>
                  </a:lnTo>
                  <a:lnTo>
                    <a:pt x="184" y="193"/>
                  </a:lnTo>
                  <a:lnTo>
                    <a:pt x="183" y="173"/>
                  </a:lnTo>
                  <a:lnTo>
                    <a:pt x="180" y="154"/>
                  </a:lnTo>
                  <a:lnTo>
                    <a:pt x="175" y="135"/>
                  </a:lnTo>
                  <a:lnTo>
                    <a:pt x="168" y="116"/>
                  </a:lnTo>
                  <a:lnTo>
                    <a:pt x="160" y="98"/>
                  </a:lnTo>
                  <a:lnTo>
                    <a:pt x="149" y="82"/>
                  </a:lnTo>
                  <a:lnTo>
                    <a:pt x="137" y="66"/>
                  </a:lnTo>
                  <a:lnTo>
                    <a:pt x="124" y="52"/>
                  </a:lnTo>
                  <a:lnTo>
                    <a:pt x="109" y="40"/>
                  </a:lnTo>
                  <a:lnTo>
                    <a:pt x="93" y="29"/>
                  </a:lnTo>
                  <a:lnTo>
                    <a:pt x="76" y="19"/>
                  </a:lnTo>
                  <a:lnTo>
                    <a:pt x="58" y="12"/>
                  </a:lnTo>
                  <a:lnTo>
                    <a:pt x="38" y="6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8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8" name="Freeform 178"/>
            <p:cNvSpPr>
              <a:spLocks/>
            </p:cNvSpPr>
            <p:nvPr/>
          </p:nvSpPr>
          <p:spPr bwMode="auto">
            <a:xfrm>
              <a:off x="3986" y="1518"/>
              <a:ext cx="50" cy="97"/>
            </a:xfrm>
            <a:custGeom>
              <a:avLst/>
              <a:gdLst>
                <a:gd name="T0" fmla="*/ 3 w 201"/>
                <a:gd name="T1" fmla="*/ 0 h 385"/>
                <a:gd name="T2" fmla="*/ 3 w 201"/>
                <a:gd name="T3" fmla="*/ 6 h 385"/>
                <a:gd name="T4" fmla="*/ 3 w 201"/>
                <a:gd name="T5" fmla="*/ 6 h 385"/>
                <a:gd name="T6" fmla="*/ 2 w 201"/>
                <a:gd name="T7" fmla="*/ 6 h 385"/>
                <a:gd name="T8" fmla="*/ 2 w 201"/>
                <a:gd name="T9" fmla="*/ 6 h 385"/>
                <a:gd name="T10" fmla="*/ 2 w 201"/>
                <a:gd name="T11" fmla="*/ 6 h 385"/>
                <a:gd name="T12" fmla="*/ 2 w 201"/>
                <a:gd name="T13" fmla="*/ 6 h 385"/>
                <a:gd name="T14" fmla="*/ 1 w 201"/>
                <a:gd name="T15" fmla="*/ 6 h 385"/>
                <a:gd name="T16" fmla="*/ 1 w 201"/>
                <a:gd name="T17" fmla="*/ 6 h 385"/>
                <a:gd name="T18" fmla="*/ 1 w 201"/>
                <a:gd name="T19" fmla="*/ 5 h 385"/>
                <a:gd name="T20" fmla="*/ 1 w 201"/>
                <a:gd name="T21" fmla="*/ 5 h 385"/>
                <a:gd name="T22" fmla="*/ 0 w 201"/>
                <a:gd name="T23" fmla="*/ 5 h 385"/>
                <a:gd name="T24" fmla="*/ 0 w 201"/>
                <a:gd name="T25" fmla="*/ 5 h 385"/>
                <a:gd name="T26" fmla="*/ 0 w 201"/>
                <a:gd name="T27" fmla="*/ 4 h 385"/>
                <a:gd name="T28" fmla="*/ 0 w 201"/>
                <a:gd name="T29" fmla="*/ 4 h 385"/>
                <a:gd name="T30" fmla="*/ 0 w 201"/>
                <a:gd name="T31" fmla="*/ 4 h 385"/>
                <a:gd name="T32" fmla="*/ 0 w 201"/>
                <a:gd name="T33" fmla="*/ 3 h 385"/>
                <a:gd name="T34" fmla="*/ 0 w 201"/>
                <a:gd name="T35" fmla="*/ 3 h 385"/>
                <a:gd name="T36" fmla="*/ 0 w 201"/>
                <a:gd name="T37" fmla="*/ 3 h 385"/>
                <a:gd name="T38" fmla="*/ 0 w 201"/>
                <a:gd name="T39" fmla="*/ 3 h 385"/>
                <a:gd name="T40" fmla="*/ 0 w 201"/>
                <a:gd name="T41" fmla="*/ 2 h 385"/>
                <a:gd name="T42" fmla="*/ 0 w 201"/>
                <a:gd name="T43" fmla="*/ 2 h 385"/>
                <a:gd name="T44" fmla="*/ 0 w 201"/>
                <a:gd name="T45" fmla="*/ 2 h 385"/>
                <a:gd name="T46" fmla="*/ 0 w 201"/>
                <a:gd name="T47" fmla="*/ 1 h 385"/>
                <a:gd name="T48" fmla="*/ 1 w 201"/>
                <a:gd name="T49" fmla="*/ 1 h 385"/>
                <a:gd name="T50" fmla="*/ 1 w 201"/>
                <a:gd name="T51" fmla="*/ 1 h 385"/>
                <a:gd name="T52" fmla="*/ 1 w 201"/>
                <a:gd name="T53" fmla="*/ 1 h 385"/>
                <a:gd name="T54" fmla="*/ 1 w 201"/>
                <a:gd name="T55" fmla="*/ 1 h 385"/>
                <a:gd name="T56" fmla="*/ 2 w 201"/>
                <a:gd name="T57" fmla="*/ 0 h 385"/>
                <a:gd name="T58" fmla="*/ 2 w 201"/>
                <a:gd name="T59" fmla="*/ 0 h 385"/>
                <a:gd name="T60" fmla="*/ 2 w 201"/>
                <a:gd name="T61" fmla="*/ 0 h 385"/>
                <a:gd name="T62" fmla="*/ 2 w 201"/>
                <a:gd name="T63" fmla="*/ 0 h 385"/>
                <a:gd name="T64" fmla="*/ 3 w 201"/>
                <a:gd name="T65" fmla="*/ 0 h 385"/>
                <a:gd name="T66" fmla="*/ 3 w 201"/>
                <a:gd name="T67" fmla="*/ 0 h 3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1" h="385">
                  <a:moveTo>
                    <a:pt x="201" y="0"/>
                  </a:moveTo>
                  <a:lnTo>
                    <a:pt x="201" y="385"/>
                  </a:lnTo>
                  <a:lnTo>
                    <a:pt x="182" y="385"/>
                  </a:lnTo>
                  <a:lnTo>
                    <a:pt x="162" y="383"/>
                  </a:lnTo>
                  <a:lnTo>
                    <a:pt x="143" y="379"/>
                  </a:lnTo>
                  <a:lnTo>
                    <a:pt x="125" y="373"/>
                  </a:lnTo>
                  <a:lnTo>
                    <a:pt x="107" y="365"/>
                  </a:lnTo>
                  <a:lnTo>
                    <a:pt x="90" y="356"/>
                  </a:lnTo>
                  <a:lnTo>
                    <a:pt x="74" y="344"/>
                  </a:lnTo>
                  <a:lnTo>
                    <a:pt x="59" y="332"/>
                  </a:lnTo>
                  <a:lnTo>
                    <a:pt x="46" y="318"/>
                  </a:lnTo>
                  <a:lnTo>
                    <a:pt x="34" y="302"/>
                  </a:lnTo>
                  <a:lnTo>
                    <a:pt x="24" y="285"/>
                  </a:lnTo>
                  <a:lnTo>
                    <a:pt x="15" y="268"/>
                  </a:lnTo>
                  <a:lnTo>
                    <a:pt x="9" y="250"/>
                  </a:lnTo>
                  <a:lnTo>
                    <a:pt x="4" y="231"/>
                  </a:lnTo>
                  <a:lnTo>
                    <a:pt x="1" y="212"/>
                  </a:lnTo>
                  <a:lnTo>
                    <a:pt x="0" y="193"/>
                  </a:lnTo>
                  <a:lnTo>
                    <a:pt x="1" y="173"/>
                  </a:lnTo>
                  <a:lnTo>
                    <a:pt x="4" y="154"/>
                  </a:lnTo>
                  <a:lnTo>
                    <a:pt x="9" y="135"/>
                  </a:lnTo>
                  <a:lnTo>
                    <a:pt x="15" y="116"/>
                  </a:lnTo>
                  <a:lnTo>
                    <a:pt x="24" y="99"/>
                  </a:lnTo>
                  <a:lnTo>
                    <a:pt x="34" y="83"/>
                  </a:lnTo>
                  <a:lnTo>
                    <a:pt x="46" y="67"/>
                  </a:lnTo>
                  <a:lnTo>
                    <a:pt x="59" y="53"/>
                  </a:lnTo>
                  <a:lnTo>
                    <a:pt x="74" y="41"/>
                  </a:lnTo>
                  <a:lnTo>
                    <a:pt x="90" y="30"/>
                  </a:lnTo>
                  <a:lnTo>
                    <a:pt x="107" y="20"/>
                  </a:lnTo>
                  <a:lnTo>
                    <a:pt x="125" y="12"/>
                  </a:lnTo>
                  <a:lnTo>
                    <a:pt x="143" y="6"/>
                  </a:lnTo>
                  <a:lnTo>
                    <a:pt x="162" y="3"/>
                  </a:lnTo>
                  <a:lnTo>
                    <a:pt x="182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ACA8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9" name="Freeform 179"/>
            <p:cNvSpPr>
              <a:spLocks/>
            </p:cNvSpPr>
            <p:nvPr/>
          </p:nvSpPr>
          <p:spPr bwMode="auto">
            <a:xfrm>
              <a:off x="3986" y="1518"/>
              <a:ext cx="96" cy="97"/>
            </a:xfrm>
            <a:custGeom>
              <a:avLst/>
              <a:gdLst>
                <a:gd name="T0" fmla="*/ 6 w 385"/>
                <a:gd name="T1" fmla="*/ 3 h 385"/>
                <a:gd name="T2" fmla="*/ 6 w 385"/>
                <a:gd name="T3" fmla="*/ 3 h 385"/>
                <a:gd name="T4" fmla="*/ 6 w 385"/>
                <a:gd name="T5" fmla="*/ 4 h 385"/>
                <a:gd name="T6" fmla="*/ 6 w 385"/>
                <a:gd name="T7" fmla="*/ 4 h 385"/>
                <a:gd name="T8" fmla="*/ 6 w 385"/>
                <a:gd name="T9" fmla="*/ 4 h 385"/>
                <a:gd name="T10" fmla="*/ 5 w 385"/>
                <a:gd name="T11" fmla="*/ 5 h 385"/>
                <a:gd name="T12" fmla="*/ 5 w 385"/>
                <a:gd name="T13" fmla="*/ 5 h 385"/>
                <a:gd name="T14" fmla="*/ 5 w 385"/>
                <a:gd name="T15" fmla="*/ 5 h 385"/>
                <a:gd name="T16" fmla="*/ 5 w 385"/>
                <a:gd name="T17" fmla="*/ 5 h 385"/>
                <a:gd name="T18" fmla="*/ 5 w 385"/>
                <a:gd name="T19" fmla="*/ 6 h 385"/>
                <a:gd name="T20" fmla="*/ 4 w 385"/>
                <a:gd name="T21" fmla="*/ 6 h 385"/>
                <a:gd name="T22" fmla="*/ 4 w 385"/>
                <a:gd name="T23" fmla="*/ 6 h 385"/>
                <a:gd name="T24" fmla="*/ 4 w 385"/>
                <a:gd name="T25" fmla="*/ 6 h 385"/>
                <a:gd name="T26" fmla="*/ 4 w 385"/>
                <a:gd name="T27" fmla="*/ 6 h 385"/>
                <a:gd name="T28" fmla="*/ 3 w 385"/>
                <a:gd name="T29" fmla="*/ 6 h 385"/>
                <a:gd name="T30" fmla="*/ 3 w 385"/>
                <a:gd name="T31" fmla="*/ 6 h 385"/>
                <a:gd name="T32" fmla="*/ 3 w 385"/>
                <a:gd name="T33" fmla="*/ 6 h 385"/>
                <a:gd name="T34" fmla="*/ 2 w 385"/>
                <a:gd name="T35" fmla="*/ 6 h 385"/>
                <a:gd name="T36" fmla="*/ 2 w 385"/>
                <a:gd name="T37" fmla="*/ 6 h 385"/>
                <a:gd name="T38" fmla="*/ 2 w 385"/>
                <a:gd name="T39" fmla="*/ 6 h 385"/>
                <a:gd name="T40" fmla="*/ 1 w 385"/>
                <a:gd name="T41" fmla="*/ 6 h 385"/>
                <a:gd name="T42" fmla="*/ 1 w 385"/>
                <a:gd name="T43" fmla="*/ 6 h 385"/>
                <a:gd name="T44" fmla="*/ 1 w 385"/>
                <a:gd name="T45" fmla="*/ 6 h 385"/>
                <a:gd name="T46" fmla="*/ 1 w 385"/>
                <a:gd name="T47" fmla="*/ 5 h 385"/>
                <a:gd name="T48" fmla="*/ 0 w 385"/>
                <a:gd name="T49" fmla="*/ 5 h 385"/>
                <a:gd name="T50" fmla="*/ 0 w 385"/>
                <a:gd name="T51" fmla="*/ 5 h 385"/>
                <a:gd name="T52" fmla="*/ 0 w 385"/>
                <a:gd name="T53" fmla="*/ 5 h 385"/>
                <a:gd name="T54" fmla="*/ 0 w 385"/>
                <a:gd name="T55" fmla="*/ 4 h 385"/>
                <a:gd name="T56" fmla="*/ 0 w 385"/>
                <a:gd name="T57" fmla="*/ 4 h 385"/>
                <a:gd name="T58" fmla="*/ 0 w 385"/>
                <a:gd name="T59" fmla="*/ 4 h 385"/>
                <a:gd name="T60" fmla="*/ 0 w 385"/>
                <a:gd name="T61" fmla="*/ 3 h 385"/>
                <a:gd name="T62" fmla="*/ 0 w 385"/>
                <a:gd name="T63" fmla="*/ 3 h 385"/>
                <a:gd name="T64" fmla="*/ 0 w 385"/>
                <a:gd name="T65" fmla="*/ 3 h 385"/>
                <a:gd name="T66" fmla="*/ 0 w 385"/>
                <a:gd name="T67" fmla="*/ 2 h 385"/>
                <a:gd name="T68" fmla="*/ 0 w 385"/>
                <a:gd name="T69" fmla="*/ 2 h 385"/>
                <a:gd name="T70" fmla="*/ 0 w 385"/>
                <a:gd name="T71" fmla="*/ 2 h 385"/>
                <a:gd name="T72" fmla="*/ 0 w 385"/>
                <a:gd name="T73" fmla="*/ 2 h 385"/>
                <a:gd name="T74" fmla="*/ 0 w 385"/>
                <a:gd name="T75" fmla="*/ 1 h 385"/>
                <a:gd name="T76" fmla="*/ 1 w 385"/>
                <a:gd name="T77" fmla="*/ 1 h 385"/>
                <a:gd name="T78" fmla="*/ 1 w 385"/>
                <a:gd name="T79" fmla="*/ 1 h 385"/>
                <a:gd name="T80" fmla="*/ 1 w 385"/>
                <a:gd name="T81" fmla="*/ 1 h 385"/>
                <a:gd name="T82" fmla="*/ 1 w 385"/>
                <a:gd name="T83" fmla="*/ 1 h 385"/>
                <a:gd name="T84" fmla="*/ 2 w 385"/>
                <a:gd name="T85" fmla="*/ 0 h 385"/>
                <a:gd name="T86" fmla="*/ 2 w 385"/>
                <a:gd name="T87" fmla="*/ 0 h 385"/>
                <a:gd name="T88" fmla="*/ 2 w 385"/>
                <a:gd name="T89" fmla="*/ 0 h 385"/>
                <a:gd name="T90" fmla="*/ 3 w 385"/>
                <a:gd name="T91" fmla="*/ 0 h 385"/>
                <a:gd name="T92" fmla="*/ 3 w 385"/>
                <a:gd name="T93" fmla="*/ 0 h 385"/>
                <a:gd name="T94" fmla="*/ 3 w 385"/>
                <a:gd name="T95" fmla="*/ 0 h 385"/>
                <a:gd name="T96" fmla="*/ 4 w 385"/>
                <a:gd name="T97" fmla="*/ 0 h 385"/>
                <a:gd name="T98" fmla="*/ 4 w 385"/>
                <a:gd name="T99" fmla="*/ 0 h 385"/>
                <a:gd name="T100" fmla="*/ 4 w 385"/>
                <a:gd name="T101" fmla="*/ 0 h 385"/>
                <a:gd name="T102" fmla="*/ 4 w 385"/>
                <a:gd name="T103" fmla="*/ 1 h 385"/>
                <a:gd name="T104" fmla="*/ 5 w 385"/>
                <a:gd name="T105" fmla="*/ 1 h 385"/>
                <a:gd name="T106" fmla="*/ 5 w 385"/>
                <a:gd name="T107" fmla="*/ 1 h 385"/>
                <a:gd name="T108" fmla="*/ 5 w 385"/>
                <a:gd name="T109" fmla="*/ 1 h 385"/>
                <a:gd name="T110" fmla="*/ 5 w 385"/>
                <a:gd name="T111" fmla="*/ 1 h 385"/>
                <a:gd name="T112" fmla="*/ 5 w 385"/>
                <a:gd name="T113" fmla="*/ 2 h 385"/>
                <a:gd name="T114" fmla="*/ 6 w 385"/>
                <a:gd name="T115" fmla="*/ 2 h 385"/>
                <a:gd name="T116" fmla="*/ 6 w 385"/>
                <a:gd name="T117" fmla="*/ 2 h 385"/>
                <a:gd name="T118" fmla="*/ 6 w 385"/>
                <a:gd name="T119" fmla="*/ 3 h 385"/>
                <a:gd name="T120" fmla="*/ 6 w 385"/>
                <a:gd name="T121" fmla="*/ 3 h 385"/>
                <a:gd name="T122" fmla="*/ 6 w 385"/>
                <a:gd name="T123" fmla="*/ 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5" h="385">
                  <a:moveTo>
                    <a:pt x="385" y="193"/>
                  </a:moveTo>
                  <a:lnTo>
                    <a:pt x="384" y="212"/>
                  </a:lnTo>
                  <a:lnTo>
                    <a:pt x="381" y="232"/>
                  </a:lnTo>
                  <a:lnTo>
                    <a:pt x="376" y="251"/>
                  </a:lnTo>
                  <a:lnTo>
                    <a:pt x="369" y="269"/>
                  </a:lnTo>
                  <a:lnTo>
                    <a:pt x="360" y="287"/>
                  </a:lnTo>
                  <a:lnTo>
                    <a:pt x="349" y="304"/>
                  </a:lnTo>
                  <a:lnTo>
                    <a:pt x="337" y="320"/>
                  </a:lnTo>
                  <a:lnTo>
                    <a:pt x="323" y="334"/>
                  </a:lnTo>
                  <a:lnTo>
                    <a:pt x="308" y="347"/>
                  </a:lnTo>
                  <a:lnTo>
                    <a:pt x="292" y="358"/>
                  </a:lnTo>
                  <a:lnTo>
                    <a:pt x="275" y="367"/>
                  </a:lnTo>
                  <a:lnTo>
                    <a:pt x="256" y="374"/>
                  </a:lnTo>
                  <a:lnTo>
                    <a:pt x="236" y="380"/>
                  </a:lnTo>
                  <a:lnTo>
                    <a:pt x="217" y="383"/>
                  </a:lnTo>
                  <a:lnTo>
                    <a:pt x="197" y="385"/>
                  </a:lnTo>
                  <a:lnTo>
                    <a:pt x="178" y="384"/>
                  </a:lnTo>
                  <a:lnTo>
                    <a:pt x="158" y="382"/>
                  </a:lnTo>
                  <a:lnTo>
                    <a:pt x="139" y="377"/>
                  </a:lnTo>
                  <a:lnTo>
                    <a:pt x="120" y="371"/>
                  </a:lnTo>
                  <a:lnTo>
                    <a:pt x="102" y="362"/>
                  </a:lnTo>
                  <a:lnTo>
                    <a:pt x="86" y="352"/>
                  </a:lnTo>
                  <a:lnTo>
                    <a:pt x="69" y="340"/>
                  </a:lnTo>
                  <a:lnTo>
                    <a:pt x="54" y="327"/>
                  </a:lnTo>
                  <a:lnTo>
                    <a:pt x="41" y="312"/>
                  </a:lnTo>
                  <a:lnTo>
                    <a:pt x="30" y="296"/>
                  </a:lnTo>
                  <a:lnTo>
                    <a:pt x="20" y="278"/>
                  </a:lnTo>
                  <a:lnTo>
                    <a:pt x="12" y="260"/>
                  </a:lnTo>
                  <a:lnTo>
                    <a:pt x="6" y="241"/>
                  </a:lnTo>
                  <a:lnTo>
                    <a:pt x="2" y="222"/>
                  </a:lnTo>
                  <a:lnTo>
                    <a:pt x="0" y="202"/>
                  </a:lnTo>
                  <a:lnTo>
                    <a:pt x="0" y="183"/>
                  </a:lnTo>
                  <a:lnTo>
                    <a:pt x="2" y="163"/>
                  </a:lnTo>
                  <a:lnTo>
                    <a:pt x="6" y="144"/>
                  </a:lnTo>
                  <a:lnTo>
                    <a:pt x="12" y="124"/>
                  </a:lnTo>
                  <a:lnTo>
                    <a:pt x="20" y="106"/>
                  </a:lnTo>
                  <a:lnTo>
                    <a:pt x="30" y="89"/>
                  </a:lnTo>
                  <a:lnTo>
                    <a:pt x="41" y="73"/>
                  </a:lnTo>
                  <a:lnTo>
                    <a:pt x="54" y="58"/>
                  </a:lnTo>
                  <a:lnTo>
                    <a:pt x="69" y="45"/>
                  </a:lnTo>
                  <a:lnTo>
                    <a:pt x="86" y="33"/>
                  </a:lnTo>
                  <a:lnTo>
                    <a:pt x="102" y="23"/>
                  </a:lnTo>
                  <a:lnTo>
                    <a:pt x="120" y="14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6" y="5"/>
                  </a:lnTo>
                  <a:lnTo>
                    <a:pt x="256" y="11"/>
                  </a:lnTo>
                  <a:lnTo>
                    <a:pt x="275" y="18"/>
                  </a:lnTo>
                  <a:lnTo>
                    <a:pt x="292" y="27"/>
                  </a:lnTo>
                  <a:lnTo>
                    <a:pt x="308" y="38"/>
                  </a:lnTo>
                  <a:lnTo>
                    <a:pt x="323" y="51"/>
                  </a:lnTo>
                  <a:lnTo>
                    <a:pt x="337" y="65"/>
                  </a:lnTo>
                  <a:lnTo>
                    <a:pt x="349" y="81"/>
                  </a:lnTo>
                  <a:lnTo>
                    <a:pt x="360" y="97"/>
                  </a:lnTo>
                  <a:lnTo>
                    <a:pt x="369" y="115"/>
                  </a:lnTo>
                  <a:lnTo>
                    <a:pt x="376" y="134"/>
                  </a:lnTo>
                  <a:lnTo>
                    <a:pt x="381" y="153"/>
                  </a:lnTo>
                  <a:lnTo>
                    <a:pt x="384" y="173"/>
                  </a:lnTo>
                  <a:lnTo>
                    <a:pt x="385" y="1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0" name="Rectangle 180"/>
            <p:cNvSpPr>
              <a:spLocks noChangeArrowheads="1"/>
            </p:cNvSpPr>
            <p:nvPr/>
          </p:nvSpPr>
          <p:spPr bwMode="auto">
            <a:xfrm>
              <a:off x="2274" y="1216"/>
              <a:ext cx="802" cy="1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 b="1" dirty="0" smtClean="0">
                  <a:latin typeface="+mj-lt"/>
                </a:rPr>
                <a:t>Unloaded Beam</a:t>
              </a:r>
              <a:endParaRPr lang="en-US" altLang="en-US" dirty="0" smtClean="0">
                <a:latin typeface="+mj-lt"/>
              </a:endParaRPr>
            </a:p>
          </p:txBody>
        </p:sp>
        <p:sp>
          <p:nvSpPr>
            <p:cNvPr id="24671" name="Rectangle 181"/>
            <p:cNvSpPr>
              <a:spLocks noChangeArrowheads="1"/>
            </p:cNvSpPr>
            <p:nvPr/>
          </p:nvSpPr>
          <p:spPr bwMode="auto">
            <a:xfrm>
              <a:off x="1174" y="1599"/>
              <a:ext cx="2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72" name="Line 182"/>
            <p:cNvSpPr>
              <a:spLocks noChangeShapeType="1"/>
            </p:cNvSpPr>
            <p:nvPr/>
          </p:nvSpPr>
          <p:spPr bwMode="auto">
            <a:xfrm>
              <a:off x="1175" y="1600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3" name="Line 183"/>
            <p:cNvSpPr>
              <a:spLocks noChangeShapeType="1"/>
            </p:cNvSpPr>
            <p:nvPr/>
          </p:nvSpPr>
          <p:spPr bwMode="auto">
            <a:xfrm>
              <a:off x="1176" y="1601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4" name="Line 184"/>
            <p:cNvSpPr>
              <a:spLocks noChangeShapeType="1"/>
            </p:cNvSpPr>
            <p:nvPr/>
          </p:nvSpPr>
          <p:spPr bwMode="auto">
            <a:xfrm flipV="1">
              <a:off x="1144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5" name="Line 185"/>
            <p:cNvSpPr>
              <a:spLocks noChangeShapeType="1"/>
            </p:cNvSpPr>
            <p:nvPr/>
          </p:nvSpPr>
          <p:spPr bwMode="auto">
            <a:xfrm flipV="1">
              <a:off x="1209" y="1600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6" name="Line 186"/>
            <p:cNvSpPr>
              <a:spLocks noChangeShapeType="1"/>
            </p:cNvSpPr>
            <p:nvPr/>
          </p:nvSpPr>
          <p:spPr bwMode="auto">
            <a:xfrm flipV="1">
              <a:off x="1240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7" name="Line 187"/>
            <p:cNvSpPr>
              <a:spLocks noChangeShapeType="1"/>
            </p:cNvSpPr>
            <p:nvPr/>
          </p:nvSpPr>
          <p:spPr bwMode="auto">
            <a:xfrm flipV="1">
              <a:off x="1171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8" name="Line 188"/>
            <p:cNvSpPr>
              <a:spLocks noChangeShapeType="1"/>
            </p:cNvSpPr>
            <p:nvPr/>
          </p:nvSpPr>
          <p:spPr bwMode="auto">
            <a:xfrm>
              <a:off x="3987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9" name="Line 189"/>
            <p:cNvSpPr>
              <a:spLocks noChangeShapeType="1"/>
            </p:cNvSpPr>
            <p:nvPr/>
          </p:nvSpPr>
          <p:spPr bwMode="auto">
            <a:xfrm>
              <a:off x="3988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0" name="Line 190"/>
            <p:cNvSpPr>
              <a:spLocks noChangeShapeType="1"/>
            </p:cNvSpPr>
            <p:nvPr/>
          </p:nvSpPr>
          <p:spPr bwMode="auto">
            <a:xfrm flipV="1">
              <a:off x="3955" y="1617"/>
              <a:ext cx="32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1" name="Line 191"/>
            <p:cNvSpPr>
              <a:spLocks noChangeShapeType="1"/>
            </p:cNvSpPr>
            <p:nvPr/>
          </p:nvSpPr>
          <p:spPr bwMode="auto">
            <a:xfrm flipV="1">
              <a:off x="4020" y="1617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2" name="Line 192"/>
            <p:cNvSpPr>
              <a:spLocks noChangeShapeType="1"/>
            </p:cNvSpPr>
            <p:nvPr/>
          </p:nvSpPr>
          <p:spPr bwMode="auto">
            <a:xfrm flipV="1">
              <a:off x="4052" y="1618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3" name="Line 193"/>
            <p:cNvSpPr>
              <a:spLocks noChangeShapeType="1"/>
            </p:cNvSpPr>
            <p:nvPr/>
          </p:nvSpPr>
          <p:spPr bwMode="auto">
            <a:xfrm flipV="1">
              <a:off x="3983" y="1617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4" name="Line 194"/>
            <p:cNvSpPr>
              <a:spLocks noChangeShapeType="1"/>
            </p:cNvSpPr>
            <p:nvPr/>
          </p:nvSpPr>
          <p:spPr bwMode="auto">
            <a:xfrm>
              <a:off x="1175" y="1600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5" name="Rectangle 195"/>
            <p:cNvSpPr>
              <a:spLocks noChangeArrowheads="1"/>
            </p:cNvSpPr>
            <p:nvPr/>
          </p:nvSpPr>
          <p:spPr bwMode="auto">
            <a:xfrm>
              <a:off x="1225" y="1017"/>
              <a:ext cx="2811" cy="49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86" name="Line 196"/>
            <p:cNvSpPr>
              <a:spLocks noChangeShapeType="1"/>
            </p:cNvSpPr>
            <p:nvPr/>
          </p:nvSpPr>
          <p:spPr bwMode="auto">
            <a:xfrm>
              <a:off x="3987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7" name="Line 197"/>
            <p:cNvSpPr>
              <a:spLocks noChangeShapeType="1"/>
            </p:cNvSpPr>
            <p:nvPr/>
          </p:nvSpPr>
          <p:spPr bwMode="auto">
            <a:xfrm>
              <a:off x="3988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8" name="Line 198"/>
            <p:cNvSpPr>
              <a:spLocks noChangeShapeType="1"/>
            </p:cNvSpPr>
            <p:nvPr/>
          </p:nvSpPr>
          <p:spPr bwMode="auto">
            <a:xfrm flipV="1">
              <a:off x="3955" y="1617"/>
              <a:ext cx="32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9" name="Line 199"/>
            <p:cNvSpPr>
              <a:spLocks noChangeShapeType="1"/>
            </p:cNvSpPr>
            <p:nvPr/>
          </p:nvSpPr>
          <p:spPr bwMode="auto">
            <a:xfrm flipV="1">
              <a:off x="4020" y="1617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0" name="Line 200"/>
            <p:cNvSpPr>
              <a:spLocks noChangeShapeType="1"/>
            </p:cNvSpPr>
            <p:nvPr/>
          </p:nvSpPr>
          <p:spPr bwMode="auto">
            <a:xfrm flipV="1">
              <a:off x="4052" y="1618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1" name="Line 201"/>
            <p:cNvSpPr>
              <a:spLocks noChangeShapeType="1"/>
            </p:cNvSpPr>
            <p:nvPr/>
          </p:nvSpPr>
          <p:spPr bwMode="auto">
            <a:xfrm flipV="1">
              <a:off x="3983" y="1617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</p:grpSp>
      <p:grpSp>
        <p:nvGrpSpPr>
          <p:cNvPr id="9" name="Group 254"/>
          <p:cNvGrpSpPr>
            <a:grpSpLocks/>
          </p:cNvGrpSpPr>
          <p:nvPr/>
        </p:nvGrpSpPr>
        <p:grpSpPr bwMode="auto">
          <a:xfrm>
            <a:off x="1828800" y="4419600"/>
            <a:ext cx="4648200" cy="1311275"/>
            <a:chOff x="1334" y="2837"/>
            <a:chExt cx="2692" cy="773"/>
          </a:xfrm>
        </p:grpSpPr>
        <p:sp>
          <p:nvSpPr>
            <p:cNvPr id="24585" name="Line 202"/>
            <p:cNvSpPr>
              <a:spLocks noChangeShapeType="1"/>
            </p:cNvSpPr>
            <p:nvPr/>
          </p:nvSpPr>
          <p:spPr bwMode="auto">
            <a:xfrm>
              <a:off x="3937" y="3583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86" name="Line 203"/>
            <p:cNvSpPr>
              <a:spLocks noChangeShapeType="1"/>
            </p:cNvSpPr>
            <p:nvPr/>
          </p:nvSpPr>
          <p:spPr bwMode="auto">
            <a:xfrm>
              <a:off x="3938" y="3584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87" name="Line 204"/>
            <p:cNvSpPr>
              <a:spLocks noChangeShapeType="1"/>
            </p:cNvSpPr>
            <p:nvPr/>
          </p:nvSpPr>
          <p:spPr bwMode="auto">
            <a:xfrm flipV="1">
              <a:off x="3908" y="3583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88" name="Line 205"/>
            <p:cNvSpPr>
              <a:spLocks noChangeShapeType="1"/>
            </p:cNvSpPr>
            <p:nvPr/>
          </p:nvSpPr>
          <p:spPr bwMode="auto">
            <a:xfrm flipV="1">
              <a:off x="3968" y="3582"/>
              <a:ext cx="28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89" name="Line 206"/>
            <p:cNvSpPr>
              <a:spLocks noChangeShapeType="1"/>
            </p:cNvSpPr>
            <p:nvPr/>
          </p:nvSpPr>
          <p:spPr bwMode="auto">
            <a:xfrm flipV="1">
              <a:off x="3997" y="3583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0" name="Line 207"/>
            <p:cNvSpPr>
              <a:spLocks noChangeShapeType="1"/>
            </p:cNvSpPr>
            <p:nvPr/>
          </p:nvSpPr>
          <p:spPr bwMode="auto">
            <a:xfrm flipV="1">
              <a:off x="3934" y="3583"/>
              <a:ext cx="28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1" name="Line 208"/>
            <p:cNvSpPr>
              <a:spLocks noChangeShapeType="1"/>
            </p:cNvSpPr>
            <p:nvPr/>
          </p:nvSpPr>
          <p:spPr bwMode="auto">
            <a:xfrm>
              <a:off x="3937" y="3583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2" name="Line 209"/>
            <p:cNvSpPr>
              <a:spLocks noChangeShapeType="1"/>
            </p:cNvSpPr>
            <p:nvPr/>
          </p:nvSpPr>
          <p:spPr bwMode="auto">
            <a:xfrm>
              <a:off x="3938" y="3584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3" name="Line 210"/>
            <p:cNvSpPr>
              <a:spLocks noChangeShapeType="1"/>
            </p:cNvSpPr>
            <p:nvPr/>
          </p:nvSpPr>
          <p:spPr bwMode="auto">
            <a:xfrm flipV="1">
              <a:off x="3908" y="3583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4" name="Line 211"/>
            <p:cNvSpPr>
              <a:spLocks noChangeShapeType="1"/>
            </p:cNvSpPr>
            <p:nvPr/>
          </p:nvSpPr>
          <p:spPr bwMode="auto">
            <a:xfrm flipV="1">
              <a:off x="3968" y="3582"/>
              <a:ext cx="28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5" name="Line 212"/>
            <p:cNvSpPr>
              <a:spLocks noChangeShapeType="1"/>
            </p:cNvSpPr>
            <p:nvPr/>
          </p:nvSpPr>
          <p:spPr bwMode="auto">
            <a:xfrm flipV="1">
              <a:off x="3997" y="3583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6" name="Line 213"/>
            <p:cNvSpPr>
              <a:spLocks noChangeShapeType="1"/>
            </p:cNvSpPr>
            <p:nvPr/>
          </p:nvSpPr>
          <p:spPr bwMode="auto">
            <a:xfrm flipV="1">
              <a:off x="3934" y="3583"/>
              <a:ext cx="28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7" name="Rectangle 214"/>
            <p:cNvSpPr>
              <a:spLocks noChangeArrowheads="1"/>
            </p:cNvSpPr>
            <p:nvPr/>
          </p:nvSpPr>
          <p:spPr bwMode="auto">
            <a:xfrm>
              <a:off x="1362" y="3571"/>
              <a:ext cx="5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598" name="Line 215"/>
            <p:cNvSpPr>
              <a:spLocks noChangeShapeType="1"/>
            </p:cNvSpPr>
            <p:nvPr/>
          </p:nvSpPr>
          <p:spPr bwMode="auto">
            <a:xfrm>
              <a:off x="1362" y="3572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9" name="Rectangle 216"/>
            <p:cNvSpPr>
              <a:spLocks noChangeArrowheads="1"/>
            </p:cNvSpPr>
            <p:nvPr/>
          </p:nvSpPr>
          <p:spPr bwMode="auto">
            <a:xfrm>
              <a:off x="1405" y="3495"/>
              <a:ext cx="2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00" name="Line 217"/>
            <p:cNvSpPr>
              <a:spLocks noChangeShapeType="1"/>
            </p:cNvSpPr>
            <p:nvPr/>
          </p:nvSpPr>
          <p:spPr bwMode="auto">
            <a:xfrm>
              <a:off x="1406" y="3496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1" name="Line 218"/>
            <p:cNvSpPr>
              <a:spLocks noChangeShapeType="1"/>
            </p:cNvSpPr>
            <p:nvPr/>
          </p:nvSpPr>
          <p:spPr bwMode="auto">
            <a:xfrm>
              <a:off x="1363" y="3573"/>
              <a:ext cx="8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2" name="Line 219"/>
            <p:cNvSpPr>
              <a:spLocks noChangeShapeType="1"/>
            </p:cNvSpPr>
            <p:nvPr/>
          </p:nvSpPr>
          <p:spPr bwMode="auto">
            <a:xfrm flipV="1">
              <a:off x="1334" y="3572"/>
              <a:ext cx="28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3" name="Line 220"/>
            <p:cNvSpPr>
              <a:spLocks noChangeShapeType="1"/>
            </p:cNvSpPr>
            <p:nvPr/>
          </p:nvSpPr>
          <p:spPr bwMode="auto">
            <a:xfrm flipV="1">
              <a:off x="1393" y="3571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4" name="Line 221"/>
            <p:cNvSpPr>
              <a:spLocks noChangeShapeType="1"/>
            </p:cNvSpPr>
            <p:nvPr/>
          </p:nvSpPr>
          <p:spPr bwMode="auto">
            <a:xfrm flipV="1">
              <a:off x="1422" y="3572"/>
              <a:ext cx="28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5" name="Line 222"/>
            <p:cNvSpPr>
              <a:spLocks noChangeShapeType="1"/>
            </p:cNvSpPr>
            <p:nvPr/>
          </p:nvSpPr>
          <p:spPr bwMode="auto">
            <a:xfrm flipV="1">
              <a:off x="1359" y="3572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6" name="Freeform 223"/>
            <p:cNvSpPr>
              <a:spLocks/>
            </p:cNvSpPr>
            <p:nvPr/>
          </p:nvSpPr>
          <p:spPr bwMode="auto">
            <a:xfrm>
              <a:off x="3937" y="3493"/>
              <a:ext cx="88" cy="88"/>
            </a:xfrm>
            <a:custGeom>
              <a:avLst/>
              <a:gdLst>
                <a:gd name="T0" fmla="*/ 4 w 440"/>
                <a:gd name="T1" fmla="*/ 2 h 440"/>
                <a:gd name="T2" fmla="*/ 4 w 440"/>
                <a:gd name="T3" fmla="*/ 2 h 440"/>
                <a:gd name="T4" fmla="*/ 3 w 440"/>
                <a:gd name="T5" fmla="*/ 2 h 440"/>
                <a:gd name="T6" fmla="*/ 3 w 440"/>
                <a:gd name="T7" fmla="*/ 2 h 440"/>
                <a:gd name="T8" fmla="*/ 3 w 440"/>
                <a:gd name="T9" fmla="*/ 2 h 440"/>
                <a:gd name="T10" fmla="*/ 3 w 440"/>
                <a:gd name="T11" fmla="*/ 3 h 440"/>
                <a:gd name="T12" fmla="*/ 3 w 440"/>
                <a:gd name="T13" fmla="*/ 3 h 440"/>
                <a:gd name="T14" fmla="*/ 3 w 440"/>
                <a:gd name="T15" fmla="*/ 3 h 440"/>
                <a:gd name="T16" fmla="*/ 3 w 440"/>
                <a:gd name="T17" fmla="*/ 3 h 440"/>
                <a:gd name="T18" fmla="*/ 3 w 440"/>
                <a:gd name="T19" fmla="*/ 3 h 440"/>
                <a:gd name="T20" fmla="*/ 3 w 440"/>
                <a:gd name="T21" fmla="*/ 3 h 440"/>
                <a:gd name="T22" fmla="*/ 2 w 440"/>
                <a:gd name="T23" fmla="*/ 3 h 440"/>
                <a:gd name="T24" fmla="*/ 2 w 440"/>
                <a:gd name="T25" fmla="*/ 3 h 440"/>
                <a:gd name="T26" fmla="*/ 2 w 440"/>
                <a:gd name="T27" fmla="*/ 3 h 440"/>
                <a:gd name="T28" fmla="*/ 2 w 440"/>
                <a:gd name="T29" fmla="*/ 4 h 440"/>
                <a:gd name="T30" fmla="*/ 2 w 440"/>
                <a:gd name="T31" fmla="*/ 4 h 440"/>
                <a:gd name="T32" fmla="*/ 2 w 440"/>
                <a:gd name="T33" fmla="*/ 4 h 440"/>
                <a:gd name="T34" fmla="*/ 1 w 440"/>
                <a:gd name="T35" fmla="*/ 3 h 440"/>
                <a:gd name="T36" fmla="*/ 1 w 440"/>
                <a:gd name="T37" fmla="*/ 3 h 440"/>
                <a:gd name="T38" fmla="*/ 1 w 440"/>
                <a:gd name="T39" fmla="*/ 3 h 440"/>
                <a:gd name="T40" fmla="*/ 1 w 440"/>
                <a:gd name="T41" fmla="*/ 3 h 440"/>
                <a:gd name="T42" fmla="*/ 1 w 440"/>
                <a:gd name="T43" fmla="*/ 3 h 440"/>
                <a:gd name="T44" fmla="*/ 1 w 440"/>
                <a:gd name="T45" fmla="*/ 3 h 440"/>
                <a:gd name="T46" fmla="*/ 0 w 440"/>
                <a:gd name="T47" fmla="*/ 3 h 440"/>
                <a:gd name="T48" fmla="*/ 0 w 440"/>
                <a:gd name="T49" fmla="*/ 3 h 440"/>
                <a:gd name="T50" fmla="*/ 0 w 440"/>
                <a:gd name="T51" fmla="*/ 3 h 440"/>
                <a:gd name="T52" fmla="*/ 0 w 440"/>
                <a:gd name="T53" fmla="*/ 3 h 440"/>
                <a:gd name="T54" fmla="*/ 0 w 440"/>
                <a:gd name="T55" fmla="*/ 2 h 440"/>
                <a:gd name="T56" fmla="*/ 0 w 440"/>
                <a:gd name="T57" fmla="*/ 2 h 440"/>
                <a:gd name="T58" fmla="*/ 0 w 440"/>
                <a:gd name="T59" fmla="*/ 2 h 440"/>
                <a:gd name="T60" fmla="*/ 0 w 440"/>
                <a:gd name="T61" fmla="*/ 2 h 440"/>
                <a:gd name="T62" fmla="*/ 0 w 440"/>
                <a:gd name="T63" fmla="*/ 2 h 440"/>
                <a:gd name="T64" fmla="*/ 0 w 440"/>
                <a:gd name="T65" fmla="*/ 1 h 440"/>
                <a:gd name="T66" fmla="*/ 0 w 440"/>
                <a:gd name="T67" fmla="*/ 1 h 440"/>
                <a:gd name="T68" fmla="*/ 0 w 440"/>
                <a:gd name="T69" fmla="*/ 1 h 440"/>
                <a:gd name="T70" fmla="*/ 0 w 440"/>
                <a:gd name="T71" fmla="*/ 1 h 440"/>
                <a:gd name="T72" fmla="*/ 0 w 440"/>
                <a:gd name="T73" fmla="*/ 1 h 440"/>
                <a:gd name="T74" fmla="*/ 0 w 440"/>
                <a:gd name="T75" fmla="*/ 1 h 440"/>
                <a:gd name="T76" fmla="*/ 0 w 440"/>
                <a:gd name="T77" fmla="*/ 1 h 440"/>
                <a:gd name="T78" fmla="*/ 1 w 440"/>
                <a:gd name="T79" fmla="*/ 0 h 440"/>
                <a:gd name="T80" fmla="*/ 1 w 440"/>
                <a:gd name="T81" fmla="*/ 0 h 440"/>
                <a:gd name="T82" fmla="*/ 1 w 440"/>
                <a:gd name="T83" fmla="*/ 0 h 440"/>
                <a:gd name="T84" fmla="*/ 1 w 440"/>
                <a:gd name="T85" fmla="*/ 0 h 440"/>
                <a:gd name="T86" fmla="*/ 1 w 440"/>
                <a:gd name="T87" fmla="*/ 0 h 440"/>
                <a:gd name="T88" fmla="*/ 1 w 440"/>
                <a:gd name="T89" fmla="*/ 0 h 440"/>
                <a:gd name="T90" fmla="*/ 2 w 440"/>
                <a:gd name="T91" fmla="*/ 0 h 440"/>
                <a:gd name="T92" fmla="*/ 2 w 440"/>
                <a:gd name="T93" fmla="*/ 0 h 440"/>
                <a:gd name="T94" fmla="*/ 2 w 440"/>
                <a:gd name="T95" fmla="*/ 0 h 440"/>
                <a:gd name="T96" fmla="*/ 2 w 440"/>
                <a:gd name="T97" fmla="*/ 0 h 440"/>
                <a:gd name="T98" fmla="*/ 2 w 440"/>
                <a:gd name="T99" fmla="*/ 0 h 440"/>
                <a:gd name="T100" fmla="*/ 2 w 440"/>
                <a:gd name="T101" fmla="*/ 0 h 440"/>
                <a:gd name="T102" fmla="*/ 3 w 440"/>
                <a:gd name="T103" fmla="*/ 0 h 440"/>
                <a:gd name="T104" fmla="*/ 3 w 440"/>
                <a:gd name="T105" fmla="*/ 0 h 440"/>
                <a:gd name="T106" fmla="*/ 3 w 440"/>
                <a:gd name="T107" fmla="*/ 0 h 440"/>
                <a:gd name="T108" fmla="*/ 3 w 440"/>
                <a:gd name="T109" fmla="*/ 1 h 440"/>
                <a:gd name="T110" fmla="*/ 3 w 440"/>
                <a:gd name="T111" fmla="*/ 1 h 440"/>
                <a:gd name="T112" fmla="*/ 3 w 440"/>
                <a:gd name="T113" fmla="*/ 1 h 440"/>
                <a:gd name="T114" fmla="*/ 3 w 440"/>
                <a:gd name="T115" fmla="*/ 1 h 440"/>
                <a:gd name="T116" fmla="*/ 3 w 440"/>
                <a:gd name="T117" fmla="*/ 1 h 440"/>
                <a:gd name="T118" fmla="*/ 3 w 440"/>
                <a:gd name="T119" fmla="*/ 1 h 440"/>
                <a:gd name="T120" fmla="*/ 4 w 440"/>
                <a:gd name="T121" fmla="*/ 2 h 440"/>
                <a:gd name="T122" fmla="*/ 4 w 440"/>
                <a:gd name="T123" fmla="*/ 2 h 4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0" h="440">
                  <a:moveTo>
                    <a:pt x="440" y="220"/>
                  </a:moveTo>
                  <a:lnTo>
                    <a:pt x="439" y="242"/>
                  </a:lnTo>
                  <a:lnTo>
                    <a:pt x="434" y="265"/>
                  </a:lnTo>
                  <a:lnTo>
                    <a:pt x="428" y="287"/>
                  </a:lnTo>
                  <a:lnTo>
                    <a:pt x="421" y="308"/>
                  </a:lnTo>
                  <a:lnTo>
                    <a:pt x="411" y="328"/>
                  </a:lnTo>
                  <a:lnTo>
                    <a:pt x="398" y="347"/>
                  </a:lnTo>
                  <a:lnTo>
                    <a:pt x="385" y="365"/>
                  </a:lnTo>
                  <a:lnTo>
                    <a:pt x="369" y="381"/>
                  </a:lnTo>
                  <a:lnTo>
                    <a:pt x="351" y="396"/>
                  </a:lnTo>
                  <a:lnTo>
                    <a:pt x="333" y="409"/>
                  </a:lnTo>
                  <a:lnTo>
                    <a:pt x="312" y="419"/>
                  </a:lnTo>
                  <a:lnTo>
                    <a:pt x="292" y="427"/>
                  </a:lnTo>
                  <a:lnTo>
                    <a:pt x="270" y="434"/>
                  </a:lnTo>
                  <a:lnTo>
                    <a:pt x="248" y="438"/>
                  </a:lnTo>
                  <a:lnTo>
                    <a:pt x="225" y="440"/>
                  </a:lnTo>
                  <a:lnTo>
                    <a:pt x="202" y="439"/>
                  </a:lnTo>
                  <a:lnTo>
                    <a:pt x="180" y="436"/>
                  </a:lnTo>
                  <a:lnTo>
                    <a:pt x="158" y="431"/>
                  </a:lnTo>
                  <a:lnTo>
                    <a:pt x="136" y="424"/>
                  </a:lnTo>
                  <a:lnTo>
                    <a:pt x="116" y="413"/>
                  </a:lnTo>
                  <a:lnTo>
                    <a:pt x="96" y="402"/>
                  </a:lnTo>
                  <a:lnTo>
                    <a:pt x="79" y="389"/>
                  </a:lnTo>
                  <a:lnTo>
                    <a:pt x="62" y="373"/>
                  </a:lnTo>
                  <a:lnTo>
                    <a:pt x="47" y="356"/>
                  </a:lnTo>
                  <a:lnTo>
                    <a:pt x="34" y="338"/>
                  </a:lnTo>
                  <a:lnTo>
                    <a:pt x="23" y="318"/>
                  </a:lnTo>
                  <a:lnTo>
                    <a:pt x="13" y="297"/>
                  </a:lnTo>
                  <a:lnTo>
                    <a:pt x="6" y="276"/>
                  </a:lnTo>
                  <a:lnTo>
                    <a:pt x="2" y="254"/>
                  </a:lnTo>
                  <a:lnTo>
                    <a:pt x="0" y="231"/>
                  </a:lnTo>
                  <a:lnTo>
                    <a:pt x="0" y="209"/>
                  </a:lnTo>
                  <a:lnTo>
                    <a:pt x="2" y="186"/>
                  </a:lnTo>
                  <a:lnTo>
                    <a:pt x="6" y="164"/>
                  </a:lnTo>
                  <a:lnTo>
                    <a:pt x="13" y="142"/>
                  </a:lnTo>
                  <a:lnTo>
                    <a:pt x="23" y="122"/>
                  </a:lnTo>
                  <a:lnTo>
                    <a:pt x="34" y="102"/>
                  </a:lnTo>
                  <a:lnTo>
                    <a:pt x="47" y="84"/>
                  </a:lnTo>
                  <a:lnTo>
                    <a:pt x="62" y="66"/>
                  </a:lnTo>
                  <a:lnTo>
                    <a:pt x="79" y="52"/>
                  </a:lnTo>
                  <a:lnTo>
                    <a:pt x="96" y="38"/>
                  </a:lnTo>
                  <a:lnTo>
                    <a:pt x="116" y="26"/>
                  </a:lnTo>
                  <a:lnTo>
                    <a:pt x="136" y="16"/>
                  </a:lnTo>
                  <a:lnTo>
                    <a:pt x="158" y="9"/>
                  </a:lnTo>
                  <a:lnTo>
                    <a:pt x="180" y="3"/>
                  </a:lnTo>
                  <a:lnTo>
                    <a:pt x="202" y="1"/>
                  </a:lnTo>
                  <a:lnTo>
                    <a:pt x="225" y="0"/>
                  </a:lnTo>
                  <a:lnTo>
                    <a:pt x="248" y="2"/>
                  </a:lnTo>
                  <a:lnTo>
                    <a:pt x="270" y="6"/>
                  </a:lnTo>
                  <a:lnTo>
                    <a:pt x="292" y="12"/>
                  </a:lnTo>
                  <a:lnTo>
                    <a:pt x="312" y="21"/>
                  </a:lnTo>
                  <a:lnTo>
                    <a:pt x="333" y="32"/>
                  </a:lnTo>
                  <a:lnTo>
                    <a:pt x="351" y="45"/>
                  </a:lnTo>
                  <a:lnTo>
                    <a:pt x="369" y="58"/>
                  </a:lnTo>
                  <a:lnTo>
                    <a:pt x="385" y="75"/>
                  </a:lnTo>
                  <a:lnTo>
                    <a:pt x="398" y="93"/>
                  </a:lnTo>
                  <a:lnTo>
                    <a:pt x="411" y="111"/>
                  </a:lnTo>
                  <a:lnTo>
                    <a:pt x="421" y="132"/>
                  </a:lnTo>
                  <a:lnTo>
                    <a:pt x="428" y="153"/>
                  </a:lnTo>
                  <a:lnTo>
                    <a:pt x="434" y="174"/>
                  </a:lnTo>
                  <a:lnTo>
                    <a:pt x="439" y="197"/>
                  </a:lnTo>
                  <a:lnTo>
                    <a:pt x="440" y="22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7" name="Freeform 224"/>
            <p:cNvSpPr>
              <a:spLocks/>
            </p:cNvSpPr>
            <p:nvPr/>
          </p:nvSpPr>
          <p:spPr bwMode="auto">
            <a:xfrm>
              <a:off x="3937" y="3493"/>
              <a:ext cx="88" cy="88"/>
            </a:xfrm>
            <a:custGeom>
              <a:avLst/>
              <a:gdLst>
                <a:gd name="T0" fmla="*/ 4 w 440"/>
                <a:gd name="T1" fmla="*/ 2 h 440"/>
                <a:gd name="T2" fmla="*/ 4 w 440"/>
                <a:gd name="T3" fmla="*/ 2 h 440"/>
                <a:gd name="T4" fmla="*/ 3 w 440"/>
                <a:gd name="T5" fmla="*/ 2 h 440"/>
                <a:gd name="T6" fmla="*/ 3 w 440"/>
                <a:gd name="T7" fmla="*/ 2 h 440"/>
                <a:gd name="T8" fmla="*/ 3 w 440"/>
                <a:gd name="T9" fmla="*/ 2 h 440"/>
                <a:gd name="T10" fmla="*/ 3 w 440"/>
                <a:gd name="T11" fmla="*/ 3 h 440"/>
                <a:gd name="T12" fmla="*/ 3 w 440"/>
                <a:gd name="T13" fmla="*/ 3 h 440"/>
                <a:gd name="T14" fmla="*/ 3 w 440"/>
                <a:gd name="T15" fmla="*/ 3 h 440"/>
                <a:gd name="T16" fmla="*/ 3 w 440"/>
                <a:gd name="T17" fmla="*/ 3 h 440"/>
                <a:gd name="T18" fmla="*/ 3 w 440"/>
                <a:gd name="T19" fmla="*/ 3 h 440"/>
                <a:gd name="T20" fmla="*/ 3 w 440"/>
                <a:gd name="T21" fmla="*/ 3 h 440"/>
                <a:gd name="T22" fmla="*/ 2 w 440"/>
                <a:gd name="T23" fmla="*/ 3 h 440"/>
                <a:gd name="T24" fmla="*/ 2 w 440"/>
                <a:gd name="T25" fmla="*/ 3 h 440"/>
                <a:gd name="T26" fmla="*/ 2 w 440"/>
                <a:gd name="T27" fmla="*/ 3 h 440"/>
                <a:gd name="T28" fmla="*/ 2 w 440"/>
                <a:gd name="T29" fmla="*/ 4 h 440"/>
                <a:gd name="T30" fmla="*/ 2 w 440"/>
                <a:gd name="T31" fmla="*/ 4 h 440"/>
                <a:gd name="T32" fmla="*/ 2 w 440"/>
                <a:gd name="T33" fmla="*/ 4 h 440"/>
                <a:gd name="T34" fmla="*/ 1 w 440"/>
                <a:gd name="T35" fmla="*/ 3 h 440"/>
                <a:gd name="T36" fmla="*/ 1 w 440"/>
                <a:gd name="T37" fmla="*/ 3 h 440"/>
                <a:gd name="T38" fmla="*/ 1 w 440"/>
                <a:gd name="T39" fmla="*/ 3 h 440"/>
                <a:gd name="T40" fmla="*/ 1 w 440"/>
                <a:gd name="T41" fmla="*/ 3 h 440"/>
                <a:gd name="T42" fmla="*/ 1 w 440"/>
                <a:gd name="T43" fmla="*/ 3 h 440"/>
                <a:gd name="T44" fmla="*/ 1 w 440"/>
                <a:gd name="T45" fmla="*/ 3 h 440"/>
                <a:gd name="T46" fmla="*/ 0 w 440"/>
                <a:gd name="T47" fmla="*/ 3 h 440"/>
                <a:gd name="T48" fmla="*/ 0 w 440"/>
                <a:gd name="T49" fmla="*/ 3 h 440"/>
                <a:gd name="T50" fmla="*/ 0 w 440"/>
                <a:gd name="T51" fmla="*/ 3 h 440"/>
                <a:gd name="T52" fmla="*/ 0 w 440"/>
                <a:gd name="T53" fmla="*/ 3 h 440"/>
                <a:gd name="T54" fmla="*/ 0 w 440"/>
                <a:gd name="T55" fmla="*/ 2 h 440"/>
                <a:gd name="T56" fmla="*/ 0 w 440"/>
                <a:gd name="T57" fmla="*/ 2 h 440"/>
                <a:gd name="T58" fmla="*/ 0 w 440"/>
                <a:gd name="T59" fmla="*/ 2 h 440"/>
                <a:gd name="T60" fmla="*/ 0 w 440"/>
                <a:gd name="T61" fmla="*/ 2 h 440"/>
                <a:gd name="T62" fmla="*/ 0 w 440"/>
                <a:gd name="T63" fmla="*/ 2 h 440"/>
                <a:gd name="T64" fmla="*/ 0 w 440"/>
                <a:gd name="T65" fmla="*/ 1 h 440"/>
                <a:gd name="T66" fmla="*/ 0 w 440"/>
                <a:gd name="T67" fmla="*/ 1 h 440"/>
                <a:gd name="T68" fmla="*/ 0 w 440"/>
                <a:gd name="T69" fmla="*/ 1 h 440"/>
                <a:gd name="T70" fmla="*/ 0 w 440"/>
                <a:gd name="T71" fmla="*/ 1 h 440"/>
                <a:gd name="T72" fmla="*/ 0 w 440"/>
                <a:gd name="T73" fmla="*/ 1 h 440"/>
                <a:gd name="T74" fmla="*/ 0 w 440"/>
                <a:gd name="T75" fmla="*/ 1 h 440"/>
                <a:gd name="T76" fmla="*/ 0 w 440"/>
                <a:gd name="T77" fmla="*/ 1 h 440"/>
                <a:gd name="T78" fmla="*/ 1 w 440"/>
                <a:gd name="T79" fmla="*/ 0 h 440"/>
                <a:gd name="T80" fmla="*/ 1 w 440"/>
                <a:gd name="T81" fmla="*/ 0 h 440"/>
                <a:gd name="T82" fmla="*/ 1 w 440"/>
                <a:gd name="T83" fmla="*/ 0 h 440"/>
                <a:gd name="T84" fmla="*/ 1 w 440"/>
                <a:gd name="T85" fmla="*/ 0 h 440"/>
                <a:gd name="T86" fmla="*/ 1 w 440"/>
                <a:gd name="T87" fmla="*/ 0 h 440"/>
                <a:gd name="T88" fmla="*/ 1 w 440"/>
                <a:gd name="T89" fmla="*/ 0 h 440"/>
                <a:gd name="T90" fmla="*/ 2 w 440"/>
                <a:gd name="T91" fmla="*/ 0 h 440"/>
                <a:gd name="T92" fmla="*/ 2 w 440"/>
                <a:gd name="T93" fmla="*/ 0 h 440"/>
                <a:gd name="T94" fmla="*/ 2 w 440"/>
                <a:gd name="T95" fmla="*/ 0 h 440"/>
                <a:gd name="T96" fmla="*/ 2 w 440"/>
                <a:gd name="T97" fmla="*/ 0 h 440"/>
                <a:gd name="T98" fmla="*/ 2 w 440"/>
                <a:gd name="T99" fmla="*/ 0 h 440"/>
                <a:gd name="T100" fmla="*/ 2 w 440"/>
                <a:gd name="T101" fmla="*/ 0 h 440"/>
                <a:gd name="T102" fmla="*/ 3 w 440"/>
                <a:gd name="T103" fmla="*/ 0 h 440"/>
                <a:gd name="T104" fmla="*/ 3 w 440"/>
                <a:gd name="T105" fmla="*/ 0 h 440"/>
                <a:gd name="T106" fmla="*/ 3 w 440"/>
                <a:gd name="T107" fmla="*/ 0 h 440"/>
                <a:gd name="T108" fmla="*/ 3 w 440"/>
                <a:gd name="T109" fmla="*/ 1 h 440"/>
                <a:gd name="T110" fmla="*/ 3 w 440"/>
                <a:gd name="T111" fmla="*/ 1 h 440"/>
                <a:gd name="T112" fmla="*/ 3 w 440"/>
                <a:gd name="T113" fmla="*/ 1 h 440"/>
                <a:gd name="T114" fmla="*/ 3 w 440"/>
                <a:gd name="T115" fmla="*/ 1 h 440"/>
                <a:gd name="T116" fmla="*/ 3 w 440"/>
                <a:gd name="T117" fmla="*/ 1 h 440"/>
                <a:gd name="T118" fmla="*/ 3 w 440"/>
                <a:gd name="T119" fmla="*/ 1 h 440"/>
                <a:gd name="T120" fmla="*/ 4 w 440"/>
                <a:gd name="T121" fmla="*/ 2 h 440"/>
                <a:gd name="T122" fmla="*/ 4 w 440"/>
                <a:gd name="T123" fmla="*/ 2 h 4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0" h="440">
                  <a:moveTo>
                    <a:pt x="440" y="220"/>
                  </a:moveTo>
                  <a:lnTo>
                    <a:pt x="439" y="242"/>
                  </a:lnTo>
                  <a:lnTo>
                    <a:pt x="434" y="265"/>
                  </a:lnTo>
                  <a:lnTo>
                    <a:pt x="428" y="287"/>
                  </a:lnTo>
                  <a:lnTo>
                    <a:pt x="421" y="308"/>
                  </a:lnTo>
                  <a:lnTo>
                    <a:pt x="411" y="328"/>
                  </a:lnTo>
                  <a:lnTo>
                    <a:pt x="398" y="347"/>
                  </a:lnTo>
                  <a:lnTo>
                    <a:pt x="385" y="365"/>
                  </a:lnTo>
                  <a:lnTo>
                    <a:pt x="369" y="381"/>
                  </a:lnTo>
                  <a:lnTo>
                    <a:pt x="351" y="396"/>
                  </a:lnTo>
                  <a:lnTo>
                    <a:pt x="333" y="409"/>
                  </a:lnTo>
                  <a:lnTo>
                    <a:pt x="312" y="419"/>
                  </a:lnTo>
                  <a:lnTo>
                    <a:pt x="292" y="427"/>
                  </a:lnTo>
                  <a:lnTo>
                    <a:pt x="270" y="434"/>
                  </a:lnTo>
                  <a:lnTo>
                    <a:pt x="248" y="438"/>
                  </a:lnTo>
                  <a:lnTo>
                    <a:pt x="225" y="440"/>
                  </a:lnTo>
                  <a:lnTo>
                    <a:pt x="202" y="439"/>
                  </a:lnTo>
                  <a:lnTo>
                    <a:pt x="180" y="436"/>
                  </a:lnTo>
                  <a:lnTo>
                    <a:pt x="158" y="431"/>
                  </a:lnTo>
                  <a:lnTo>
                    <a:pt x="136" y="424"/>
                  </a:lnTo>
                  <a:lnTo>
                    <a:pt x="116" y="413"/>
                  </a:lnTo>
                  <a:lnTo>
                    <a:pt x="96" y="402"/>
                  </a:lnTo>
                  <a:lnTo>
                    <a:pt x="79" y="389"/>
                  </a:lnTo>
                  <a:lnTo>
                    <a:pt x="62" y="373"/>
                  </a:lnTo>
                  <a:lnTo>
                    <a:pt x="47" y="356"/>
                  </a:lnTo>
                  <a:lnTo>
                    <a:pt x="34" y="338"/>
                  </a:lnTo>
                  <a:lnTo>
                    <a:pt x="23" y="318"/>
                  </a:lnTo>
                  <a:lnTo>
                    <a:pt x="13" y="297"/>
                  </a:lnTo>
                  <a:lnTo>
                    <a:pt x="6" y="276"/>
                  </a:lnTo>
                  <a:lnTo>
                    <a:pt x="2" y="254"/>
                  </a:lnTo>
                  <a:lnTo>
                    <a:pt x="0" y="231"/>
                  </a:lnTo>
                  <a:lnTo>
                    <a:pt x="0" y="209"/>
                  </a:lnTo>
                  <a:lnTo>
                    <a:pt x="2" y="186"/>
                  </a:lnTo>
                  <a:lnTo>
                    <a:pt x="6" y="164"/>
                  </a:lnTo>
                  <a:lnTo>
                    <a:pt x="13" y="142"/>
                  </a:lnTo>
                  <a:lnTo>
                    <a:pt x="23" y="122"/>
                  </a:lnTo>
                  <a:lnTo>
                    <a:pt x="34" y="102"/>
                  </a:lnTo>
                  <a:lnTo>
                    <a:pt x="47" y="84"/>
                  </a:lnTo>
                  <a:lnTo>
                    <a:pt x="62" y="66"/>
                  </a:lnTo>
                  <a:lnTo>
                    <a:pt x="79" y="52"/>
                  </a:lnTo>
                  <a:lnTo>
                    <a:pt x="96" y="38"/>
                  </a:lnTo>
                  <a:lnTo>
                    <a:pt x="116" y="26"/>
                  </a:lnTo>
                  <a:lnTo>
                    <a:pt x="136" y="16"/>
                  </a:lnTo>
                  <a:lnTo>
                    <a:pt x="158" y="9"/>
                  </a:lnTo>
                  <a:lnTo>
                    <a:pt x="180" y="3"/>
                  </a:lnTo>
                  <a:lnTo>
                    <a:pt x="202" y="1"/>
                  </a:lnTo>
                  <a:lnTo>
                    <a:pt x="225" y="0"/>
                  </a:lnTo>
                  <a:lnTo>
                    <a:pt x="248" y="2"/>
                  </a:lnTo>
                  <a:lnTo>
                    <a:pt x="270" y="6"/>
                  </a:lnTo>
                  <a:lnTo>
                    <a:pt x="292" y="12"/>
                  </a:lnTo>
                  <a:lnTo>
                    <a:pt x="312" y="21"/>
                  </a:lnTo>
                  <a:lnTo>
                    <a:pt x="333" y="32"/>
                  </a:lnTo>
                  <a:lnTo>
                    <a:pt x="351" y="45"/>
                  </a:lnTo>
                  <a:lnTo>
                    <a:pt x="369" y="58"/>
                  </a:lnTo>
                  <a:lnTo>
                    <a:pt x="385" y="75"/>
                  </a:lnTo>
                  <a:lnTo>
                    <a:pt x="398" y="93"/>
                  </a:lnTo>
                  <a:lnTo>
                    <a:pt x="411" y="111"/>
                  </a:lnTo>
                  <a:lnTo>
                    <a:pt x="421" y="132"/>
                  </a:lnTo>
                  <a:lnTo>
                    <a:pt x="428" y="153"/>
                  </a:lnTo>
                  <a:lnTo>
                    <a:pt x="434" y="174"/>
                  </a:lnTo>
                  <a:lnTo>
                    <a:pt x="439" y="197"/>
                  </a:lnTo>
                  <a:lnTo>
                    <a:pt x="440" y="2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8" name="Freeform 225"/>
            <p:cNvSpPr>
              <a:spLocks/>
            </p:cNvSpPr>
            <p:nvPr/>
          </p:nvSpPr>
          <p:spPr bwMode="auto">
            <a:xfrm>
              <a:off x="1362" y="3496"/>
              <a:ext cx="88" cy="76"/>
            </a:xfrm>
            <a:custGeom>
              <a:avLst/>
              <a:gdLst>
                <a:gd name="T0" fmla="*/ 2 w 439"/>
                <a:gd name="T1" fmla="*/ 0 h 381"/>
                <a:gd name="T2" fmla="*/ 4 w 439"/>
                <a:gd name="T3" fmla="*/ 3 h 381"/>
                <a:gd name="T4" fmla="*/ 0 w 439"/>
                <a:gd name="T5" fmla="*/ 3 h 381"/>
                <a:gd name="T6" fmla="*/ 2 w 439"/>
                <a:gd name="T7" fmla="*/ 0 h 3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9" h="381">
                  <a:moveTo>
                    <a:pt x="220" y="0"/>
                  </a:moveTo>
                  <a:lnTo>
                    <a:pt x="439" y="381"/>
                  </a:lnTo>
                  <a:lnTo>
                    <a:pt x="0" y="381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9" name="Line 226"/>
            <p:cNvSpPr>
              <a:spLocks noChangeShapeType="1"/>
            </p:cNvSpPr>
            <p:nvPr/>
          </p:nvSpPr>
          <p:spPr bwMode="auto">
            <a:xfrm>
              <a:off x="1406" y="3496"/>
              <a:ext cx="44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0" name="Line 227"/>
            <p:cNvSpPr>
              <a:spLocks noChangeShapeType="1"/>
            </p:cNvSpPr>
            <p:nvPr/>
          </p:nvSpPr>
          <p:spPr bwMode="auto">
            <a:xfrm>
              <a:off x="1362" y="3572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1" name="Line 228"/>
            <p:cNvSpPr>
              <a:spLocks noChangeShapeType="1"/>
            </p:cNvSpPr>
            <p:nvPr/>
          </p:nvSpPr>
          <p:spPr bwMode="auto">
            <a:xfrm flipV="1">
              <a:off x="1362" y="3496"/>
              <a:ext cx="44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2" name="Freeform 229"/>
            <p:cNvSpPr>
              <a:spLocks/>
            </p:cNvSpPr>
            <p:nvPr/>
          </p:nvSpPr>
          <p:spPr bwMode="auto">
            <a:xfrm>
              <a:off x="1407" y="3045"/>
              <a:ext cx="2575" cy="548"/>
            </a:xfrm>
            <a:custGeom>
              <a:avLst/>
              <a:gdLst>
                <a:gd name="T0" fmla="*/ 2 w 12872"/>
                <a:gd name="T1" fmla="*/ 18 h 2738"/>
                <a:gd name="T2" fmla="*/ 7 w 12872"/>
                <a:gd name="T3" fmla="*/ 19 h 2738"/>
                <a:gd name="T4" fmla="*/ 12 w 12872"/>
                <a:gd name="T5" fmla="*/ 20 h 2738"/>
                <a:gd name="T6" fmla="*/ 17 w 12872"/>
                <a:gd name="T7" fmla="*/ 20 h 2738"/>
                <a:gd name="T8" fmla="*/ 22 w 12872"/>
                <a:gd name="T9" fmla="*/ 21 h 2738"/>
                <a:gd name="T10" fmla="*/ 27 w 12872"/>
                <a:gd name="T11" fmla="*/ 21 h 2738"/>
                <a:gd name="T12" fmla="*/ 32 w 12872"/>
                <a:gd name="T13" fmla="*/ 21 h 2738"/>
                <a:gd name="T14" fmla="*/ 37 w 12872"/>
                <a:gd name="T15" fmla="*/ 22 h 2738"/>
                <a:gd name="T16" fmla="*/ 42 w 12872"/>
                <a:gd name="T17" fmla="*/ 22 h 2738"/>
                <a:gd name="T18" fmla="*/ 47 w 12872"/>
                <a:gd name="T19" fmla="*/ 22 h 2738"/>
                <a:gd name="T20" fmla="*/ 52 w 12872"/>
                <a:gd name="T21" fmla="*/ 22 h 2738"/>
                <a:gd name="T22" fmla="*/ 56 w 12872"/>
                <a:gd name="T23" fmla="*/ 22 h 2738"/>
                <a:gd name="T24" fmla="*/ 61 w 12872"/>
                <a:gd name="T25" fmla="*/ 22 h 2738"/>
                <a:gd name="T26" fmla="*/ 66 w 12872"/>
                <a:gd name="T27" fmla="*/ 22 h 2738"/>
                <a:gd name="T28" fmla="*/ 71 w 12872"/>
                <a:gd name="T29" fmla="*/ 21 h 2738"/>
                <a:gd name="T30" fmla="*/ 76 w 12872"/>
                <a:gd name="T31" fmla="*/ 21 h 2738"/>
                <a:gd name="T32" fmla="*/ 81 w 12872"/>
                <a:gd name="T33" fmla="*/ 21 h 2738"/>
                <a:gd name="T34" fmla="*/ 86 w 12872"/>
                <a:gd name="T35" fmla="*/ 20 h 2738"/>
                <a:gd name="T36" fmla="*/ 91 w 12872"/>
                <a:gd name="T37" fmla="*/ 19 h 2738"/>
                <a:gd name="T38" fmla="*/ 96 w 12872"/>
                <a:gd name="T39" fmla="*/ 19 h 2738"/>
                <a:gd name="T40" fmla="*/ 101 w 12872"/>
                <a:gd name="T41" fmla="*/ 18 h 2738"/>
                <a:gd name="T42" fmla="*/ 100 w 12872"/>
                <a:gd name="T43" fmla="*/ 0 h 2738"/>
                <a:gd name="T44" fmla="*/ 95 w 12872"/>
                <a:gd name="T45" fmla="*/ 1 h 2738"/>
                <a:gd name="T46" fmla="*/ 90 w 12872"/>
                <a:gd name="T47" fmla="*/ 1 h 2738"/>
                <a:gd name="T48" fmla="*/ 86 w 12872"/>
                <a:gd name="T49" fmla="*/ 2 h 2738"/>
                <a:gd name="T50" fmla="*/ 81 w 12872"/>
                <a:gd name="T51" fmla="*/ 2 h 2738"/>
                <a:gd name="T52" fmla="*/ 76 w 12872"/>
                <a:gd name="T53" fmla="*/ 3 h 2738"/>
                <a:gd name="T54" fmla="*/ 71 w 12872"/>
                <a:gd name="T55" fmla="*/ 3 h 2738"/>
                <a:gd name="T56" fmla="*/ 66 w 12872"/>
                <a:gd name="T57" fmla="*/ 3 h 2738"/>
                <a:gd name="T58" fmla="*/ 61 w 12872"/>
                <a:gd name="T59" fmla="*/ 4 h 2738"/>
                <a:gd name="T60" fmla="*/ 56 w 12872"/>
                <a:gd name="T61" fmla="*/ 4 h 2738"/>
                <a:gd name="T62" fmla="*/ 51 w 12872"/>
                <a:gd name="T63" fmla="*/ 4 h 2738"/>
                <a:gd name="T64" fmla="*/ 47 w 12872"/>
                <a:gd name="T65" fmla="*/ 4 h 2738"/>
                <a:gd name="T66" fmla="*/ 42 w 12872"/>
                <a:gd name="T67" fmla="*/ 4 h 2738"/>
                <a:gd name="T68" fmla="*/ 37 w 12872"/>
                <a:gd name="T69" fmla="*/ 3 h 2738"/>
                <a:gd name="T70" fmla="*/ 32 w 12872"/>
                <a:gd name="T71" fmla="*/ 3 h 2738"/>
                <a:gd name="T72" fmla="*/ 27 w 12872"/>
                <a:gd name="T73" fmla="*/ 3 h 2738"/>
                <a:gd name="T74" fmla="*/ 22 w 12872"/>
                <a:gd name="T75" fmla="*/ 2 h 2738"/>
                <a:gd name="T76" fmla="*/ 17 w 12872"/>
                <a:gd name="T77" fmla="*/ 2 h 2738"/>
                <a:gd name="T78" fmla="*/ 12 w 12872"/>
                <a:gd name="T79" fmla="*/ 1 h 2738"/>
                <a:gd name="T80" fmla="*/ 7 w 12872"/>
                <a:gd name="T81" fmla="*/ 1 h 2738"/>
                <a:gd name="T82" fmla="*/ 3 w 12872"/>
                <a:gd name="T83" fmla="*/ 0 h 27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872" h="2738">
                  <a:moveTo>
                    <a:pt x="0" y="2239"/>
                  </a:moveTo>
                  <a:lnTo>
                    <a:pt x="304" y="2286"/>
                  </a:lnTo>
                  <a:lnTo>
                    <a:pt x="608" y="2331"/>
                  </a:lnTo>
                  <a:lnTo>
                    <a:pt x="913" y="2372"/>
                  </a:lnTo>
                  <a:lnTo>
                    <a:pt x="1219" y="2412"/>
                  </a:lnTo>
                  <a:lnTo>
                    <a:pt x="1524" y="2450"/>
                  </a:lnTo>
                  <a:lnTo>
                    <a:pt x="1830" y="2485"/>
                  </a:lnTo>
                  <a:lnTo>
                    <a:pt x="2136" y="2518"/>
                  </a:lnTo>
                  <a:lnTo>
                    <a:pt x="2442" y="2548"/>
                  </a:lnTo>
                  <a:lnTo>
                    <a:pt x="2749" y="2577"/>
                  </a:lnTo>
                  <a:lnTo>
                    <a:pt x="3055" y="2603"/>
                  </a:lnTo>
                  <a:lnTo>
                    <a:pt x="3362" y="2626"/>
                  </a:lnTo>
                  <a:lnTo>
                    <a:pt x="3669" y="2648"/>
                  </a:lnTo>
                  <a:lnTo>
                    <a:pt x="3976" y="2667"/>
                  </a:lnTo>
                  <a:lnTo>
                    <a:pt x="4283" y="2684"/>
                  </a:lnTo>
                  <a:lnTo>
                    <a:pt x="4591" y="2699"/>
                  </a:lnTo>
                  <a:lnTo>
                    <a:pt x="4898" y="2711"/>
                  </a:lnTo>
                  <a:lnTo>
                    <a:pt x="5206" y="2720"/>
                  </a:lnTo>
                  <a:lnTo>
                    <a:pt x="5514" y="2728"/>
                  </a:lnTo>
                  <a:lnTo>
                    <a:pt x="5821" y="2733"/>
                  </a:lnTo>
                  <a:lnTo>
                    <a:pt x="6129" y="2736"/>
                  </a:lnTo>
                  <a:lnTo>
                    <a:pt x="6437" y="2738"/>
                  </a:lnTo>
                  <a:lnTo>
                    <a:pt x="6745" y="2735"/>
                  </a:lnTo>
                  <a:lnTo>
                    <a:pt x="7052" y="2732"/>
                  </a:lnTo>
                  <a:lnTo>
                    <a:pt x="7360" y="2725"/>
                  </a:lnTo>
                  <a:lnTo>
                    <a:pt x="7668" y="2717"/>
                  </a:lnTo>
                  <a:lnTo>
                    <a:pt x="7975" y="2705"/>
                  </a:lnTo>
                  <a:lnTo>
                    <a:pt x="8283" y="2693"/>
                  </a:lnTo>
                  <a:lnTo>
                    <a:pt x="8590" y="2677"/>
                  </a:lnTo>
                  <a:lnTo>
                    <a:pt x="8898" y="2659"/>
                  </a:lnTo>
                  <a:lnTo>
                    <a:pt x="9204" y="2639"/>
                  </a:lnTo>
                  <a:lnTo>
                    <a:pt x="9511" y="2617"/>
                  </a:lnTo>
                  <a:lnTo>
                    <a:pt x="9818" y="2592"/>
                  </a:lnTo>
                  <a:lnTo>
                    <a:pt x="10124" y="2565"/>
                  </a:lnTo>
                  <a:lnTo>
                    <a:pt x="10431" y="2535"/>
                  </a:lnTo>
                  <a:lnTo>
                    <a:pt x="10737" y="2504"/>
                  </a:lnTo>
                  <a:lnTo>
                    <a:pt x="11042" y="2470"/>
                  </a:lnTo>
                  <a:lnTo>
                    <a:pt x="11348" y="2434"/>
                  </a:lnTo>
                  <a:lnTo>
                    <a:pt x="11654" y="2395"/>
                  </a:lnTo>
                  <a:lnTo>
                    <a:pt x="11958" y="2355"/>
                  </a:lnTo>
                  <a:lnTo>
                    <a:pt x="12263" y="2311"/>
                  </a:lnTo>
                  <a:lnTo>
                    <a:pt x="12567" y="2267"/>
                  </a:lnTo>
                  <a:lnTo>
                    <a:pt x="12872" y="2218"/>
                  </a:lnTo>
                  <a:lnTo>
                    <a:pt x="12516" y="0"/>
                  </a:lnTo>
                  <a:lnTo>
                    <a:pt x="12212" y="45"/>
                  </a:lnTo>
                  <a:lnTo>
                    <a:pt x="11910" y="87"/>
                  </a:lnTo>
                  <a:lnTo>
                    <a:pt x="11607" y="128"/>
                  </a:lnTo>
                  <a:lnTo>
                    <a:pt x="11303" y="165"/>
                  </a:lnTo>
                  <a:lnTo>
                    <a:pt x="11000" y="201"/>
                  </a:lnTo>
                  <a:lnTo>
                    <a:pt x="10696" y="236"/>
                  </a:lnTo>
                  <a:lnTo>
                    <a:pt x="10392" y="267"/>
                  </a:lnTo>
                  <a:lnTo>
                    <a:pt x="10087" y="295"/>
                  </a:lnTo>
                  <a:lnTo>
                    <a:pt x="9783" y="322"/>
                  </a:lnTo>
                  <a:lnTo>
                    <a:pt x="9478" y="347"/>
                  </a:lnTo>
                  <a:lnTo>
                    <a:pt x="9172" y="369"/>
                  </a:lnTo>
                  <a:lnTo>
                    <a:pt x="8868" y="388"/>
                  </a:lnTo>
                  <a:lnTo>
                    <a:pt x="8562" y="407"/>
                  </a:lnTo>
                  <a:lnTo>
                    <a:pt x="8257" y="422"/>
                  </a:lnTo>
                  <a:lnTo>
                    <a:pt x="7952" y="434"/>
                  </a:lnTo>
                  <a:lnTo>
                    <a:pt x="7646" y="446"/>
                  </a:lnTo>
                  <a:lnTo>
                    <a:pt x="7340" y="454"/>
                  </a:lnTo>
                  <a:lnTo>
                    <a:pt x="7034" y="461"/>
                  </a:lnTo>
                  <a:lnTo>
                    <a:pt x="6729" y="464"/>
                  </a:lnTo>
                  <a:lnTo>
                    <a:pt x="6423" y="466"/>
                  </a:lnTo>
                  <a:lnTo>
                    <a:pt x="6117" y="465"/>
                  </a:lnTo>
                  <a:lnTo>
                    <a:pt x="5812" y="463"/>
                  </a:lnTo>
                  <a:lnTo>
                    <a:pt x="5506" y="457"/>
                  </a:lnTo>
                  <a:lnTo>
                    <a:pt x="5200" y="450"/>
                  </a:lnTo>
                  <a:lnTo>
                    <a:pt x="4894" y="440"/>
                  </a:lnTo>
                  <a:lnTo>
                    <a:pt x="4589" y="429"/>
                  </a:lnTo>
                  <a:lnTo>
                    <a:pt x="4283" y="415"/>
                  </a:lnTo>
                  <a:lnTo>
                    <a:pt x="3978" y="397"/>
                  </a:lnTo>
                  <a:lnTo>
                    <a:pt x="3673" y="379"/>
                  </a:lnTo>
                  <a:lnTo>
                    <a:pt x="3368" y="358"/>
                  </a:lnTo>
                  <a:lnTo>
                    <a:pt x="3062" y="334"/>
                  </a:lnTo>
                  <a:lnTo>
                    <a:pt x="2758" y="309"/>
                  </a:lnTo>
                  <a:lnTo>
                    <a:pt x="2453" y="281"/>
                  </a:lnTo>
                  <a:lnTo>
                    <a:pt x="2150" y="252"/>
                  </a:lnTo>
                  <a:lnTo>
                    <a:pt x="1845" y="218"/>
                  </a:lnTo>
                  <a:lnTo>
                    <a:pt x="1542" y="184"/>
                  </a:lnTo>
                  <a:lnTo>
                    <a:pt x="1238" y="147"/>
                  </a:lnTo>
                  <a:lnTo>
                    <a:pt x="935" y="108"/>
                  </a:lnTo>
                  <a:lnTo>
                    <a:pt x="631" y="67"/>
                  </a:lnTo>
                  <a:lnTo>
                    <a:pt x="329" y="23"/>
                  </a:lnTo>
                  <a:lnTo>
                    <a:pt x="0" y="223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3" name="Freeform 230"/>
            <p:cNvSpPr>
              <a:spLocks/>
            </p:cNvSpPr>
            <p:nvPr/>
          </p:nvSpPr>
          <p:spPr bwMode="auto">
            <a:xfrm>
              <a:off x="1407" y="3489"/>
              <a:ext cx="2575" cy="104"/>
            </a:xfrm>
            <a:custGeom>
              <a:avLst/>
              <a:gdLst>
                <a:gd name="T0" fmla="*/ 0 w 12872"/>
                <a:gd name="T1" fmla="*/ 0 h 520"/>
                <a:gd name="T2" fmla="*/ 2 w 12872"/>
                <a:gd name="T3" fmla="*/ 1 h 520"/>
                <a:gd name="T4" fmla="*/ 5 w 12872"/>
                <a:gd name="T5" fmla="*/ 1 h 520"/>
                <a:gd name="T6" fmla="*/ 7 w 12872"/>
                <a:gd name="T7" fmla="*/ 1 h 520"/>
                <a:gd name="T8" fmla="*/ 10 w 12872"/>
                <a:gd name="T9" fmla="*/ 2 h 520"/>
                <a:gd name="T10" fmla="*/ 12 w 12872"/>
                <a:gd name="T11" fmla="*/ 2 h 520"/>
                <a:gd name="T12" fmla="*/ 15 w 12872"/>
                <a:gd name="T13" fmla="*/ 2 h 520"/>
                <a:gd name="T14" fmla="*/ 17 w 12872"/>
                <a:gd name="T15" fmla="*/ 2 h 520"/>
                <a:gd name="T16" fmla="*/ 20 w 12872"/>
                <a:gd name="T17" fmla="*/ 3 h 520"/>
                <a:gd name="T18" fmla="*/ 22 w 12872"/>
                <a:gd name="T19" fmla="*/ 3 h 520"/>
                <a:gd name="T20" fmla="*/ 24 w 12872"/>
                <a:gd name="T21" fmla="*/ 3 h 520"/>
                <a:gd name="T22" fmla="*/ 27 w 12872"/>
                <a:gd name="T23" fmla="*/ 3 h 520"/>
                <a:gd name="T24" fmla="*/ 29 w 12872"/>
                <a:gd name="T25" fmla="*/ 3 h 520"/>
                <a:gd name="T26" fmla="*/ 32 w 12872"/>
                <a:gd name="T27" fmla="*/ 4 h 520"/>
                <a:gd name="T28" fmla="*/ 34 w 12872"/>
                <a:gd name="T29" fmla="*/ 4 h 520"/>
                <a:gd name="T30" fmla="*/ 37 w 12872"/>
                <a:gd name="T31" fmla="*/ 4 h 520"/>
                <a:gd name="T32" fmla="*/ 39 w 12872"/>
                <a:gd name="T33" fmla="*/ 4 h 520"/>
                <a:gd name="T34" fmla="*/ 42 w 12872"/>
                <a:gd name="T35" fmla="*/ 4 h 520"/>
                <a:gd name="T36" fmla="*/ 44 w 12872"/>
                <a:gd name="T37" fmla="*/ 4 h 520"/>
                <a:gd name="T38" fmla="*/ 47 w 12872"/>
                <a:gd name="T39" fmla="*/ 4 h 520"/>
                <a:gd name="T40" fmla="*/ 49 w 12872"/>
                <a:gd name="T41" fmla="*/ 4 h 520"/>
                <a:gd name="T42" fmla="*/ 52 w 12872"/>
                <a:gd name="T43" fmla="*/ 4 h 520"/>
                <a:gd name="T44" fmla="*/ 54 w 12872"/>
                <a:gd name="T45" fmla="*/ 4 h 520"/>
                <a:gd name="T46" fmla="*/ 56 w 12872"/>
                <a:gd name="T47" fmla="*/ 4 h 520"/>
                <a:gd name="T48" fmla="*/ 59 w 12872"/>
                <a:gd name="T49" fmla="*/ 4 h 520"/>
                <a:gd name="T50" fmla="*/ 61 w 12872"/>
                <a:gd name="T51" fmla="*/ 4 h 520"/>
                <a:gd name="T52" fmla="*/ 64 w 12872"/>
                <a:gd name="T53" fmla="*/ 4 h 520"/>
                <a:gd name="T54" fmla="*/ 66 w 12872"/>
                <a:gd name="T55" fmla="*/ 4 h 520"/>
                <a:gd name="T56" fmla="*/ 69 w 12872"/>
                <a:gd name="T57" fmla="*/ 4 h 520"/>
                <a:gd name="T58" fmla="*/ 71 w 12872"/>
                <a:gd name="T59" fmla="*/ 4 h 520"/>
                <a:gd name="T60" fmla="*/ 74 w 12872"/>
                <a:gd name="T61" fmla="*/ 3 h 520"/>
                <a:gd name="T62" fmla="*/ 76 w 12872"/>
                <a:gd name="T63" fmla="*/ 3 h 520"/>
                <a:gd name="T64" fmla="*/ 79 w 12872"/>
                <a:gd name="T65" fmla="*/ 3 h 520"/>
                <a:gd name="T66" fmla="*/ 81 w 12872"/>
                <a:gd name="T67" fmla="*/ 3 h 520"/>
                <a:gd name="T68" fmla="*/ 83 w 12872"/>
                <a:gd name="T69" fmla="*/ 3 h 520"/>
                <a:gd name="T70" fmla="*/ 86 w 12872"/>
                <a:gd name="T71" fmla="*/ 2 h 520"/>
                <a:gd name="T72" fmla="*/ 88 w 12872"/>
                <a:gd name="T73" fmla="*/ 2 h 520"/>
                <a:gd name="T74" fmla="*/ 91 w 12872"/>
                <a:gd name="T75" fmla="*/ 2 h 520"/>
                <a:gd name="T76" fmla="*/ 93 w 12872"/>
                <a:gd name="T77" fmla="*/ 1 h 520"/>
                <a:gd name="T78" fmla="*/ 96 w 12872"/>
                <a:gd name="T79" fmla="*/ 1 h 520"/>
                <a:gd name="T80" fmla="*/ 98 w 12872"/>
                <a:gd name="T81" fmla="*/ 1 h 520"/>
                <a:gd name="T82" fmla="*/ 101 w 12872"/>
                <a:gd name="T83" fmla="*/ 0 h 520"/>
                <a:gd name="T84" fmla="*/ 103 w 12872"/>
                <a:gd name="T85" fmla="*/ 0 h 5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72" h="520">
                  <a:moveTo>
                    <a:pt x="0" y="21"/>
                  </a:moveTo>
                  <a:lnTo>
                    <a:pt x="304" y="68"/>
                  </a:lnTo>
                  <a:lnTo>
                    <a:pt x="608" y="113"/>
                  </a:lnTo>
                  <a:lnTo>
                    <a:pt x="913" y="154"/>
                  </a:lnTo>
                  <a:lnTo>
                    <a:pt x="1219" y="194"/>
                  </a:lnTo>
                  <a:lnTo>
                    <a:pt x="1524" y="232"/>
                  </a:lnTo>
                  <a:lnTo>
                    <a:pt x="1830" y="267"/>
                  </a:lnTo>
                  <a:lnTo>
                    <a:pt x="2136" y="300"/>
                  </a:lnTo>
                  <a:lnTo>
                    <a:pt x="2442" y="330"/>
                  </a:lnTo>
                  <a:lnTo>
                    <a:pt x="2749" y="359"/>
                  </a:lnTo>
                  <a:lnTo>
                    <a:pt x="3055" y="385"/>
                  </a:lnTo>
                  <a:lnTo>
                    <a:pt x="3362" y="408"/>
                  </a:lnTo>
                  <a:lnTo>
                    <a:pt x="3669" y="430"/>
                  </a:lnTo>
                  <a:lnTo>
                    <a:pt x="3976" y="449"/>
                  </a:lnTo>
                  <a:lnTo>
                    <a:pt x="4283" y="466"/>
                  </a:lnTo>
                  <a:lnTo>
                    <a:pt x="4591" y="481"/>
                  </a:lnTo>
                  <a:lnTo>
                    <a:pt x="4898" y="493"/>
                  </a:lnTo>
                  <a:lnTo>
                    <a:pt x="5206" y="502"/>
                  </a:lnTo>
                  <a:lnTo>
                    <a:pt x="5514" y="510"/>
                  </a:lnTo>
                  <a:lnTo>
                    <a:pt x="5821" y="515"/>
                  </a:lnTo>
                  <a:lnTo>
                    <a:pt x="6129" y="518"/>
                  </a:lnTo>
                  <a:lnTo>
                    <a:pt x="6437" y="520"/>
                  </a:lnTo>
                  <a:lnTo>
                    <a:pt x="6745" y="517"/>
                  </a:lnTo>
                  <a:lnTo>
                    <a:pt x="7052" y="514"/>
                  </a:lnTo>
                  <a:lnTo>
                    <a:pt x="7360" y="507"/>
                  </a:lnTo>
                  <a:lnTo>
                    <a:pt x="7668" y="499"/>
                  </a:lnTo>
                  <a:lnTo>
                    <a:pt x="7975" y="487"/>
                  </a:lnTo>
                  <a:lnTo>
                    <a:pt x="8283" y="475"/>
                  </a:lnTo>
                  <a:lnTo>
                    <a:pt x="8590" y="459"/>
                  </a:lnTo>
                  <a:lnTo>
                    <a:pt x="8898" y="441"/>
                  </a:lnTo>
                  <a:lnTo>
                    <a:pt x="9204" y="421"/>
                  </a:lnTo>
                  <a:lnTo>
                    <a:pt x="9511" y="399"/>
                  </a:lnTo>
                  <a:lnTo>
                    <a:pt x="9818" y="374"/>
                  </a:lnTo>
                  <a:lnTo>
                    <a:pt x="10124" y="347"/>
                  </a:lnTo>
                  <a:lnTo>
                    <a:pt x="10431" y="317"/>
                  </a:lnTo>
                  <a:lnTo>
                    <a:pt x="10737" y="286"/>
                  </a:lnTo>
                  <a:lnTo>
                    <a:pt x="11042" y="252"/>
                  </a:lnTo>
                  <a:lnTo>
                    <a:pt x="11348" y="216"/>
                  </a:lnTo>
                  <a:lnTo>
                    <a:pt x="11654" y="177"/>
                  </a:lnTo>
                  <a:lnTo>
                    <a:pt x="11958" y="137"/>
                  </a:lnTo>
                  <a:lnTo>
                    <a:pt x="12263" y="93"/>
                  </a:lnTo>
                  <a:lnTo>
                    <a:pt x="12567" y="49"/>
                  </a:lnTo>
                  <a:lnTo>
                    <a:pt x="128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4" name="Line 231"/>
            <p:cNvSpPr>
              <a:spLocks noChangeShapeType="1"/>
            </p:cNvSpPr>
            <p:nvPr/>
          </p:nvSpPr>
          <p:spPr bwMode="auto">
            <a:xfrm flipH="1" flipV="1">
              <a:off x="3911" y="3045"/>
              <a:ext cx="71" cy="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5" name="Freeform 232"/>
            <p:cNvSpPr>
              <a:spLocks/>
            </p:cNvSpPr>
            <p:nvPr/>
          </p:nvSpPr>
          <p:spPr bwMode="auto">
            <a:xfrm>
              <a:off x="1473" y="3045"/>
              <a:ext cx="2438" cy="95"/>
            </a:xfrm>
            <a:custGeom>
              <a:avLst/>
              <a:gdLst>
                <a:gd name="T0" fmla="*/ 0 w 12187"/>
                <a:gd name="T1" fmla="*/ 0 h 466"/>
                <a:gd name="T2" fmla="*/ 2 w 12187"/>
                <a:gd name="T3" fmla="*/ 1 h 466"/>
                <a:gd name="T4" fmla="*/ 5 w 12187"/>
                <a:gd name="T5" fmla="*/ 1 h 466"/>
                <a:gd name="T6" fmla="*/ 7 w 12187"/>
                <a:gd name="T7" fmla="*/ 1 h 466"/>
                <a:gd name="T8" fmla="*/ 10 w 12187"/>
                <a:gd name="T9" fmla="*/ 1 h 466"/>
                <a:gd name="T10" fmla="*/ 12 w 12187"/>
                <a:gd name="T11" fmla="*/ 2 h 466"/>
                <a:gd name="T12" fmla="*/ 15 w 12187"/>
                <a:gd name="T13" fmla="*/ 2 h 466"/>
                <a:gd name="T14" fmla="*/ 17 w 12187"/>
                <a:gd name="T15" fmla="*/ 2 h 466"/>
                <a:gd name="T16" fmla="*/ 19 w 12187"/>
                <a:gd name="T17" fmla="*/ 2 h 466"/>
                <a:gd name="T18" fmla="*/ 22 w 12187"/>
                <a:gd name="T19" fmla="*/ 3 h 466"/>
                <a:gd name="T20" fmla="*/ 24 w 12187"/>
                <a:gd name="T21" fmla="*/ 3 h 466"/>
                <a:gd name="T22" fmla="*/ 27 w 12187"/>
                <a:gd name="T23" fmla="*/ 3 h 466"/>
                <a:gd name="T24" fmla="*/ 29 w 12187"/>
                <a:gd name="T25" fmla="*/ 3 h 466"/>
                <a:gd name="T26" fmla="*/ 32 w 12187"/>
                <a:gd name="T27" fmla="*/ 3 h 466"/>
                <a:gd name="T28" fmla="*/ 34 w 12187"/>
                <a:gd name="T29" fmla="*/ 3 h 466"/>
                <a:gd name="T30" fmla="*/ 37 w 12187"/>
                <a:gd name="T31" fmla="*/ 4 h 466"/>
                <a:gd name="T32" fmla="*/ 39 w 12187"/>
                <a:gd name="T33" fmla="*/ 4 h 466"/>
                <a:gd name="T34" fmla="*/ 41 w 12187"/>
                <a:gd name="T35" fmla="*/ 4 h 466"/>
                <a:gd name="T36" fmla="*/ 44 w 12187"/>
                <a:gd name="T37" fmla="*/ 4 h 466"/>
                <a:gd name="T38" fmla="*/ 46 w 12187"/>
                <a:gd name="T39" fmla="*/ 4 h 466"/>
                <a:gd name="T40" fmla="*/ 49 w 12187"/>
                <a:gd name="T41" fmla="*/ 4 h 466"/>
                <a:gd name="T42" fmla="*/ 51 w 12187"/>
                <a:gd name="T43" fmla="*/ 4 h 466"/>
                <a:gd name="T44" fmla="*/ 54 w 12187"/>
                <a:gd name="T45" fmla="*/ 4 h 466"/>
                <a:gd name="T46" fmla="*/ 56 w 12187"/>
                <a:gd name="T47" fmla="*/ 4 h 466"/>
                <a:gd name="T48" fmla="*/ 59 w 12187"/>
                <a:gd name="T49" fmla="*/ 4 h 466"/>
                <a:gd name="T50" fmla="*/ 61 w 12187"/>
                <a:gd name="T51" fmla="*/ 3 h 466"/>
                <a:gd name="T52" fmla="*/ 63 w 12187"/>
                <a:gd name="T53" fmla="*/ 3 h 466"/>
                <a:gd name="T54" fmla="*/ 66 w 12187"/>
                <a:gd name="T55" fmla="*/ 3 h 466"/>
                <a:gd name="T56" fmla="*/ 68 w 12187"/>
                <a:gd name="T57" fmla="*/ 3 h 466"/>
                <a:gd name="T58" fmla="*/ 71 w 12187"/>
                <a:gd name="T59" fmla="*/ 3 h 466"/>
                <a:gd name="T60" fmla="*/ 73 w 12187"/>
                <a:gd name="T61" fmla="*/ 3 h 466"/>
                <a:gd name="T62" fmla="*/ 76 w 12187"/>
                <a:gd name="T63" fmla="*/ 3 h 466"/>
                <a:gd name="T64" fmla="*/ 78 w 12187"/>
                <a:gd name="T65" fmla="*/ 2 h 466"/>
                <a:gd name="T66" fmla="*/ 81 w 12187"/>
                <a:gd name="T67" fmla="*/ 2 h 466"/>
                <a:gd name="T68" fmla="*/ 83 w 12187"/>
                <a:gd name="T69" fmla="*/ 2 h 466"/>
                <a:gd name="T70" fmla="*/ 85 w 12187"/>
                <a:gd name="T71" fmla="*/ 2 h 466"/>
                <a:gd name="T72" fmla="*/ 88 w 12187"/>
                <a:gd name="T73" fmla="*/ 1 h 466"/>
                <a:gd name="T74" fmla="*/ 90 w 12187"/>
                <a:gd name="T75" fmla="*/ 1 h 466"/>
                <a:gd name="T76" fmla="*/ 93 w 12187"/>
                <a:gd name="T77" fmla="*/ 1 h 466"/>
                <a:gd name="T78" fmla="*/ 95 w 12187"/>
                <a:gd name="T79" fmla="*/ 0 h 466"/>
                <a:gd name="T80" fmla="*/ 98 w 12187"/>
                <a:gd name="T81" fmla="*/ 0 h 4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187" h="466">
                  <a:moveTo>
                    <a:pt x="0" y="23"/>
                  </a:moveTo>
                  <a:lnTo>
                    <a:pt x="302" y="67"/>
                  </a:lnTo>
                  <a:lnTo>
                    <a:pt x="606" y="108"/>
                  </a:lnTo>
                  <a:lnTo>
                    <a:pt x="909" y="147"/>
                  </a:lnTo>
                  <a:lnTo>
                    <a:pt x="1213" y="184"/>
                  </a:lnTo>
                  <a:lnTo>
                    <a:pt x="1516" y="218"/>
                  </a:lnTo>
                  <a:lnTo>
                    <a:pt x="1821" y="252"/>
                  </a:lnTo>
                  <a:lnTo>
                    <a:pt x="2124" y="281"/>
                  </a:lnTo>
                  <a:lnTo>
                    <a:pt x="2429" y="309"/>
                  </a:lnTo>
                  <a:lnTo>
                    <a:pt x="2733" y="334"/>
                  </a:lnTo>
                  <a:lnTo>
                    <a:pt x="3039" y="358"/>
                  </a:lnTo>
                  <a:lnTo>
                    <a:pt x="3344" y="379"/>
                  </a:lnTo>
                  <a:lnTo>
                    <a:pt x="3649" y="397"/>
                  </a:lnTo>
                  <a:lnTo>
                    <a:pt x="3954" y="415"/>
                  </a:lnTo>
                  <a:lnTo>
                    <a:pt x="4260" y="429"/>
                  </a:lnTo>
                  <a:lnTo>
                    <a:pt x="4565" y="440"/>
                  </a:lnTo>
                  <a:lnTo>
                    <a:pt x="4871" y="450"/>
                  </a:lnTo>
                  <a:lnTo>
                    <a:pt x="5177" y="457"/>
                  </a:lnTo>
                  <a:lnTo>
                    <a:pt x="5483" y="463"/>
                  </a:lnTo>
                  <a:lnTo>
                    <a:pt x="5788" y="465"/>
                  </a:lnTo>
                  <a:lnTo>
                    <a:pt x="6094" y="466"/>
                  </a:lnTo>
                  <a:lnTo>
                    <a:pt x="6400" y="464"/>
                  </a:lnTo>
                  <a:lnTo>
                    <a:pt x="6705" y="461"/>
                  </a:lnTo>
                  <a:lnTo>
                    <a:pt x="7011" y="454"/>
                  </a:lnTo>
                  <a:lnTo>
                    <a:pt x="7317" y="446"/>
                  </a:lnTo>
                  <a:lnTo>
                    <a:pt x="7623" y="434"/>
                  </a:lnTo>
                  <a:lnTo>
                    <a:pt x="7928" y="422"/>
                  </a:lnTo>
                  <a:lnTo>
                    <a:pt x="8233" y="407"/>
                  </a:lnTo>
                  <a:lnTo>
                    <a:pt x="8539" y="388"/>
                  </a:lnTo>
                  <a:lnTo>
                    <a:pt x="8843" y="369"/>
                  </a:lnTo>
                  <a:lnTo>
                    <a:pt x="9149" y="347"/>
                  </a:lnTo>
                  <a:lnTo>
                    <a:pt x="9454" y="322"/>
                  </a:lnTo>
                  <a:lnTo>
                    <a:pt x="9758" y="295"/>
                  </a:lnTo>
                  <a:lnTo>
                    <a:pt x="10063" y="267"/>
                  </a:lnTo>
                  <a:lnTo>
                    <a:pt x="10367" y="236"/>
                  </a:lnTo>
                  <a:lnTo>
                    <a:pt x="10671" y="201"/>
                  </a:lnTo>
                  <a:lnTo>
                    <a:pt x="10974" y="165"/>
                  </a:lnTo>
                  <a:lnTo>
                    <a:pt x="11278" y="128"/>
                  </a:lnTo>
                  <a:lnTo>
                    <a:pt x="11581" y="87"/>
                  </a:lnTo>
                  <a:lnTo>
                    <a:pt x="11883" y="45"/>
                  </a:lnTo>
                  <a:lnTo>
                    <a:pt x="1218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6" name="Line 233"/>
            <p:cNvSpPr>
              <a:spLocks noChangeShapeType="1"/>
            </p:cNvSpPr>
            <p:nvPr/>
          </p:nvSpPr>
          <p:spPr bwMode="auto">
            <a:xfrm flipV="1">
              <a:off x="1407" y="3050"/>
              <a:ext cx="66" cy="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7" name="Line 234"/>
            <p:cNvSpPr>
              <a:spLocks noChangeShapeType="1"/>
            </p:cNvSpPr>
            <p:nvPr/>
          </p:nvSpPr>
          <p:spPr bwMode="auto">
            <a:xfrm flipV="1">
              <a:off x="2712" y="2837"/>
              <a:ext cx="1" cy="25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8" name="Freeform 235"/>
            <p:cNvSpPr>
              <a:spLocks/>
            </p:cNvSpPr>
            <p:nvPr/>
          </p:nvSpPr>
          <p:spPr bwMode="auto">
            <a:xfrm>
              <a:off x="2681" y="2965"/>
              <a:ext cx="59" cy="168"/>
            </a:xfrm>
            <a:custGeom>
              <a:avLst/>
              <a:gdLst>
                <a:gd name="T0" fmla="*/ 1 w 297"/>
                <a:gd name="T1" fmla="*/ 7 h 846"/>
                <a:gd name="T2" fmla="*/ 0 w 297"/>
                <a:gd name="T3" fmla="*/ 0 h 846"/>
                <a:gd name="T4" fmla="*/ 1 w 297"/>
                <a:gd name="T5" fmla="*/ 0 h 846"/>
                <a:gd name="T6" fmla="*/ 2 w 297"/>
                <a:gd name="T7" fmla="*/ 0 h 846"/>
                <a:gd name="T8" fmla="*/ 1 w 297"/>
                <a:gd name="T9" fmla="*/ 7 h 8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" h="846">
                  <a:moveTo>
                    <a:pt x="149" y="846"/>
                  </a:moveTo>
                  <a:lnTo>
                    <a:pt x="0" y="0"/>
                  </a:lnTo>
                  <a:lnTo>
                    <a:pt x="149" y="0"/>
                  </a:lnTo>
                  <a:lnTo>
                    <a:pt x="297" y="0"/>
                  </a:lnTo>
                  <a:lnTo>
                    <a:pt x="149" y="8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9" name="Line 236"/>
            <p:cNvSpPr>
              <a:spLocks noChangeShapeType="1"/>
            </p:cNvSpPr>
            <p:nvPr/>
          </p:nvSpPr>
          <p:spPr bwMode="auto">
            <a:xfrm flipH="1" flipV="1">
              <a:off x="2681" y="2965"/>
              <a:ext cx="29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0" name="Line 237"/>
            <p:cNvSpPr>
              <a:spLocks noChangeShapeType="1"/>
            </p:cNvSpPr>
            <p:nvPr/>
          </p:nvSpPr>
          <p:spPr bwMode="auto">
            <a:xfrm flipH="1">
              <a:off x="2681" y="2965"/>
              <a:ext cx="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1" name="Line 238"/>
            <p:cNvSpPr>
              <a:spLocks noChangeShapeType="1"/>
            </p:cNvSpPr>
            <p:nvPr/>
          </p:nvSpPr>
          <p:spPr bwMode="auto">
            <a:xfrm>
              <a:off x="2710" y="2965"/>
              <a:ext cx="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2" name="Line 239"/>
            <p:cNvSpPr>
              <a:spLocks noChangeShapeType="1"/>
            </p:cNvSpPr>
            <p:nvPr/>
          </p:nvSpPr>
          <p:spPr bwMode="auto">
            <a:xfrm flipV="1">
              <a:off x="2710" y="2965"/>
              <a:ext cx="29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3" name="Freeform 240"/>
            <p:cNvSpPr>
              <a:spLocks/>
            </p:cNvSpPr>
            <p:nvPr/>
          </p:nvSpPr>
          <p:spPr bwMode="auto">
            <a:xfrm>
              <a:off x="2711" y="3318"/>
              <a:ext cx="11" cy="276"/>
            </a:xfrm>
            <a:custGeom>
              <a:avLst/>
              <a:gdLst>
                <a:gd name="T0" fmla="*/ 0 w 54"/>
                <a:gd name="T1" fmla="*/ 0 h 1377"/>
                <a:gd name="T2" fmla="*/ 0 w 54"/>
                <a:gd name="T3" fmla="*/ 0 h 1377"/>
                <a:gd name="T4" fmla="*/ 0 w 54"/>
                <a:gd name="T5" fmla="*/ 0 h 1377"/>
                <a:gd name="T6" fmla="*/ 0 w 54"/>
                <a:gd name="T7" fmla="*/ 1 h 1377"/>
                <a:gd name="T8" fmla="*/ 0 w 54"/>
                <a:gd name="T9" fmla="*/ 1 h 1377"/>
                <a:gd name="T10" fmla="*/ 0 w 54"/>
                <a:gd name="T11" fmla="*/ 1 h 1377"/>
                <a:gd name="T12" fmla="*/ 0 w 54"/>
                <a:gd name="T13" fmla="*/ 1 h 1377"/>
                <a:gd name="T14" fmla="*/ 0 w 54"/>
                <a:gd name="T15" fmla="*/ 1 h 1377"/>
                <a:gd name="T16" fmla="*/ 0 w 54"/>
                <a:gd name="T17" fmla="*/ 2 h 1377"/>
                <a:gd name="T18" fmla="*/ 0 w 54"/>
                <a:gd name="T19" fmla="*/ 2 h 1377"/>
                <a:gd name="T20" fmla="*/ 0 w 54"/>
                <a:gd name="T21" fmla="*/ 3 h 1377"/>
                <a:gd name="T22" fmla="*/ 0 w 54"/>
                <a:gd name="T23" fmla="*/ 3 h 1377"/>
                <a:gd name="T24" fmla="*/ 0 w 54"/>
                <a:gd name="T25" fmla="*/ 3 h 1377"/>
                <a:gd name="T26" fmla="*/ 0 w 54"/>
                <a:gd name="T27" fmla="*/ 4 h 1377"/>
                <a:gd name="T28" fmla="*/ 0 w 54"/>
                <a:gd name="T29" fmla="*/ 4 h 1377"/>
                <a:gd name="T30" fmla="*/ 0 w 54"/>
                <a:gd name="T31" fmla="*/ 5 h 1377"/>
                <a:gd name="T32" fmla="*/ 0 w 54"/>
                <a:gd name="T33" fmla="*/ 5 h 1377"/>
                <a:gd name="T34" fmla="*/ 0 w 54"/>
                <a:gd name="T35" fmla="*/ 5 h 1377"/>
                <a:gd name="T36" fmla="*/ 0 w 54"/>
                <a:gd name="T37" fmla="*/ 6 h 1377"/>
                <a:gd name="T38" fmla="*/ 0 w 54"/>
                <a:gd name="T39" fmla="*/ 6 h 1377"/>
                <a:gd name="T40" fmla="*/ 0 w 54"/>
                <a:gd name="T41" fmla="*/ 7 h 1377"/>
                <a:gd name="T42" fmla="*/ 0 w 54"/>
                <a:gd name="T43" fmla="*/ 7 h 1377"/>
                <a:gd name="T44" fmla="*/ 0 w 54"/>
                <a:gd name="T45" fmla="*/ 7 h 1377"/>
                <a:gd name="T46" fmla="*/ 0 w 54"/>
                <a:gd name="T47" fmla="*/ 8 h 1377"/>
                <a:gd name="T48" fmla="*/ 0 w 54"/>
                <a:gd name="T49" fmla="*/ 8 h 1377"/>
                <a:gd name="T50" fmla="*/ 0 w 54"/>
                <a:gd name="T51" fmla="*/ 8 h 1377"/>
                <a:gd name="T52" fmla="*/ 0 w 54"/>
                <a:gd name="T53" fmla="*/ 9 h 1377"/>
                <a:gd name="T54" fmla="*/ 0 w 54"/>
                <a:gd name="T55" fmla="*/ 9 h 1377"/>
                <a:gd name="T56" fmla="*/ 0 w 54"/>
                <a:gd name="T57" fmla="*/ 9 h 1377"/>
                <a:gd name="T58" fmla="*/ 0 w 54"/>
                <a:gd name="T59" fmla="*/ 9 h 1377"/>
                <a:gd name="T60" fmla="*/ 0 w 54"/>
                <a:gd name="T61" fmla="*/ 10 h 1377"/>
                <a:gd name="T62" fmla="*/ 0 w 54"/>
                <a:gd name="T63" fmla="*/ 10 h 1377"/>
                <a:gd name="T64" fmla="*/ 0 w 54"/>
                <a:gd name="T65" fmla="*/ 10 h 1377"/>
                <a:gd name="T66" fmla="*/ 0 w 54"/>
                <a:gd name="T67" fmla="*/ 10 h 1377"/>
                <a:gd name="T68" fmla="*/ 0 w 54"/>
                <a:gd name="T69" fmla="*/ 11 h 1377"/>
                <a:gd name="T70" fmla="*/ 0 w 54"/>
                <a:gd name="T71" fmla="*/ 11 h 1377"/>
                <a:gd name="T72" fmla="*/ 0 w 54"/>
                <a:gd name="T73" fmla="*/ 11 h 1377"/>
                <a:gd name="T74" fmla="*/ 0 w 54"/>
                <a:gd name="T75" fmla="*/ 11 h 1377"/>
                <a:gd name="T76" fmla="*/ 0 w 54"/>
                <a:gd name="T77" fmla="*/ 11 h 1377"/>
                <a:gd name="T78" fmla="*/ 0 w 54"/>
                <a:gd name="T79" fmla="*/ 11 h 1377"/>
                <a:gd name="T80" fmla="*/ 0 w 54"/>
                <a:gd name="T81" fmla="*/ 11 h 1377"/>
                <a:gd name="T82" fmla="*/ 0 w 54"/>
                <a:gd name="T83" fmla="*/ 11 h 13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4" h="1377">
                  <a:moveTo>
                    <a:pt x="50" y="0"/>
                  </a:moveTo>
                  <a:lnTo>
                    <a:pt x="45" y="26"/>
                  </a:lnTo>
                  <a:lnTo>
                    <a:pt x="42" y="53"/>
                  </a:lnTo>
                  <a:lnTo>
                    <a:pt x="39" y="79"/>
                  </a:lnTo>
                  <a:lnTo>
                    <a:pt x="37" y="107"/>
                  </a:lnTo>
                  <a:lnTo>
                    <a:pt x="36" y="133"/>
                  </a:lnTo>
                  <a:lnTo>
                    <a:pt x="36" y="161"/>
                  </a:lnTo>
                  <a:lnTo>
                    <a:pt x="37" y="187"/>
                  </a:lnTo>
                  <a:lnTo>
                    <a:pt x="38" y="235"/>
                  </a:lnTo>
                  <a:lnTo>
                    <a:pt x="42" y="284"/>
                  </a:lnTo>
                  <a:lnTo>
                    <a:pt x="45" y="332"/>
                  </a:lnTo>
                  <a:lnTo>
                    <a:pt x="49" y="380"/>
                  </a:lnTo>
                  <a:lnTo>
                    <a:pt x="52" y="428"/>
                  </a:lnTo>
                  <a:lnTo>
                    <a:pt x="53" y="477"/>
                  </a:lnTo>
                  <a:lnTo>
                    <a:pt x="54" y="524"/>
                  </a:lnTo>
                  <a:lnTo>
                    <a:pt x="53" y="571"/>
                  </a:lnTo>
                  <a:lnTo>
                    <a:pt x="50" y="621"/>
                  </a:lnTo>
                  <a:lnTo>
                    <a:pt x="43" y="672"/>
                  </a:lnTo>
                  <a:lnTo>
                    <a:pt x="36" y="721"/>
                  </a:lnTo>
                  <a:lnTo>
                    <a:pt x="28" y="771"/>
                  </a:lnTo>
                  <a:lnTo>
                    <a:pt x="20" y="821"/>
                  </a:lnTo>
                  <a:lnTo>
                    <a:pt x="12" y="871"/>
                  </a:lnTo>
                  <a:lnTo>
                    <a:pt x="6" y="921"/>
                  </a:lnTo>
                  <a:lnTo>
                    <a:pt x="1" y="973"/>
                  </a:lnTo>
                  <a:lnTo>
                    <a:pt x="0" y="1025"/>
                  </a:lnTo>
                  <a:lnTo>
                    <a:pt x="1" y="1052"/>
                  </a:lnTo>
                  <a:lnTo>
                    <a:pt x="3" y="1080"/>
                  </a:lnTo>
                  <a:lnTo>
                    <a:pt x="6" y="1108"/>
                  </a:lnTo>
                  <a:lnTo>
                    <a:pt x="11" y="1137"/>
                  </a:lnTo>
                  <a:lnTo>
                    <a:pt x="15" y="1167"/>
                  </a:lnTo>
                  <a:lnTo>
                    <a:pt x="22" y="1196"/>
                  </a:lnTo>
                  <a:lnTo>
                    <a:pt x="27" y="1226"/>
                  </a:lnTo>
                  <a:lnTo>
                    <a:pt x="31" y="1253"/>
                  </a:lnTo>
                  <a:lnTo>
                    <a:pt x="34" y="1282"/>
                  </a:lnTo>
                  <a:lnTo>
                    <a:pt x="32" y="1308"/>
                  </a:lnTo>
                  <a:lnTo>
                    <a:pt x="30" y="1319"/>
                  </a:lnTo>
                  <a:lnTo>
                    <a:pt x="28" y="1329"/>
                  </a:lnTo>
                  <a:lnTo>
                    <a:pt x="24" y="1339"/>
                  </a:lnTo>
                  <a:lnTo>
                    <a:pt x="20" y="1350"/>
                  </a:lnTo>
                  <a:lnTo>
                    <a:pt x="14" y="1359"/>
                  </a:lnTo>
                  <a:lnTo>
                    <a:pt x="8" y="1368"/>
                  </a:lnTo>
                  <a:lnTo>
                    <a:pt x="0" y="137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4" name="Freeform 241"/>
            <p:cNvSpPr>
              <a:spLocks/>
            </p:cNvSpPr>
            <p:nvPr/>
          </p:nvSpPr>
          <p:spPr bwMode="auto">
            <a:xfrm>
              <a:off x="2629" y="3357"/>
              <a:ext cx="12" cy="237"/>
            </a:xfrm>
            <a:custGeom>
              <a:avLst/>
              <a:gdLst>
                <a:gd name="T0" fmla="*/ 0 w 59"/>
                <a:gd name="T1" fmla="*/ 0 h 1181"/>
                <a:gd name="T2" fmla="*/ 0 w 59"/>
                <a:gd name="T3" fmla="*/ 0 h 1181"/>
                <a:gd name="T4" fmla="*/ 0 w 59"/>
                <a:gd name="T5" fmla="*/ 1 h 1181"/>
                <a:gd name="T6" fmla="*/ 0 w 59"/>
                <a:gd name="T7" fmla="*/ 1 h 1181"/>
                <a:gd name="T8" fmla="*/ 0 w 59"/>
                <a:gd name="T9" fmla="*/ 1 h 1181"/>
                <a:gd name="T10" fmla="*/ 0 w 59"/>
                <a:gd name="T11" fmla="*/ 1 h 1181"/>
                <a:gd name="T12" fmla="*/ 0 w 59"/>
                <a:gd name="T13" fmla="*/ 2 h 1181"/>
                <a:gd name="T14" fmla="*/ 0 w 59"/>
                <a:gd name="T15" fmla="*/ 2 h 1181"/>
                <a:gd name="T16" fmla="*/ 0 w 59"/>
                <a:gd name="T17" fmla="*/ 2 h 1181"/>
                <a:gd name="T18" fmla="*/ 0 w 59"/>
                <a:gd name="T19" fmla="*/ 2 h 1181"/>
                <a:gd name="T20" fmla="*/ 0 w 59"/>
                <a:gd name="T21" fmla="*/ 3 h 1181"/>
                <a:gd name="T22" fmla="*/ 0 w 59"/>
                <a:gd name="T23" fmla="*/ 3 h 1181"/>
                <a:gd name="T24" fmla="*/ 0 w 59"/>
                <a:gd name="T25" fmla="*/ 4 h 1181"/>
                <a:gd name="T26" fmla="*/ 0 w 59"/>
                <a:gd name="T27" fmla="*/ 4 h 1181"/>
                <a:gd name="T28" fmla="*/ 0 w 59"/>
                <a:gd name="T29" fmla="*/ 4 h 1181"/>
                <a:gd name="T30" fmla="*/ 0 w 59"/>
                <a:gd name="T31" fmla="*/ 5 h 1181"/>
                <a:gd name="T32" fmla="*/ 0 w 59"/>
                <a:gd name="T33" fmla="*/ 5 h 1181"/>
                <a:gd name="T34" fmla="*/ 0 w 59"/>
                <a:gd name="T35" fmla="*/ 6 h 1181"/>
                <a:gd name="T36" fmla="*/ 0 w 59"/>
                <a:gd name="T37" fmla="*/ 6 h 1181"/>
                <a:gd name="T38" fmla="*/ 0 w 59"/>
                <a:gd name="T39" fmla="*/ 6 h 1181"/>
                <a:gd name="T40" fmla="*/ 0 w 59"/>
                <a:gd name="T41" fmla="*/ 7 h 1181"/>
                <a:gd name="T42" fmla="*/ 0 w 59"/>
                <a:gd name="T43" fmla="*/ 7 h 1181"/>
                <a:gd name="T44" fmla="*/ 0 w 59"/>
                <a:gd name="T45" fmla="*/ 7 h 1181"/>
                <a:gd name="T46" fmla="*/ 0 w 59"/>
                <a:gd name="T47" fmla="*/ 7 h 1181"/>
                <a:gd name="T48" fmla="*/ 0 w 59"/>
                <a:gd name="T49" fmla="*/ 8 h 1181"/>
                <a:gd name="T50" fmla="*/ 0 w 59"/>
                <a:gd name="T51" fmla="*/ 8 h 1181"/>
                <a:gd name="T52" fmla="*/ 0 w 59"/>
                <a:gd name="T53" fmla="*/ 8 h 1181"/>
                <a:gd name="T54" fmla="*/ 0 w 59"/>
                <a:gd name="T55" fmla="*/ 9 h 1181"/>
                <a:gd name="T56" fmla="*/ 0 w 59"/>
                <a:gd name="T57" fmla="*/ 9 h 1181"/>
                <a:gd name="T58" fmla="*/ 0 w 59"/>
                <a:gd name="T59" fmla="*/ 9 h 1181"/>
                <a:gd name="T60" fmla="*/ 0 w 59"/>
                <a:gd name="T61" fmla="*/ 9 h 1181"/>
                <a:gd name="T62" fmla="*/ 0 w 59"/>
                <a:gd name="T63" fmla="*/ 9 h 1181"/>
                <a:gd name="T64" fmla="*/ 0 w 59"/>
                <a:gd name="T65" fmla="*/ 9 h 1181"/>
                <a:gd name="T66" fmla="*/ 0 w 59"/>
                <a:gd name="T67" fmla="*/ 9 h 1181"/>
                <a:gd name="T68" fmla="*/ 0 w 59"/>
                <a:gd name="T69" fmla="*/ 10 h 11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181">
                  <a:moveTo>
                    <a:pt x="40" y="0"/>
                  </a:moveTo>
                  <a:lnTo>
                    <a:pt x="47" y="37"/>
                  </a:lnTo>
                  <a:lnTo>
                    <a:pt x="52" y="72"/>
                  </a:lnTo>
                  <a:lnTo>
                    <a:pt x="55" y="106"/>
                  </a:lnTo>
                  <a:lnTo>
                    <a:pt x="58" y="141"/>
                  </a:lnTo>
                  <a:lnTo>
                    <a:pt x="59" y="175"/>
                  </a:lnTo>
                  <a:lnTo>
                    <a:pt x="59" y="207"/>
                  </a:lnTo>
                  <a:lnTo>
                    <a:pt x="58" y="240"/>
                  </a:lnTo>
                  <a:lnTo>
                    <a:pt x="55" y="273"/>
                  </a:lnTo>
                  <a:lnTo>
                    <a:pt x="52" y="305"/>
                  </a:lnTo>
                  <a:lnTo>
                    <a:pt x="46" y="355"/>
                  </a:lnTo>
                  <a:lnTo>
                    <a:pt x="39" y="405"/>
                  </a:lnTo>
                  <a:lnTo>
                    <a:pt x="31" y="454"/>
                  </a:lnTo>
                  <a:lnTo>
                    <a:pt x="23" y="502"/>
                  </a:lnTo>
                  <a:lnTo>
                    <a:pt x="15" y="551"/>
                  </a:lnTo>
                  <a:lnTo>
                    <a:pt x="9" y="599"/>
                  </a:lnTo>
                  <a:lnTo>
                    <a:pt x="4" y="646"/>
                  </a:lnTo>
                  <a:lnTo>
                    <a:pt x="0" y="692"/>
                  </a:lnTo>
                  <a:lnTo>
                    <a:pt x="0" y="730"/>
                  </a:lnTo>
                  <a:lnTo>
                    <a:pt x="1" y="768"/>
                  </a:lnTo>
                  <a:lnTo>
                    <a:pt x="4" y="805"/>
                  </a:lnTo>
                  <a:lnTo>
                    <a:pt x="9" y="842"/>
                  </a:lnTo>
                  <a:lnTo>
                    <a:pt x="17" y="880"/>
                  </a:lnTo>
                  <a:lnTo>
                    <a:pt x="27" y="918"/>
                  </a:lnTo>
                  <a:lnTo>
                    <a:pt x="36" y="956"/>
                  </a:lnTo>
                  <a:lnTo>
                    <a:pt x="44" y="993"/>
                  </a:lnTo>
                  <a:lnTo>
                    <a:pt x="48" y="1031"/>
                  </a:lnTo>
                  <a:lnTo>
                    <a:pt x="50" y="1069"/>
                  </a:lnTo>
                  <a:lnTo>
                    <a:pt x="48" y="1085"/>
                  </a:lnTo>
                  <a:lnTo>
                    <a:pt x="46" y="1101"/>
                  </a:lnTo>
                  <a:lnTo>
                    <a:pt x="43" y="1117"/>
                  </a:lnTo>
                  <a:lnTo>
                    <a:pt x="38" y="1133"/>
                  </a:lnTo>
                  <a:lnTo>
                    <a:pt x="32" y="1149"/>
                  </a:lnTo>
                  <a:lnTo>
                    <a:pt x="24" y="1165"/>
                  </a:lnTo>
                  <a:lnTo>
                    <a:pt x="15" y="118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5" name="Freeform 242"/>
            <p:cNvSpPr>
              <a:spLocks/>
            </p:cNvSpPr>
            <p:nvPr/>
          </p:nvSpPr>
          <p:spPr bwMode="auto">
            <a:xfrm>
              <a:off x="2788" y="3357"/>
              <a:ext cx="11" cy="237"/>
            </a:xfrm>
            <a:custGeom>
              <a:avLst/>
              <a:gdLst>
                <a:gd name="T0" fmla="*/ 0 w 55"/>
                <a:gd name="T1" fmla="*/ 0 h 1181"/>
                <a:gd name="T2" fmla="*/ 0 w 55"/>
                <a:gd name="T3" fmla="*/ 0 h 1181"/>
                <a:gd name="T4" fmla="*/ 0 w 55"/>
                <a:gd name="T5" fmla="*/ 0 h 1181"/>
                <a:gd name="T6" fmla="*/ 0 w 55"/>
                <a:gd name="T7" fmla="*/ 1 h 1181"/>
                <a:gd name="T8" fmla="*/ 0 w 55"/>
                <a:gd name="T9" fmla="*/ 1 h 1181"/>
                <a:gd name="T10" fmla="*/ 0 w 55"/>
                <a:gd name="T11" fmla="*/ 1 h 1181"/>
                <a:gd name="T12" fmla="*/ 0 w 55"/>
                <a:gd name="T13" fmla="*/ 1 h 1181"/>
                <a:gd name="T14" fmla="*/ 0 w 55"/>
                <a:gd name="T15" fmla="*/ 2 h 1181"/>
                <a:gd name="T16" fmla="*/ 0 w 55"/>
                <a:gd name="T17" fmla="*/ 2 h 1181"/>
                <a:gd name="T18" fmla="*/ 0 w 55"/>
                <a:gd name="T19" fmla="*/ 2 h 1181"/>
                <a:gd name="T20" fmla="*/ 0 w 55"/>
                <a:gd name="T21" fmla="*/ 3 h 1181"/>
                <a:gd name="T22" fmla="*/ 0 w 55"/>
                <a:gd name="T23" fmla="*/ 3 h 1181"/>
                <a:gd name="T24" fmla="*/ 0 w 55"/>
                <a:gd name="T25" fmla="*/ 3 h 1181"/>
                <a:gd name="T26" fmla="*/ 0 w 55"/>
                <a:gd name="T27" fmla="*/ 4 h 1181"/>
                <a:gd name="T28" fmla="*/ 0 w 55"/>
                <a:gd name="T29" fmla="*/ 4 h 1181"/>
                <a:gd name="T30" fmla="*/ 0 w 55"/>
                <a:gd name="T31" fmla="*/ 4 h 1181"/>
                <a:gd name="T32" fmla="*/ 0 w 55"/>
                <a:gd name="T33" fmla="*/ 5 h 1181"/>
                <a:gd name="T34" fmla="*/ 0 w 55"/>
                <a:gd name="T35" fmla="*/ 5 h 1181"/>
                <a:gd name="T36" fmla="*/ 0 w 55"/>
                <a:gd name="T37" fmla="*/ 5 h 1181"/>
                <a:gd name="T38" fmla="*/ 0 w 55"/>
                <a:gd name="T39" fmla="*/ 6 h 1181"/>
                <a:gd name="T40" fmla="*/ 0 w 55"/>
                <a:gd name="T41" fmla="*/ 6 h 1181"/>
                <a:gd name="T42" fmla="*/ 0 w 55"/>
                <a:gd name="T43" fmla="*/ 7 h 1181"/>
                <a:gd name="T44" fmla="*/ 0 w 55"/>
                <a:gd name="T45" fmla="*/ 7 h 1181"/>
                <a:gd name="T46" fmla="*/ 0 w 55"/>
                <a:gd name="T47" fmla="*/ 7 h 1181"/>
                <a:gd name="T48" fmla="*/ 0 w 55"/>
                <a:gd name="T49" fmla="*/ 8 h 1181"/>
                <a:gd name="T50" fmla="*/ 0 w 55"/>
                <a:gd name="T51" fmla="*/ 8 h 1181"/>
                <a:gd name="T52" fmla="*/ 0 w 55"/>
                <a:gd name="T53" fmla="*/ 8 h 1181"/>
                <a:gd name="T54" fmla="*/ 0 w 55"/>
                <a:gd name="T55" fmla="*/ 8 h 1181"/>
                <a:gd name="T56" fmla="*/ 0 w 55"/>
                <a:gd name="T57" fmla="*/ 9 h 1181"/>
                <a:gd name="T58" fmla="*/ 0 w 55"/>
                <a:gd name="T59" fmla="*/ 9 h 1181"/>
                <a:gd name="T60" fmla="*/ 0 w 55"/>
                <a:gd name="T61" fmla="*/ 9 h 1181"/>
                <a:gd name="T62" fmla="*/ 0 w 55"/>
                <a:gd name="T63" fmla="*/ 9 h 1181"/>
                <a:gd name="T64" fmla="*/ 0 w 55"/>
                <a:gd name="T65" fmla="*/ 10 h 1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" h="1181">
                  <a:moveTo>
                    <a:pt x="9" y="0"/>
                  </a:moveTo>
                  <a:lnTo>
                    <a:pt x="6" y="28"/>
                  </a:lnTo>
                  <a:lnTo>
                    <a:pt x="2" y="55"/>
                  </a:lnTo>
                  <a:lnTo>
                    <a:pt x="1" y="82"/>
                  </a:lnTo>
                  <a:lnTo>
                    <a:pt x="0" y="108"/>
                  </a:lnTo>
                  <a:lnTo>
                    <a:pt x="1" y="136"/>
                  </a:lnTo>
                  <a:lnTo>
                    <a:pt x="2" y="162"/>
                  </a:lnTo>
                  <a:lnTo>
                    <a:pt x="6" y="188"/>
                  </a:lnTo>
                  <a:lnTo>
                    <a:pt x="10" y="230"/>
                  </a:lnTo>
                  <a:lnTo>
                    <a:pt x="17" y="273"/>
                  </a:lnTo>
                  <a:lnTo>
                    <a:pt x="25" y="314"/>
                  </a:lnTo>
                  <a:lnTo>
                    <a:pt x="32" y="355"/>
                  </a:lnTo>
                  <a:lnTo>
                    <a:pt x="39" y="398"/>
                  </a:lnTo>
                  <a:lnTo>
                    <a:pt x="46" y="439"/>
                  </a:lnTo>
                  <a:lnTo>
                    <a:pt x="51" y="482"/>
                  </a:lnTo>
                  <a:lnTo>
                    <a:pt x="54" y="524"/>
                  </a:lnTo>
                  <a:lnTo>
                    <a:pt x="55" y="568"/>
                  </a:lnTo>
                  <a:lnTo>
                    <a:pt x="53" y="616"/>
                  </a:lnTo>
                  <a:lnTo>
                    <a:pt x="47" y="667"/>
                  </a:lnTo>
                  <a:lnTo>
                    <a:pt x="40" y="716"/>
                  </a:lnTo>
                  <a:lnTo>
                    <a:pt x="33" y="767"/>
                  </a:lnTo>
                  <a:lnTo>
                    <a:pt x="25" y="817"/>
                  </a:lnTo>
                  <a:lnTo>
                    <a:pt x="17" y="868"/>
                  </a:lnTo>
                  <a:lnTo>
                    <a:pt x="12" y="919"/>
                  </a:lnTo>
                  <a:lnTo>
                    <a:pt x="8" y="970"/>
                  </a:lnTo>
                  <a:lnTo>
                    <a:pt x="7" y="996"/>
                  </a:lnTo>
                  <a:lnTo>
                    <a:pt x="8" y="1023"/>
                  </a:lnTo>
                  <a:lnTo>
                    <a:pt x="9" y="1049"/>
                  </a:lnTo>
                  <a:lnTo>
                    <a:pt x="12" y="1076"/>
                  </a:lnTo>
                  <a:lnTo>
                    <a:pt x="15" y="1102"/>
                  </a:lnTo>
                  <a:lnTo>
                    <a:pt x="20" y="1128"/>
                  </a:lnTo>
                  <a:lnTo>
                    <a:pt x="27" y="1155"/>
                  </a:lnTo>
                  <a:lnTo>
                    <a:pt x="35" y="118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6" name="Freeform 243"/>
            <p:cNvSpPr>
              <a:spLocks/>
            </p:cNvSpPr>
            <p:nvPr/>
          </p:nvSpPr>
          <p:spPr bwMode="auto">
            <a:xfrm>
              <a:off x="2553" y="3417"/>
              <a:ext cx="17" cy="172"/>
            </a:xfrm>
            <a:custGeom>
              <a:avLst/>
              <a:gdLst>
                <a:gd name="T0" fmla="*/ 0 w 82"/>
                <a:gd name="T1" fmla="*/ 0 h 861"/>
                <a:gd name="T2" fmla="*/ 0 w 82"/>
                <a:gd name="T3" fmla="*/ 0 h 861"/>
                <a:gd name="T4" fmla="*/ 0 w 82"/>
                <a:gd name="T5" fmla="*/ 0 h 861"/>
                <a:gd name="T6" fmla="*/ 0 w 82"/>
                <a:gd name="T7" fmla="*/ 1 h 861"/>
                <a:gd name="T8" fmla="*/ 0 w 82"/>
                <a:gd name="T9" fmla="*/ 1 h 861"/>
                <a:gd name="T10" fmla="*/ 0 w 82"/>
                <a:gd name="T11" fmla="*/ 1 h 861"/>
                <a:gd name="T12" fmla="*/ 0 w 82"/>
                <a:gd name="T13" fmla="*/ 1 h 861"/>
                <a:gd name="T14" fmla="*/ 1 w 82"/>
                <a:gd name="T15" fmla="*/ 1 h 861"/>
                <a:gd name="T16" fmla="*/ 1 w 82"/>
                <a:gd name="T17" fmla="*/ 2 h 861"/>
                <a:gd name="T18" fmla="*/ 1 w 82"/>
                <a:gd name="T19" fmla="*/ 2 h 861"/>
                <a:gd name="T20" fmla="*/ 1 w 82"/>
                <a:gd name="T21" fmla="*/ 2 h 861"/>
                <a:gd name="T22" fmla="*/ 1 w 82"/>
                <a:gd name="T23" fmla="*/ 2 h 861"/>
                <a:gd name="T24" fmla="*/ 1 w 82"/>
                <a:gd name="T25" fmla="*/ 2 h 861"/>
                <a:gd name="T26" fmla="*/ 1 w 82"/>
                <a:gd name="T27" fmla="*/ 3 h 861"/>
                <a:gd name="T28" fmla="*/ 1 w 82"/>
                <a:gd name="T29" fmla="*/ 3 h 861"/>
                <a:gd name="T30" fmla="*/ 1 w 82"/>
                <a:gd name="T31" fmla="*/ 3 h 861"/>
                <a:gd name="T32" fmla="*/ 1 w 82"/>
                <a:gd name="T33" fmla="*/ 4 h 861"/>
                <a:gd name="T34" fmla="*/ 1 w 82"/>
                <a:gd name="T35" fmla="*/ 4 h 861"/>
                <a:gd name="T36" fmla="*/ 1 w 82"/>
                <a:gd name="T37" fmla="*/ 5 h 861"/>
                <a:gd name="T38" fmla="*/ 1 w 82"/>
                <a:gd name="T39" fmla="*/ 5 h 861"/>
                <a:gd name="T40" fmla="*/ 1 w 82"/>
                <a:gd name="T41" fmla="*/ 5 h 861"/>
                <a:gd name="T42" fmla="*/ 1 w 82"/>
                <a:gd name="T43" fmla="*/ 5 h 861"/>
                <a:gd name="T44" fmla="*/ 1 w 82"/>
                <a:gd name="T45" fmla="*/ 6 h 861"/>
                <a:gd name="T46" fmla="*/ 1 w 82"/>
                <a:gd name="T47" fmla="*/ 6 h 861"/>
                <a:gd name="T48" fmla="*/ 1 w 82"/>
                <a:gd name="T49" fmla="*/ 6 h 861"/>
                <a:gd name="T50" fmla="*/ 1 w 82"/>
                <a:gd name="T51" fmla="*/ 7 h 861"/>
                <a:gd name="T52" fmla="*/ 1 w 82"/>
                <a:gd name="T53" fmla="*/ 7 h 8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2" h="861">
                  <a:moveTo>
                    <a:pt x="0" y="0"/>
                  </a:moveTo>
                  <a:lnTo>
                    <a:pt x="13" y="23"/>
                  </a:lnTo>
                  <a:lnTo>
                    <a:pt x="24" y="44"/>
                  </a:lnTo>
                  <a:lnTo>
                    <a:pt x="36" y="69"/>
                  </a:lnTo>
                  <a:lnTo>
                    <a:pt x="45" y="91"/>
                  </a:lnTo>
                  <a:lnTo>
                    <a:pt x="53" y="116"/>
                  </a:lnTo>
                  <a:lnTo>
                    <a:pt x="59" y="140"/>
                  </a:lnTo>
                  <a:lnTo>
                    <a:pt x="65" y="165"/>
                  </a:lnTo>
                  <a:lnTo>
                    <a:pt x="70" y="190"/>
                  </a:lnTo>
                  <a:lnTo>
                    <a:pt x="74" y="216"/>
                  </a:lnTo>
                  <a:lnTo>
                    <a:pt x="77" y="242"/>
                  </a:lnTo>
                  <a:lnTo>
                    <a:pt x="79" y="267"/>
                  </a:lnTo>
                  <a:lnTo>
                    <a:pt x="82" y="309"/>
                  </a:lnTo>
                  <a:lnTo>
                    <a:pt x="82" y="351"/>
                  </a:lnTo>
                  <a:lnTo>
                    <a:pt x="82" y="394"/>
                  </a:lnTo>
                  <a:lnTo>
                    <a:pt x="80" y="436"/>
                  </a:lnTo>
                  <a:lnTo>
                    <a:pt x="78" y="479"/>
                  </a:lnTo>
                  <a:lnTo>
                    <a:pt x="76" y="522"/>
                  </a:lnTo>
                  <a:lnTo>
                    <a:pt x="72" y="565"/>
                  </a:lnTo>
                  <a:lnTo>
                    <a:pt x="70" y="603"/>
                  </a:lnTo>
                  <a:lnTo>
                    <a:pt x="69" y="641"/>
                  </a:lnTo>
                  <a:lnTo>
                    <a:pt x="68" y="679"/>
                  </a:lnTo>
                  <a:lnTo>
                    <a:pt x="67" y="715"/>
                  </a:lnTo>
                  <a:lnTo>
                    <a:pt x="67" y="752"/>
                  </a:lnTo>
                  <a:lnTo>
                    <a:pt x="68" y="789"/>
                  </a:lnTo>
                  <a:lnTo>
                    <a:pt x="70" y="826"/>
                  </a:lnTo>
                  <a:lnTo>
                    <a:pt x="74" y="8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7" name="Freeform 244"/>
            <p:cNvSpPr>
              <a:spLocks/>
            </p:cNvSpPr>
            <p:nvPr/>
          </p:nvSpPr>
          <p:spPr bwMode="auto">
            <a:xfrm>
              <a:off x="2489" y="3494"/>
              <a:ext cx="17" cy="95"/>
            </a:xfrm>
            <a:custGeom>
              <a:avLst/>
              <a:gdLst>
                <a:gd name="T0" fmla="*/ 0 w 81"/>
                <a:gd name="T1" fmla="*/ 0 h 472"/>
                <a:gd name="T2" fmla="*/ 0 w 81"/>
                <a:gd name="T3" fmla="*/ 0 h 472"/>
                <a:gd name="T4" fmla="*/ 0 w 81"/>
                <a:gd name="T5" fmla="*/ 0 h 472"/>
                <a:gd name="T6" fmla="*/ 0 w 81"/>
                <a:gd name="T7" fmla="*/ 0 h 472"/>
                <a:gd name="T8" fmla="*/ 0 w 81"/>
                <a:gd name="T9" fmla="*/ 0 h 472"/>
                <a:gd name="T10" fmla="*/ 0 w 81"/>
                <a:gd name="T11" fmla="*/ 0 h 472"/>
                <a:gd name="T12" fmla="*/ 0 w 81"/>
                <a:gd name="T13" fmla="*/ 0 h 472"/>
                <a:gd name="T14" fmla="*/ 0 w 81"/>
                <a:gd name="T15" fmla="*/ 0 h 472"/>
                <a:gd name="T16" fmla="*/ 0 w 81"/>
                <a:gd name="T17" fmla="*/ 0 h 472"/>
                <a:gd name="T18" fmla="*/ 0 w 81"/>
                <a:gd name="T19" fmla="*/ 0 h 472"/>
                <a:gd name="T20" fmla="*/ 0 w 81"/>
                <a:gd name="T21" fmla="*/ 0 h 472"/>
                <a:gd name="T22" fmla="*/ 0 w 81"/>
                <a:gd name="T23" fmla="*/ 0 h 472"/>
                <a:gd name="T24" fmla="*/ 0 w 81"/>
                <a:gd name="T25" fmla="*/ 1 h 472"/>
                <a:gd name="T26" fmla="*/ 0 w 81"/>
                <a:gd name="T27" fmla="*/ 1 h 472"/>
                <a:gd name="T28" fmla="*/ 0 w 81"/>
                <a:gd name="T29" fmla="*/ 1 h 472"/>
                <a:gd name="T30" fmla="*/ 0 w 81"/>
                <a:gd name="T31" fmla="*/ 1 h 472"/>
                <a:gd name="T32" fmla="*/ 0 w 81"/>
                <a:gd name="T33" fmla="*/ 1 h 472"/>
                <a:gd name="T34" fmla="*/ 0 w 81"/>
                <a:gd name="T35" fmla="*/ 1 h 472"/>
                <a:gd name="T36" fmla="*/ 0 w 81"/>
                <a:gd name="T37" fmla="*/ 2 h 472"/>
                <a:gd name="T38" fmla="*/ 0 w 81"/>
                <a:gd name="T39" fmla="*/ 2 h 472"/>
                <a:gd name="T40" fmla="*/ 0 w 81"/>
                <a:gd name="T41" fmla="*/ 2 h 472"/>
                <a:gd name="T42" fmla="*/ 0 w 81"/>
                <a:gd name="T43" fmla="*/ 2 h 472"/>
                <a:gd name="T44" fmla="*/ 0 w 81"/>
                <a:gd name="T45" fmla="*/ 2 h 472"/>
                <a:gd name="T46" fmla="*/ 0 w 81"/>
                <a:gd name="T47" fmla="*/ 3 h 472"/>
                <a:gd name="T48" fmla="*/ 0 w 81"/>
                <a:gd name="T49" fmla="*/ 3 h 472"/>
                <a:gd name="T50" fmla="*/ 1 w 81"/>
                <a:gd name="T51" fmla="*/ 3 h 472"/>
                <a:gd name="T52" fmla="*/ 1 w 81"/>
                <a:gd name="T53" fmla="*/ 3 h 472"/>
                <a:gd name="T54" fmla="*/ 1 w 81"/>
                <a:gd name="T55" fmla="*/ 3 h 472"/>
                <a:gd name="T56" fmla="*/ 1 w 81"/>
                <a:gd name="T57" fmla="*/ 3 h 472"/>
                <a:gd name="T58" fmla="*/ 1 w 81"/>
                <a:gd name="T59" fmla="*/ 3 h 472"/>
                <a:gd name="T60" fmla="*/ 1 w 81"/>
                <a:gd name="T61" fmla="*/ 3 h 472"/>
                <a:gd name="T62" fmla="*/ 1 w 81"/>
                <a:gd name="T63" fmla="*/ 4 h 472"/>
                <a:gd name="T64" fmla="*/ 1 w 81"/>
                <a:gd name="T65" fmla="*/ 4 h 472"/>
                <a:gd name="T66" fmla="*/ 1 w 81"/>
                <a:gd name="T67" fmla="*/ 4 h 472"/>
                <a:gd name="T68" fmla="*/ 1 w 81"/>
                <a:gd name="T69" fmla="*/ 4 h 472"/>
                <a:gd name="T70" fmla="*/ 1 w 81"/>
                <a:gd name="T71" fmla="*/ 4 h 472"/>
                <a:gd name="T72" fmla="*/ 0 w 81"/>
                <a:gd name="T73" fmla="*/ 4 h 472"/>
                <a:gd name="T74" fmla="*/ 0 w 81"/>
                <a:gd name="T75" fmla="*/ 4 h 472"/>
                <a:gd name="T76" fmla="*/ 0 w 81"/>
                <a:gd name="T77" fmla="*/ 4 h 4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1" h="472">
                  <a:moveTo>
                    <a:pt x="0" y="5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5"/>
                  </a:lnTo>
                  <a:lnTo>
                    <a:pt x="31" y="26"/>
                  </a:lnTo>
                  <a:lnTo>
                    <a:pt x="36" y="40"/>
                  </a:lnTo>
                  <a:lnTo>
                    <a:pt x="39" y="56"/>
                  </a:lnTo>
                  <a:lnTo>
                    <a:pt x="43" y="75"/>
                  </a:lnTo>
                  <a:lnTo>
                    <a:pt x="46" y="93"/>
                  </a:lnTo>
                  <a:lnTo>
                    <a:pt x="49" y="113"/>
                  </a:lnTo>
                  <a:lnTo>
                    <a:pt x="51" y="132"/>
                  </a:lnTo>
                  <a:lnTo>
                    <a:pt x="52" y="152"/>
                  </a:lnTo>
                  <a:lnTo>
                    <a:pt x="53" y="180"/>
                  </a:lnTo>
                  <a:lnTo>
                    <a:pt x="53" y="207"/>
                  </a:lnTo>
                  <a:lnTo>
                    <a:pt x="52" y="232"/>
                  </a:lnTo>
                  <a:lnTo>
                    <a:pt x="52" y="255"/>
                  </a:lnTo>
                  <a:lnTo>
                    <a:pt x="53" y="278"/>
                  </a:lnTo>
                  <a:lnTo>
                    <a:pt x="54" y="302"/>
                  </a:lnTo>
                  <a:lnTo>
                    <a:pt x="59" y="325"/>
                  </a:lnTo>
                  <a:lnTo>
                    <a:pt x="62" y="340"/>
                  </a:lnTo>
                  <a:lnTo>
                    <a:pt x="66" y="354"/>
                  </a:lnTo>
                  <a:lnTo>
                    <a:pt x="70" y="369"/>
                  </a:lnTo>
                  <a:lnTo>
                    <a:pt x="74" y="383"/>
                  </a:lnTo>
                  <a:lnTo>
                    <a:pt x="77" y="396"/>
                  </a:lnTo>
                  <a:lnTo>
                    <a:pt x="80" y="410"/>
                  </a:lnTo>
                  <a:lnTo>
                    <a:pt x="81" y="424"/>
                  </a:lnTo>
                  <a:lnTo>
                    <a:pt x="80" y="437"/>
                  </a:lnTo>
                  <a:lnTo>
                    <a:pt x="77" y="442"/>
                  </a:lnTo>
                  <a:lnTo>
                    <a:pt x="75" y="448"/>
                  </a:lnTo>
                  <a:lnTo>
                    <a:pt x="73" y="454"/>
                  </a:lnTo>
                  <a:lnTo>
                    <a:pt x="68" y="458"/>
                  </a:lnTo>
                  <a:lnTo>
                    <a:pt x="63" y="464"/>
                  </a:lnTo>
                  <a:lnTo>
                    <a:pt x="57" y="468"/>
                  </a:lnTo>
                  <a:lnTo>
                    <a:pt x="50" y="4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8" name="Freeform 245"/>
            <p:cNvSpPr>
              <a:spLocks/>
            </p:cNvSpPr>
            <p:nvPr/>
          </p:nvSpPr>
          <p:spPr bwMode="auto">
            <a:xfrm>
              <a:off x="2883" y="3417"/>
              <a:ext cx="15" cy="162"/>
            </a:xfrm>
            <a:custGeom>
              <a:avLst/>
              <a:gdLst>
                <a:gd name="T0" fmla="*/ 1 w 75"/>
                <a:gd name="T1" fmla="*/ 0 h 812"/>
                <a:gd name="T2" fmla="*/ 1 w 75"/>
                <a:gd name="T3" fmla="*/ 0 h 812"/>
                <a:gd name="T4" fmla="*/ 1 w 75"/>
                <a:gd name="T5" fmla="*/ 0 h 812"/>
                <a:gd name="T6" fmla="*/ 1 w 75"/>
                <a:gd name="T7" fmla="*/ 0 h 812"/>
                <a:gd name="T8" fmla="*/ 1 w 75"/>
                <a:gd name="T9" fmla="*/ 0 h 812"/>
                <a:gd name="T10" fmla="*/ 1 w 75"/>
                <a:gd name="T11" fmla="*/ 0 h 812"/>
                <a:gd name="T12" fmla="*/ 0 w 75"/>
                <a:gd name="T13" fmla="*/ 0 h 812"/>
                <a:gd name="T14" fmla="*/ 0 w 75"/>
                <a:gd name="T15" fmla="*/ 0 h 812"/>
                <a:gd name="T16" fmla="*/ 0 w 75"/>
                <a:gd name="T17" fmla="*/ 0 h 812"/>
                <a:gd name="T18" fmla="*/ 0 w 75"/>
                <a:gd name="T19" fmla="*/ 0 h 812"/>
                <a:gd name="T20" fmla="*/ 0 w 75"/>
                <a:gd name="T21" fmla="*/ 0 h 812"/>
                <a:gd name="T22" fmla="*/ 0 w 75"/>
                <a:gd name="T23" fmla="*/ 0 h 812"/>
                <a:gd name="T24" fmla="*/ 0 w 75"/>
                <a:gd name="T25" fmla="*/ 1 h 812"/>
                <a:gd name="T26" fmla="*/ 0 w 75"/>
                <a:gd name="T27" fmla="*/ 1 h 812"/>
                <a:gd name="T28" fmla="*/ 0 w 75"/>
                <a:gd name="T29" fmla="*/ 1 h 812"/>
                <a:gd name="T30" fmla="*/ 0 w 75"/>
                <a:gd name="T31" fmla="*/ 1 h 812"/>
                <a:gd name="T32" fmla="*/ 0 w 75"/>
                <a:gd name="T33" fmla="*/ 1 h 812"/>
                <a:gd name="T34" fmla="*/ 0 w 75"/>
                <a:gd name="T35" fmla="*/ 2 h 812"/>
                <a:gd name="T36" fmla="*/ 0 w 75"/>
                <a:gd name="T37" fmla="*/ 2 h 812"/>
                <a:gd name="T38" fmla="*/ 0 w 75"/>
                <a:gd name="T39" fmla="*/ 2 h 812"/>
                <a:gd name="T40" fmla="*/ 1 w 75"/>
                <a:gd name="T41" fmla="*/ 3 h 812"/>
                <a:gd name="T42" fmla="*/ 1 w 75"/>
                <a:gd name="T43" fmla="*/ 3 h 812"/>
                <a:gd name="T44" fmla="*/ 1 w 75"/>
                <a:gd name="T45" fmla="*/ 3 h 812"/>
                <a:gd name="T46" fmla="*/ 1 w 75"/>
                <a:gd name="T47" fmla="*/ 3 h 812"/>
                <a:gd name="T48" fmla="*/ 1 w 75"/>
                <a:gd name="T49" fmla="*/ 4 h 812"/>
                <a:gd name="T50" fmla="*/ 1 w 75"/>
                <a:gd name="T51" fmla="*/ 4 h 812"/>
                <a:gd name="T52" fmla="*/ 1 w 75"/>
                <a:gd name="T53" fmla="*/ 4 h 812"/>
                <a:gd name="T54" fmla="*/ 1 w 75"/>
                <a:gd name="T55" fmla="*/ 4 h 812"/>
                <a:gd name="T56" fmla="*/ 0 w 75"/>
                <a:gd name="T57" fmla="*/ 4 h 812"/>
                <a:gd name="T58" fmla="*/ 0 w 75"/>
                <a:gd name="T59" fmla="*/ 5 h 812"/>
                <a:gd name="T60" fmla="*/ 0 w 75"/>
                <a:gd name="T61" fmla="*/ 5 h 812"/>
                <a:gd name="T62" fmla="*/ 0 w 75"/>
                <a:gd name="T63" fmla="*/ 5 h 812"/>
                <a:gd name="T64" fmla="*/ 0 w 75"/>
                <a:gd name="T65" fmla="*/ 5 h 812"/>
                <a:gd name="T66" fmla="*/ 0 w 75"/>
                <a:gd name="T67" fmla="*/ 5 h 812"/>
                <a:gd name="T68" fmla="*/ 0 w 75"/>
                <a:gd name="T69" fmla="*/ 5 h 812"/>
                <a:gd name="T70" fmla="*/ 0 w 75"/>
                <a:gd name="T71" fmla="*/ 5 h 812"/>
                <a:gd name="T72" fmla="*/ 0 w 75"/>
                <a:gd name="T73" fmla="*/ 5 h 812"/>
                <a:gd name="T74" fmla="*/ 0 w 75"/>
                <a:gd name="T75" fmla="*/ 6 h 812"/>
                <a:gd name="T76" fmla="*/ 0 w 75"/>
                <a:gd name="T77" fmla="*/ 6 h 812"/>
                <a:gd name="T78" fmla="*/ 0 w 75"/>
                <a:gd name="T79" fmla="*/ 6 h 812"/>
                <a:gd name="T80" fmla="*/ 0 w 75"/>
                <a:gd name="T81" fmla="*/ 6 h 812"/>
                <a:gd name="T82" fmla="*/ 0 w 75"/>
                <a:gd name="T83" fmla="*/ 6 h 812"/>
                <a:gd name="T84" fmla="*/ 0 w 75"/>
                <a:gd name="T85" fmla="*/ 6 h 812"/>
                <a:gd name="T86" fmla="*/ 0 w 75"/>
                <a:gd name="T87" fmla="*/ 6 h 812"/>
                <a:gd name="T88" fmla="*/ 0 w 75"/>
                <a:gd name="T89" fmla="*/ 6 h 812"/>
                <a:gd name="T90" fmla="*/ 0 w 75"/>
                <a:gd name="T91" fmla="*/ 6 h 812"/>
                <a:gd name="T92" fmla="*/ 0 w 75"/>
                <a:gd name="T93" fmla="*/ 6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812">
                  <a:moveTo>
                    <a:pt x="74" y="0"/>
                  </a:moveTo>
                  <a:lnTo>
                    <a:pt x="72" y="0"/>
                  </a:lnTo>
                  <a:lnTo>
                    <a:pt x="69" y="0"/>
                  </a:lnTo>
                  <a:lnTo>
                    <a:pt x="68" y="1"/>
                  </a:lnTo>
                  <a:lnTo>
                    <a:pt x="66" y="3"/>
                  </a:lnTo>
                  <a:lnTo>
                    <a:pt x="65" y="5"/>
                  </a:lnTo>
                  <a:lnTo>
                    <a:pt x="62" y="9"/>
                  </a:lnTo>
                  <a:lnTo>
                    <a:pt x="61" y="12"/>
                  </a:lnTo>
                  <a:lnTo>
                    <a:pt x="60" y="17"/>
                  </a:lnTo>
                  <a:lnTo>
                    <a:pt x="58" y="23"/>
                  </a:lnTo>
                  <a:lnTo>
                    <a:pt x="54" y="38"/>
                  </a:lnTo>
                  <a:lnTo>
                    <a:pt x="52" y="57"/>
                  </a:lnTo>
                  <a:lnTo>
                    <a:pt x="49" y="78"/>
                  </a:lnTo>
                  <a:lnTo>
                    <a:pt x="47" y="101"/>
                  </a:lnTo>
                  <a:lnTo>
                    <a:pt x="46" y="124"/>
                  </a:lnTo>
                  <a:lnTo>
                    <a:pt x="46" y="148"/>
                  </a:lnTo>
                  <a:lnTo>
                    <a:pt x="46" y="172"/>
                  </a:lnTo>
                  <a:lnTo>
                    <a:pt x="50" y="213"/>
                  </a:lnTo>
                  <a:lnTo>
                    <a:pt x="55" y="252"/>
                  </a:lnTo>
                  <a:lnTo>
                    <a:pt x="61" y="290"/>
                  </a:lnTo>
                  <a:lnTo>
                    <a:pt x="68" y="327"/>
                  </a:lnTo>
                  <a:lnTo>
                    <a:pt x="73" y="364"/>
                  </a:lnTo>
                  <a:lnTo>
                    <a:pt x="75" y="401"/>
                  </a:lnTo>
                  <a:lnTo>
                    <a:pt x="75" y="426"/>
                  </a:lnTo>
                  <a:lnTo>
                    <a:pt x="74" y="452"/>
                  </a:lnTo>
                  <a:lnTo>
                    <a:pt x="72" y="477"/>
                  </a:lnTo>
                  <a:lnTo>
                    <a:pt x="68" y="503"/>
                  </a:lnTo>
                  <a:lnTo>
                    <a:pt x="63" y="528"/>
                  </a:lnTo>
                  <a:lnTo>
                    <a:pt x="58" y="552"/>
                  </a:lnTo>
                  <a:lnTo>
                    <a:pt x="51" y="576"/>
                  </a:lnTo>
                  <a:lnTo>
                    <a:pt x="44" y="599"/>
                  </a:lnTo>
                  <a:lnTo>
                    <a:pt x="36" y="621"/>
                  </a:lnTo>
                  <a:lnTo>
                    <a:pt x="30" y="635"/>
                  </a:lnTo>
                  <a:lnTo>
                    <a:pt x="24" y="649"/>
                  </a:lnTo>
                  <a:lnTo>
                    <a:pt x="19" y="661"/>
                  </a:lnTo>
                  <a:lnTo>
                    <a:pt x="13" y="675"/>
                  </a:lnTo>
                  <a:lnTo>
                    <a:pt x="8" y="688"/>
                  </a:lnTo>
                  <a:lnTo>
                    <a:pt x="4" y="700"/>
                  </a:lnTo>
                  <a:lnTo>
                    <a:pt x="1" y="713"/>
                  </a:lnTo>
                  <a:lnTo>
                    <a:pt x="0" y="727"/>
                  </a:lnTo>
                  <a:lnTo>
                    <a:pt x="0" y="741"/>
                  </a:lnTo>
                  <a:lnTo>
                    <a:pt x="1" y="752"/>
                  </a:lnTo>
                  <a:lnTo>
                    <a:pt x="4" y="762"/>
                  </a:lnTo>
                  <a:lnTo>
                    <a:pt x="6" y="774"/>
                  </a:lnTo>
                  <a:lnTo>
                    <a:pt x="11" y="785"/>
                  </a:lnTo>
                  <a:lnTo>
                    <a:pt x="16" y="798"/>
                  </a:lnTo>
                  <a:lnTo>
                    <a:pt x="24" y="8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9" name="Freeform 246"/>
            <p:cNvSpPr>
              <a:spLocks/>
            </p:cNvSpPr>
            <p:nvPr/>
          </p:nvSpPr>
          <p:spPr bwMode="auto">
            <a:xfrm>
              <a:off x="2977" y="3480"/>
              <a:ext cx="4" cy="99"/>
            </a:xfrm>
            <a:custGeom>
              <a:avLst/>
              <a:gdLst>
                <a:gd name="T0" fmla="*/ 0 w 24"/>
                <a:gd name="T1" fmla="*/ 0 h 494"/>
                <a:gd name="T2" fmla="*/ 0 w 24"/>
                <a:gd name="T3" fmla="*/ 0 h 494"/>
                <a:gd name="T4" fmla="*/ 0 w 24"/>
                <a:gd name="T5" fmla="*/ 0 h 494"/>
                <a:gd name="T6" fmla="*/ 0 w 24"/>
                <a:gd name="T7" fmla="*/ 0 h 494"/>
                <a:gd name="T8" fmla="*/ 0 w 24"/>
                <a:gd name="T9" fmla="*/ 0 h 494"/>
                <a:gd name="T10" fmla="*/ 0 w 24"/>
                <a:gd name="T11" fmla="*/ 0 h 494"/>
                <a:gd name="T12" fmla="*/ 0 w 24"/>
                <a:gd name="T13" fmla="*/ 0 h 494"/>
                <a:gd name="T14" fmla="*/ 0 w 24"/>
                <a:gd name="T15" fmla="*/ 0 h 494"/>
                <a:gd name="T16" fmla="*/ 0 w 24"/>
                <a:gd name="T17" fmla="*/ 0 h 494"/>
                <a:gd name="T18" fmla="*/ 0 w 24"/>
                <a:gd name="T19" fmla="*/ 0 h 494"/>
                <a:gd name="T20" fmla="*/ 0 w 24"/>
                <a:gd name="T21" fmla="*/ 0 h 494"/>
                <a:gd name="T22" fmla="*/ 0 w 24"/>
                <a:gd name="T23" fmla="*/ 0 h 494"/>
                <a:gd name="T24" fmla="*/ 0 w 24"/>
                <a:gd name="T25" fmla="*/ 0 h 494"/>
                <a:gd name="T26" fmla="*/ 0 w 24"/>
                <a:gd name="T27" fmla="*/ 0 h 494"/>
                <a:gd name="T28" fmla="*/ 0 w 24"/>
                <a:gd name="T29" fmla="*/ 1 h 494"/>
                <a:gd name="T30" fmla="*/ 0 w 24"/>
                <a:gd name="T31" fmla="*/ 1 h 494"/>
                <a:gd name="T32" fmla="*/ 0 w 24"/>
                <a:gd name="T33" fmla="*/ 2 h 494"/>
                <a:gd name="T34" fmla="*/ 0 w 24"/>
                <a:gd name="T35" fmla="*/ 2 h 494"/>
                <a:gd name="T36" fmla="*/ 0 w 24"/>
                <a:gd name="T37" fmla="*/ 2 h 494"/>
                <a:gd name="T38" fmla="*/ 0 w 24"/>
                <a:gd name="T39" fmla="*/ 3 h 494"/>
                <a:gd name="T40" fmla="*/ 0 w 24"/>
                <a:gd name="T41" fmla="*/ 3 h 494"/>
                <a:gd name="T42" fmla="*/ 0 w 24"/>
                <a:gd name="T43" fmla="*/ 3 h 494"/>
                <a:gd name="T44" fmla="*/ 0 w 24"/>
                <a:gd name="T45" fmla="*/ 3 h 494"/>
                <a:gd name="T46" fmla="*/ 0 w 24"/>
                <a:gd name="T47" fmla="*/ 3 h 494"/>
                <a:gd name="T48" fmla="*/ 0 w 24"/>
                <a:gd name="T49" fmla="*/ 3 h 494"/>
                <a:gd name="T50" fmla="*/ 0 w 24"/>
                <a:gd name="T51" fmla="*/ 4 h 494"/>
                <a:gd name="T52" fmla="*/ 0 w 24"/>
                <a:gd name="T53" fmla="*/ 4 h 494"/>
                <a:gd name="T54" fmla="*/ 0 w 24"/>
                <a:gd name="T55" fmla="*/ 4 h 494"/>
                <a:gd name="T56" fmla="*/ 0 w 24"/>
                <a:gd name="T57" fmla="*/ 4 h 4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" h="494">
                  <a:moveTo>
                    <a:pt x="24" y="50"/>
                  </a:moveTo>
                  <a:lnTo>
                    <a:pt x="21" y="35"/>
                  </a:lnTo>
                  <a:lnTo>
                    <a:pt x="16" y="23"/>
                  </a:lnTo>
                  <a:lnTo>
                    <a:pt x="13" y="14"/>
                  </a:lnTo>
                  <a:lnTo>
                    <a:pt x="10" y="7"/>
                  </a:ln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7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2" y="31"/>
                  </a:lnTo>
                  <a:lnTo>
                    <a:pt x="3" y="41"/>
                  </a:lnTo>
                  <a:lnTo>
                    <a:pt x="6" y="88"/>
                  </a:lnTo>
                  <a:lnTo>
                    <a:pt x="10" y="146"/>
                  </a:lnTo>
                  <a:lnTo>
                    <a:pt x="15" y="210"/>
                  </a:lnTo>
                  <a:lnTo>
                    <a:pt x="18" y="277"/>
                  </a:lnTo>
                  <a:lnTo>
                    <a:pt x="18" y="301"/>
                  </a:lnTo>
                  <a:lnTo>
                    <a:pt x="19" y="325"/>
                  </a:lnTo>
                  <a:lnTo>
                    <a:pt x="19" y="349"/>
                  </a:lnTo>
                  <a:lnTo>
                    <a:pt x="18" y="372"/>
                  </a:lnTo>
                  <a:lnTo>
                    <a:pt x="18" y="394"/>
                  </a:lnTo>
                  <a:lnTo>
                    <a:pt x="16" y="415"/>
                  </a:lnTo>
                  <a:lnTo>
                    <a:pt x="15" y="434"/>
                  </a:lnTo>
                  <a:lnTo>
                    <a:pt x="13" y="451"/>
                  </a:lnTo>
                  <a:lnTo>
                    <a:pt x="9" y="467"/>
                  </a:lnTo>
                  <a:lnTo>
                    <a:pt x="5" y="481"/>
                  </a:lnTo>
                  <a:lnTo>
                    <a:pt x="0" y="49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0" name="Freeform 247"/>
            <p:cNvSpPr>
              <a:spLocks/>
            </p:cNvSpPr>
            <p:nvPr/>
          </p:nvSpPr>
          <p:spPr bwMode="auto">
            <a:xfrm>
              <a:off x="1480" y="3235"/>
              <a:ext cx="358" cy="270"/>
            </a:xfrm>
            <a:custGeom>
              <a:avLst/>
              <a:gdLst>
                <a:gd name="T0" fmla="*/ 0 w 1789"/>
                <a:gd name="T1" fmla="*/ 11 h 1329"/>
                <a:gd name="T2" fmla="*/ 0 w 1789"/>
                <a:gd name="T3" fmla="*/ 11 h 1329"/>
                <a:gd name="T4" fmla="*/ 0 w 1789"/>
                <a:gd name="T5" fmla="*/ 11 h 1329"/>
                <a:gd name="T6" fmla="*/ 0 w 1789"/>
                <a:gd name="T7" fmla="*/ 11 h 1329"/>
                <a:gd name="T8" fmla="*/ 1 w 1789"/>
                <a:gd name="T9" fmla="*/ 11 h 1329"/>
                <a:gd name="T10" fmla="*/ 1 w 1789"/>
                <a:gd name="T11" fmla="*/ 11 h 1329"/>
                <a:gd name="T12" fmla="*/ 1 w 1789"/>
                <a:gd name="T13" fmla="*/ 11 h 1329"/>
                <a:gd name="T14" fmla="*/ 1 w 1789"/>
                <a:gd name="T15" fmla="*/ 10 h 1329"/>
                <a:gd name="T16" fmla="*/ 1 w 1789"/>
                <a:gd name="T17" fmla="*/ 10 h 1329"/>
                <a:gd name="T18" fmla="*/ 1 w 1789"/>
                <a:gd name="T19" fmla="*/ 10 h 1329"/>
                <a:gd name="T20" fmla="*/ 1 w 1789"/>
                <a:gd name="T21" fmla="*/ 10 h 1329"/>
                <a:gd name="T22" fmla="*/ 2 w 1789"/>
                <a:gd name="T23" fmla="*/ 10 h 1329"/>
                <a:gd name="T24" fmla="*/ 2 w 1789"/>
                <a:gd name="T25" fmla="*/ 10 h 1329"/>
                <a:gd name="T26" fmla="*/ 2 w 1789"/>
                <a:gd name="T27" fmla="*/ 10 h 1329"/>
                <a:gd name="T28" fmla="*/ 2 w 1789"/>
                <a:gd name="T29" fmla="*/ 10 h 1329"/>
                <a:gd name="T30" fmla="*/ 2 w 1789"/>
                <a:gd name="T31" fmla="*/ 9 h 1329"/>
                <a:gd name="T32" fmla="*/ 3 w 1789"/>
                <a:gd name="T33" fmla="*/ 9 h 1329"/>
                <a:gd name="T34" fmla="*/ 3 w 1789"/>
                <a:gd name="T35" fmla="*/ 9 h 1329"/>
                <a:gd name="T36" fmla="*/ 3 w 1789"/>
                <a:gd name="T37" fmla="*/ 9 h 1329"/>
                <a:gd name="T38" fmla="*/ 3 w 1789"/>
                <a:gd name="T39" fmla="*/ 9 h 1329"/>
                <a:gd name="T40" fmla="*/ 3 w 1789"/>
                <a:gd name="T41" fmla="*/ 8 h 1329"/>
                <a:gd name="T42" fmla="*/ 3 w 1789"/>
                <a:gd name="T43" fmla="*/ 8 h 1329"/>
                <a:gd name="T44" fmla="*/ 4 w 1789"/>
                <a:gd name="T45" fmla="*/ 8 h 1329"/>
                <a:gd name="T46" fmla="*/ 4 w 1789"/>
                <a:gd name="T47" fmla="*/ 8 h 1329"/>
                <a:gd name="T48" fmla="*/ 4 w 1789"/>
                <a:gd name="T49" fmla="*/ 8 h 1329"/>
                <a:gd name="T50" fmla="*/ 4 w 1789"/>
                <a:gd name="T51" fmla="*/ 7 h 1329"/>
                <a:gd name="T52" fmla="*/ 5 w 1789"/>
                <a:gd name="T53" fmla="*/ 7 h 1329"/>
                <a:gd name="T54" fmla="*/ 5 w 1789"/>
                <a:gd name="T55" fmla="*/ 7 h 1329"/>
                <a:gd name="T56" fmla="*/ 5 w 1789"/>
                <a:gd name="T57" fmla="*/ 7 h 1329"/>
                <a:gd name="T58" fmla="*/ 6 w 1789"/>
                <a:gd name="T59" fmla="*/ 7 h 1329"/>
                <a:gd name="T60" fmla="*/ 6 w 1789"/>
                <a:gd name="T61" fmla="*/ 6 h 1329"/>
                <a:gd name="T62" fmla="*/ 6 w 1789"/>
                <a:gd name="T63" fmla="*/ 6 h 1329"/>
                <a:gd name="T64" fmla="*/ 7 w 1789"/>
                <a:gd name="T65" fmla="*/ 6 h 1329"/>
                <a:gd name="T66" fmla="*/ 7 w 1789"/>
                <a:gd name="T67" fmla="*/ 6 h 1329"/>
                <a:gd name="T68" fmla="*/ 7 w 1789"/>
                <a:gd name="T69" fmla="*/ 6 h 1329"/>
                <a:gd name="T70" fmla="*/ 7 w 1789"/>
                <a:gd name="T71" fmla="*/ 6 h 1329"/>
                <a:gd name="T72" fmla="*/ 8 w 1789"/>
                <a:gd name="T73" fmla="*/ 5 h 1329"/>
                <a:gd name="T74" fmla="*/ 8 w 1789"/>
                <a:gd name="T75" fmla="*/ 5 h 1329"/>
                <a:gd name="T76" fmla="*/ 9 w 1789"/>
                <a:gd name="T77" fmla="*/ 5 h 1329"/>
                <a:gd name="T78" fmla="*/ 9 w 1789"/>
                <a:gd name="T79" fmla="*/ 5 h 1329"/>
                <a:gd name="T80" fmla="*/ 9 w 1789"/>
                <a:gd name="T81" fmla="*/ 5 h 1329"/>
                <a:gd name="T82" fmla="*/ 10 w 1789"/>
                <a:gd name="T83" fmla="*/ 4 h 1329"/>
                <a:gd name="T84" fmla="*/ 10 w 1789"/>
                <a:gd name="T85" fmla="*/ 4 h 1329"/>
                <a:gd name="T86" fmla="*/ 10 w 1789"/>
                <a:gd name="T87" fmla="*/ 4 h 1329"/>
                <a:gd name="T88" fmla="*/ 11 w 1789"/>
                <a:gd name="T89" fmla="*/ 3 h 1329"/>
                <a:gd name="T90" fmla="*/ 11 w 1789"/>
                <a:gd name="T91" fmla="*/ 3 h 1329"/>
                <a:gd name="T92" fmla="*/ 11 w 1789"/>
                <a:gd name="T93" fmla="*/ 3 h 1329"/>
                <a:gd name="T94" fmla="*/ 11 w 1789"/>
                <a:gd name="T95" fmla="*/ 3 h 1329"/>
                <a:gd name="T96" fmla="*/ 12 w 1789"/>
                <a:gd name="T97" fmla="*/ 2 h 1329"/>
                <a:gd name="T98" fmla="*/ 12 w 1789"/>
                <a:gd name="T99" fmla="*/ 2 h 1329"/>
                <a:gd name="T100" fmla="*/ 12 w 1789"/>
                <a:gd name="T101" fmla="*/ 2 h 1329"/>
                <a:gd name="T102" fmla="*/ 13 w 1789"/>
                <a:gd name="T103" fmla="*/ 1 h 1329"/>
                <a:gd name="T104" fmla="*/ 13 w 1789"/>
                <a:gd name="T105" fmla="*/ 1 h 1329"/>
                <a:gd name="T106" fmla="*/ 13 w 1789"/>
                <a:gd name="T107" fmla="*/ 1 h 1329"/>
                <a:gd name="T108" fmla="*/ 13 w 1789"/>
                <a:gd name="T109" fmla="*/ 1 h 1329"/>
                <a:gd name="T110" fmla="*/ 13 w 1789"/>
                <a:gd name="T111" fmla="*/ 1 h 1329"/>
                <a:gd name="T112" fmla="*/ 14 w 1789"/>
                <a:gd name="T113" fmla="*/ 0 h 1329"/>
                <a:gd name="T114" fmla="*/ 14 w 1789"/>
                <a:gd name="T115" fmla="*/ 0 h 1329"/>
                <a:gd name="T116" fmla="*/ 14 w 1789"/>
                <a:gd name="T117" fmla="*/ 0 h 1329"/>
                <a:gd name="T118" fmla="*/ 14 w 1789"/>
                <a:gd name="T119" fmla="*/ 0 h 13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9" h="1329">
                  <a:moveTo>
                    <a:pt x="0" y="1327"/>
                  </a:moveTo>
                  <a:lnTo>
                    <a:pt x="19" y="1328"/>
                  </a:lnTo>
                  <a:lnTo>
                    <a:pt x="39" y="1329"/>
                  </a:lnTo>
                  <a:lnTo>
                    <a:pt x="58" y="1328"/>
                  </a:lnTo>
                  <a:lnTo>
                    <a:pt x="77" y="1326"/>
                  </a:lnTo>
                  <a:lnTo>
                    <a:pt x="94" y="1321"/>
                  </a:lnTo>
                  <a:lnTo>
                    <a:pt x="111" y="1317"/>
                  </a:lnTo>
                  <a:lnTo>
                    <a:pt x="129" y="1311"/>
                  </a:lnTo>
                  <a:lnTo>
                    <a:pt x="145" y="1304"/>
                  </a:lnTo>
                  <a:lnTo>
                    <a:pt x="161" y="1296"/>
                  </a:lnTo>
                  <a:lnTo>
                    <a:pt x="176" y="1288"/>
                  </a:lnTo>
                  <a:lnTo>
                    <a:pt x="202" y="1269"/>
                  </a:lnTo>
                  <a:lnTo>
                    <a:pt x="229" y="1249"/>
                  </a:lnTo>
                  <a:lnTo>
                    <a:pt x="253" y="1226"/>
                  </a:lnTo>
                  <a:lnTo>
                    <a:pt x="277" y="1202"/>
                  </a:lnTo>
                  <a:lnTo>
                    <a:pt x="300" y="1175"/>
                  </a:lnTo>
                  <a:lnTo>
                    <a:pt x="323" y="1149"/>
                  </a:lnTo>
                  <a:lnTo>
                    <a:pt x="346" y="1122"/>
                  </a:lnTo>
                  <a:lnTo>
                    <a:pt x="368" y="1095"/>
                  </a:lnTo>
                  <a:lnTo>
                    <a:pt x="389" y="1068"/>
                  </a:lnTo>
                  <a:lnTo>
                    <a:pt x="412" y="1043"/>
                  </a:lnTo>
                  <a:lnTo>
                    <a:pt x="434" y="1018"/>
                  </a:lnTo>
                  <a:lnTo>
                    <a:pt x="458" y="995"/>
                  </a:lnTo>
                  <a:lnTo>
                    <a:pt x="491" y="965"/>
                  </a:lnTo>
                  <a:lnTo>
                    <a:pt x="525" y="937"/>
                  </a:lnTo>
                  <a:lnTo>
                    <a:pt x="560" y="912"/>
                  </a:lnTo>
                  <a:lnTo>
                    <a:pt x="595" y="889"/>
                  </a:lnTo>
                  <a:lnTo>
                    <a:pt x="631" y="867"/>
                  </a:lnTo>
                  <a:lnTo>
                    <a:pt x="668" y="846"/>
                  </a:lnTo>
                  <a:lnTo>
                    <a:pt x="705" y="826"/>
                  </a:lnTo>
                  <a:lnTo>
                    <a:pt x="742" y="808"/>
                  </a:lnTo>
                  <a:lnTo>
                    <a:pt x="780" y="788"/>
                  </a:lnTo>
                  <a:lnTo>
                    <a:pt x="818" y="770"/>
                  </a:lnTo>
                  <a:lnTo>
                    <a:pt x="857" y="750"/>
                  </a:lnTo>
                  <a:lnTo>
                    <a:pt x="895" y="731"/>
                  </a:lnTo>
                  <a:lnTo>
                    <a:pt x="933" y="710"/>
                  </a:lnTo>
                  <a:lnTo>
                    <a:pt x="979" y="684"/>
                  </a:lnTo>
                  <a:lnTo>
                    <a:pt x="1025" y="656"/>
                  </a:lnTo>
                  <a:lnTo>
                    <a:pt x="1071" y="626"/>
                  </a:lnTo>
                  <a:lnTo>
                    <a:pt x="1116" y="595"/>
                  </a:lnTo>
                  <a:lnTo>
                    <a:pt x="1159" y="563"/>
                  </a:lnTo>
                  <a:lnTo>
                    <a:pt x="1202" y="530"/>
                  </a:lnTo>
                  <a:lnTo>
                    <a:pt x="1245" y="496"/>
                  </a:lnTo>
                  <a:lnTo>
                    <a:pt x="1285" y="461"/>
                  </a:lnTo>
                  <a:lnTo>
                    <a:pt x="1324" y="426"/>
                  </a:lnTo>
                  <a:lnTo>
                    <a:pt x="1362" y="391"/>
                  </a:lnTo>
                  <a:lnTo>
                    <a:pt x="1397" y="355"/>
                  </a:lnTo>
                  <a:lnTo>
                    <a:pt x="1432" y="318"/>
                  </a:lnTo>
                  <a:lnTo>
                    <a:pt x="1465" y="283"/>
                  </a:lnTo>
                  <a:lnTo>
                    <a:pt x="1497" y="247"/>
                  </a:lnTo>
                  <a:lnTo>
                    <a:pt x="1530" y="211"/>
                  </a:lnTo>
                  <a:lnTo>
                    <a:pt x="1563" y="176"/>
                  </a:lnTo>
                  <a:lnTo>
                    <a:pt x="1597" y="141"/>
                  </a:lnTo>
                  <a:lnTo>
                    <a:pt x="1634" y="108"/>
                  </a:lnTo>
                  <a:lnTo>
                    <a:pt x="1657" y="90"/>
                  </a:lnTo>
                  <a:lnTo>
                    <a:pt x="1681" y="70"/>
                  </a:lnTo>
                  <a:lnTo>
                    <a:pt x="1705" y="53"/>
                  </a:lnTo>
                  <a:lnTo>
                    <a:pt x="1732" y="35"/>
                  </a:lnTo>
                  <a:lnTo>
                    <a:pt x="1761" y="17"/>
                  </a:lnTo>
                  <a:lnTo>
                    <a:pt x="178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1" name="Freeform 248"/>
            <p:cNvSpPr>
              <a:spLocks/>
            </p:cNvSpPr>
            <p:nvPr/>
          </p:nvSpPr>
          <p:spPr bwMode="auto">
            <a:xfrm>
              <a:off x="1585" y="3346"/>
              <a:ext cx="245" cy="170"/>
            </a:xfrm>
            <a:custGeom>
              <a:avLst/>
              <a:gdLst>
                <a:gd name="T0" fmla="*/ 0 w 1224"/>
                <a:gd name="T1" fmla="*/ 7 h 850"/>
                <a:gd name="T2" fmla="*/ 0 w 1224"/>
                <a:gd name="T3" fmla="*/ 7 h 850"/>
                <a:gd name="T4" fmla="*/ 0 w 1224"/>
                <a:gd name="T5" fmla="*/ 7 h 850"/>
                <a:gd name="T6" fmla="*/ 1 w 1224"/>
                <a:gd name="T7" fmla="*/ 7 h 850"/>
                <a:gd name="T8" fmla="*/ 1 w 1224"/>
                <a:gd name="T9" fmla="*/ 7 h 850"/>
                <a:gd name="T10" fmla="*/ 1 w 1224"/>
                <a:gd name="T11" fmla="*/ 6 h 850"/>
                <a:gd name="T12" fmla="*/ 1 w 1224"/>
                <a:gd name="T13" fmla="*/ 6 h 850"/>
                <a:gd name="T14" fmla="*/ 1 w 1224"/>
                <a:gd name="T15" fmla="*/ 6 h 850"/>
                <a:gd name="T16" fmla="*/ 2 w 1224"/>
                <a:gd name="T17" fmla="*/ 6 h 850"/>
                <a:gd name="T18" fmla="*/ 2 w 1224"/>
                <a:gd name="T19" fmla="*/ 6 h 850"/>
                <a:gd name="T20" fmla="*/ 2 w 1224"/>
                <a:gd name="T21" fmla="*/ 6 h 850"/>
                <a:gd name="T22" fmla="*/ 2 w 1224"/>
                <a:gd name="T23" fmla="*/ 6 h 850"/>
                <a:gd name="T24" fmla="*/ 3 w 1224"/>
                <a:gd name="T25" fmla="*/ 5 h 850"/>
                <a:gd name="T26" fmla="*/ 3 w 1224"/>
                <a:gd name="T27" fmla="*/ 5 h 850"/>
                <a:gd name="T28" fmla="*/ 3 w 1224"/>
                <a:gd name="T29" fmla="*/ 5 h 850"/>
                <a:gd name="T30" fmla="*/ 3 w 1224"/>
                <a:gd name="T31" fmla="*/ 5 h 850"/>
                <a:gd name="T32" fmla="*/ 4 w 1224"/>
                <a:gd name="T33" fmla="*/ 5 h 850"/>
                <a:gd name="T34" fmla="*/ 4 w 1224"/>
                <a:gd name="T35" fmla="*/ 4 h 850"/>
                <a:gd name="T36" fmla="*/ 4 w 1224"/>
                <a:gd name="T37" fmla="*/ 4 h 850"/>
                <a:gd name="T38" fmla="*/ 5 w 1224"/>
                <a:gd name="T39" fmla="*/ 4 h 850"/>
                <a:gd name="T40" fmla="*/ 5 w 1224"/>
                <a:gd name="T41" fmla="*/ 4 h 850"/>
                <a:gd name="T42" fmla="*/ 6 w 1224"/>
                <a:gd name="T43" fmla="*/ 3 h 850"/>
                <a:gd name="T44" fmla="*/ 6 w 1224"/>
                <a:gd name="T45" fmla="*/ 3 h 850"/>
                <a:gd name="T46" fmla="*/ 7 w 1224"/>
                <a:gd name="T47" fmla="*/ 3 h 850"/>
                <a:gd name="T48" fmla="*/ 7 w 1224"/>
                <a:gd name="T49" fmla="*/ 3 h 850"/>
                <a:gd name="T50" fmla="*/ 7 w 1224"/>
                <a:gd name="T51" fmla="*/ 2 h 850"/>
                <a:gd name="T52" fmla="*/ 8 w 1224"/>
                <a:gd name="T53" fmla="*/ 2 h 850"/>
                <a:gd name="T54" fmla="*/ 8 w 1224"/>
                <a:gd name="T55" fmla="*/ 2 h 850"/>
                <a:gd name="T56" fmla="*/ 8 w 1224"/>
                <a:gd name="T57" fmla="*/ 2 h 850"/>
                <a:gd name="T58" fmla="*/ 8 w 1224"/>
                <a:gd name="T59" fmla="*/ 2 h 850"/>
                <a:gd name="T60" fmla="*/ 8 w 1224"/>
                <a:gd name="T61" fmla="*/ 2 h 850"/>
                <a:gd name="T62" fmla="*/ 9 w 1224"/>
                <a:gd name="T63" fmla="*/ 1 h 850"/>
                <a:gd name="T64" fmla="*/ 9 w 1224"/>
                <a:gd name="T65" fmla="*/ 1 h 850"/>
                <a:gd name="T66" fmla="*/ 9 w 1224"/>
                <a:gd name="T67" fmla="*/ 1 h 850"/>
                <a:gd name="T68" fmla="*/ 9 w 1224"/>
                <a:gd name="T69" fmla="*/ 1 h 850"/>
                <a:gd name="T70" fmla="*/ 10 w 1224"/>
                <a:gd name="T71" fmla="*/ 0 h 850"/>
                <a:gd name="T72" fmla="*/ 10 w 1224"/>
                <a:gd name="T73" fmla="*/ 0 h 8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24" h="850">
                  <a:moveTo>
                    <a:pt x="0" y="850"/>
                  </a:moveTo>
                  <a:lnTo>
                    <a:pt x="26" y="844"/>
                  </a:lnTo>
                  <a:lnTo>
                    <a:pt x="51" y="837"/>
                  </a:lnTo>
                  <a:lnTo>
                    <a:pt x="77" y="829"/>
                  </a:lnTo>
                  <a:lnTo>
                    <a:pt x="100" y="821"/>
                  </a:lnTo>
                  <a:lnTo>
                    <a:pt x="123" y="811"/>
                  </a:lnTo>
                  <a:lnTo>
                    <a:pt x="146" y="801"/>
                  </a:lnTo>
                  <a:lnTo>
                    <a:pt x="166" y="789"/>
                  </a:lnTo>
                  <a:lnTo>
                    <a:pt x="200" y="770"/>
                  </a:lnTo>
                  <a:lnTo>
                    <a:pt x="232" y="748"/>
                  </a:lnTo>
                  <a:lnTo>
                    <a:pt x="263" y="724"/>
                  </a:lnTo>
                  <a:lnTo>
                    <a:pt x="293" y="701"/>
                  </a:lnTo>
                  <a:lnTo>
                    <a:pt x="324" y="675"/>
                  </a:lnTo>
                  <a:lnTo>
                    <a:pt x="354" y="650"/>
                  </a:lnTo>
                  <a:lnTo>
                    <a:pt x="385" y="626"/>
                  </a:lnTo>
                  <a:lnTo>
                    <a:pt x="416" y="601"/>
                  </a:lnTo>
                  <a:lnTo>
                    <a:pt x="449" y="578"/>
                  </a:lnTo>
                  <a:lnTo>
                    <a:pt x="503" y="541"/>
                  </a:lnTo>
                  <a:lnTo>
                    <a:pt x="560" y="508"/>
                  </a:lnTo>
                  <a:lnTo>
                    <a:pt x="619" y="474"/>
                  </a:lnTo>
                  <a:lnTo>
                    <a:pt x="679" y="442"/>
                  </a:lnTo>
                  <a:lnTo>
                    <a:pt x="737" y="411"/>
                  </a:lnTo>
                  <a:lnTo>
                    <a:pt x="795" y="380"/>
                  </a:lnTo>
                  <a:lnTo>
                    <a:pt x="850" y="348"/>
                  </a:lnTo>
                  <a:lnTo>
                    <a:pt x="902" y="316"/>
                  </a:lnTo>
                  <a:lnTo>
                    <a:pt x="931" y="296"/>
                  </a:lnTo>
                  <a:lnTo>
                    <a:pt x="958" y="276"/>
                  </a:lnTo>
                  <a:lnTo>
                    <a:pt x="983" y="255"/>
                  </a:lnTo>
                  <a:lnTo>
                    <a:pt x="1008" y="234"/>
                  </a:lnTo>
                  <a:lnTo>
                    <a:pt x="1032" y="211"/>
                  </a:lnTo>
                  <a:lnTo>
                    <a:pt x="1055" y="188"/>
                  </a:lnTo>
                  <a:lnTo>
                    <a:pt x="1078" y="165"/>
                  </a:lnTo>
                  <a:lnTo>
                    <a:pt x="1101" y="140"/>
                  </a:lnTo>
                  <a:lnTo>
                    <a:pt x="1124" y="115"/>
                  </a:lnTo>
                  <a:lnTo>
                    <a:pt x="1156" y="78"/>
                  </a:lnTo>
                  <a:lnTo>
                    <a:pt x="1189" y="40"/>
                  </a:lnTo>
                  <a:lnTo>
                    <a:pt x="12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2" name="Freeform 249"/>
            <p:cNvSpPr>
              <a:spLocks/>
            </p:cNvSpPr>
            <p:nvPr/>
          </p:nvSpPr>
          <p:spPr bwMode="auto">
            <a:xfrm>
              <a:off x="1710" y="3461"/>
              <a:ext cx="107" cy="72"/>
            </a:xfrm>
            <a:custGeom>
              <a:avLst/>
              <a:gdLst>
                <a:gd name="T0" fmla="*/ 0 w 533"/>
                <a:gd name="T1" fmla="*/ 3 h 356"/>
                <a:gd name="T2" fmla="*/ 0 w 533"/>
                <a:gd name="T3" fmla="*/ 3 h 356"/>
                <a:gd name="T4" fmla="*/ 1 w 533"/>
                <a:gd name="T5" fmla="*/ 2 h 356"/>
                <a:gd name="T6" fmla="*/ 1 w 533"/>
                <a:gd name="T7" fmla="*/ 2 h 356"/>
                <a:gd name="T8" fmla="*/ 1 w 533"/>
                <a:gd name="T9" fmla="*/ 2 h 356"/>
                <a:gd name="T10" fmla="*/ 1 w 533"/>
                <a:gd name="T11" fmla="*/ 2 h 356"/>
                <a:gd name="T12" fmla="*/ 2 w 533"/>
                <a:gd name="T13" fmla="*/ 2 h 356"/>
                <a:gd name="T14" fmla="*/ 2 w 533"/>
                <a:gd name="T15" fmla="*/ 1 h 356"/>
                <a:gd name="T16" fmla="*/ 2 w 533"/>
                <a:gd name="T17" fmla="*/ 1 h 356"/>
                <a:gd name="T18" fmla="*/ 2 w 533"/>
                <a:gd name="T19" fmla="*/ 1 h 356"/>
                <a:gd name="T20" fmla="*/ 3 w 533"/>
                <a:gd name="T21" fmla="*/ 1 h 356"/>
                <a:gd name="T22" fmla="*/ 3 w 533"/>
                <a:gd name="T23" fmla="*/ 1 h 356"/>
                <a:gd name="T24" fmla="*/ 3 w 533"/>
                <a:gd name="T25" fmla="*/ 1 h 356"/>
                <a:gd name="T26" fmla="*/ 3 w 533"/>
                <a:gd name="T27" fmla="*/ 0 h 356"/>
                <a:gd name="T28" fmla="*/ 4 w 533"/>
                <a:gd name="T29" fmla="*/ 0 h 356"/>
                <a:gd name="T30" fmla="*/ 4 w 533"/>
                <a:gd name="T31" fmla="*/ 0 h 356"/>
                <a:gd name="T32" fmla="*/ 4 w 533"/>
                <a:gd name="T33" fmla="*/ 0 h 356"/>
                <a:gd name="T34" fmla="*/ 4 w 533"/>
                <a:gd name="T35" fmla="*/ 0 h 3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3" h="356">
                  <a:moveTo>
                    <a:pt x="0" y="356"/>
                  </a:moveTo>
                  <a:lnTo>
                    <a:pt x="38" y="329"/>
                  </a:lnTo>
                  <a:lnTo>
                    <a:pt x="74" y="303"/>
                  </a:lnTo>
                  <a:lnTo>
                    <a:pt x="108" y="276"/>
                  </a:lnTo>
                  <a:lnTo>
                    <a:pt x="143" y="249"/>
                  </a:lnTo>
                  <a:lnTo>
                    <a:pt x="176" y="222"/>
                  </a:lnTo>
                  <a:lnTo>
                    <a:pt x="209" y="196"/>
                  </a:lnTo>
                  <a:lnTo>
                    <a:pt x="241" y="170"/>
                  </a:lnTo>
                  <a:lnTo>
                    <a:pt x="275" y="144"/>
                  </a:lnTo>
                  <a:lnTo>
                    <a:pt x="308" y="120"/>
                  </a:lnTo>
                  <a:lnTo>
                    <a:pt x="343" y="96"/>
                  </a:lnTo>
                  <a:lnTo>
                    <a:pt x="368" y="80"/>
                  </a:lnTo>
                  <a:lnTo>
                    <a:pt x="393" y="65"/>
                  </a:lnTo>
                  <a:lnTo>
                    <a:pt x="420" y="50"/>
                  </a:lnTo>
                  <a:lnTo>
                    <a:pt x="447" y="36"/>
                  </a:lnTo>
                  <a:lnTo>
                    <a:pt x="475" y="24"/>
                  </a:lnTo>
                  <a:lnTo>
                    <a:pt x="504" y="11"/>
                  </a:lnTo>
                  <a:lnTo>
                    <a:pt x="53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3" name="Freeform 250"/>
            <p:cNvSpPr>
              <a:spLocks/>
            </p:cNvSpPr>
            <p:nvPr/>
          </p:nvSpPr>
          <p:spPr bwMode="auto">
            <a:xfrm>
              <a:off x="3649" y="3287"/>
              <a:ext cx="264" cy="211"/>
            </a:xfrm>
            <a:custGeom>
              <a:avLst/>
              <a:gdLst>
                <a:gd name="T0" fmla="*/ 11 w 1323"/>
                <a:gd name="T1" fmla="*/ 9 h 1067"/>
                <a:gd name="T2" fmla="*/ 10 w 1323"/>
                <a:gd name="T3" fmla="*/ 8 h 1067"/>
                <a:gd name="T4" fmla="*/ 10 w 1323"/>
                <a:gd name="T5" fmla="*/ 8 h 1067"/>
                <a:gd name="T6" fmla="*/ 10 w 1323"/>
                <a:gd name="T7" fmla="*/ 8 h 1067"/>
                <a:gd name="T8" fmla="*/ 10 w 1323"/>
                <a:gd name="T9" fmla="*/ 8 h 1067"/>
                <a:gd name="T10" fmla="*/ 10 w 1323"/>
                <a:gd name="T11" fmla="*/ 8 h 1067"/>
                <a:gd name="T12" fmla="*/ 10 w 1323"/>
                <a:gd name="T13" fmla="*/ 8 h 1067"/>
                <a:gd name="T14" fmla="*/ 10 w 1323"/>
                <a:gd name="T15" fmla="*/ 8 h 1067"/>
                <a:gd name="T16" fmla="*/ 10 w 1323"/>
                <a:gd name="T17" fmla="*/ 8 h 1067"/>
                <a:gd name="T18" fmla="*/ 10 w 1323"/>
                <a:gd name="T19" fmla="*/ 8 h 1067"/>
                <a:gd name="T20" fmla="*/ 9 w 1323"/>
                <a:gd name="T21" fmla="*/ 8 h 1067"/>
                <a:gd name="T22" fmla="*/ 9 w 1323"/>
                <a:gd name="T23" fmla="*/ 8 h 1067"/>
                <a:gd name="T24" fmla="*/ 9 w 1323"/>
                <a:gd name="T25" fmla="*/ 8 h 1067"/>
                <a:gd name="T26" fmla="*/ 9 w 1323"/>
                <a:gd name="T27" fmla="*/ 7 h 1067"/>
                <a:gd name="T28" fmla="*/ 9 w 1323"/>
                <a:gd name="T29" fmla="*/ 7 h 1067"/>
                <a:gd name="T30" fmla="*/ 9 w 1323"/>
                <a:gd name="T31" fmla="*/ 7 h 1067"/>
                <a:gd name="T32" fmla="*/ 9 w 1323"/>
                <a:gd name="T33" fmla="*/ 7 h 1067"/>
                <a:gd name="T34" fmla="*/ 9 w 1323"/>
                <a:gd name="T35" fmla="*/ 7 h 1067"/>
                <a:gd name="T36" fmla="*/ 9 w 1323"/>
                <a:gd name="T37" fmla="*/ 7 h 1067"/>
                <a:gd name="T38" fmla="*/ 9 w 1323"/>
                <a:gd name="T39" fmla="*/ 7 h 1067"/>
                <a:gd name="T40" fmla="*/ 9 w 1323"/>
                <a:gd name="T41" fmla="*/ 6 h 1067"/>
                <a:gd name="T42" fmla="*/ 8 w 1323"/>
                <a:gd name="T43" fmla="*/ 6 h 1067"/>
                <a:gd name="T44" fmla="*/ 8 w 1323"/>
                <a:gd name="T45" fmla="*/ 6 h 1067"/>
                <a:gd name="T46" fmla="*/ 8 w 1323"/>
                <a:gd name="T47" fmla="*/ 6 h 1067"/>
                <a:gd name="T48" fmla="*/ 8 w 1323"/>
                <a:gd name="T49" fmla="*/ 6 h 1067"/>
                <a:gd name="T50" fmla="*/ 8 w 1323"/>
                <a:gd name="T51" fmla="*/ 6 h 1067"/>
                <a:gd name="T52" fmla="*/ 7 w 1323"/>
                <a:gd name="T53" fmla="*/ 6 h 1067"/>
                <a:gd name="T54" fmla="*/ 7 w 1323"/>
                <a:gd name="T55" fmla="*/ 5 h 1067"/>
                <a:gd name="T56" fmla="*/ 7 w 1323"/>
                <a:gd name="T57" fmla="*/ 5 h 1067"/>
                <a:gd name="T58" fmla="*/ 7 w 1323"/>
                <a:gd name="T59" fmla="*/ 5 h 1067"/>
                <a:gd name="T60" fmla="*/ 6 w 1323"/>
                <a:gd name="T61" fmla="*/ 5 h 1067"/>
                <a:gd name="T62" fmla="*/ 6 w 1323"/>
                <a:gd name="T63" fmla="*/ 5 h 1067"/>
                <a:gd name="T64" fmla="*/ 6 w 1323"/>
                <a:gd name="T65" fmla="*/ 5 h 1067"/>
                <a:gd name="T66" fmla="*/ 6 w 1323"/>
                <a:gd name="T67" fmla="*/ 5 h 1067"/>
                <a:gd name="T68" fmla="*/ 5 w 1323"/>
                <a:gd name="T69" fmla="*/ 4 h 1067"/>
                <a:gd name="T70" fmla="*/ 5 w 1323"/>
                <a:gd name="T71" fmla="*/ 4 h 1067"/>
                <a:gd name="T72" fmla="*/ 5 w 1323"/>
                <a:gd name="T73" fmla="*/ 4 h 1067"/>
                <a:gd name="T74" fmla="*/ 4 w 1323"/>
                <a:gd name="T75" fmla="*/ 4 h 1067"/>
                <a:gd name="T76" fmla="*/ 4 w 1323"/>
                <a:gd name="T77" fmla="*/ 3 h 1067"/>
                <a:gd name="T78" fmla="*/ 4 w 1323"/>
                <a:gd name="T79" fmla="*/ 3 h 1067"/>
                <a:gd name="T80" fmla="*/ 3 w 1323"/>
                <a:gd name="T81" fmla="*/ 3 h 1067"/>
                <a:gd name="T82" fmla="*/ 3 w 1323"/>
                <a:gd name="T83" fmla="*/ 3 h 1067"/>
                <a:gd name="T84" fmla="*/ 3 w 1323"/>
                <a:gd name="T85" fmla="*/ 3 h 1067"/>
                <a:gd name="T86" fmla="*/ 3 w 1323"/>
                <a:gd name="T87" fmla="*/ 2 h 1067"/>
                <a:gd name="T88" fmla="*/ 2 w 1323"/>
                <a:gd name="T89" fmla="*/ 2 h 1067"/>
                <a:gd name="T90" fmla="*/ 2 w 1323"/>
                <a:gd name="T91" fmla="*/ 2 h 1067"/>
                <a:gd name="T92" fmla="*/ 2 w 1323"/>
                <a:gd name="T93" fmla="*/ 2 h 1067"/>
                <a:gd name="T94" fmla="*/ 2 w 1323"/>
                <a:gd name="T95" fmla="*/ 1 h 1067"/>
                <a:gd name="T96" fmla="*/ 1 w 1323"/>
                <a:gd name="T97" fmla="*/ 1 h 1067"/>
                <a:gd name="T98" fmla="*/ 1 w 1323"/>
                <a:gd name="T99" fmla="*/ 1 h 1067"/>
                <a:gd name="T100" fmla="*/ 1 w 1323"/>
                <a:gd name="T101" fmla="*/ 1 h 1067"/>
                <a:gd name="T102" fmla="*/ 1 w 1323"/>
                <a:gd name="T103" fmla="*/ 1 h 1067"/>
                <a:gd name="T104" fmla="*/ 0 w 1323"/>
                <a:gd name="T105" fmla="*/ 1 h 1067"/>
                <a:gd name="T106" fmla="*/ 0 w 1323"/>
                <a:gd name="T107" fmla="*/ 0 h 1067"/>
                <a:gd name="T108" fmla="*/ 0 w 1323"/>
                <a:gd name="T109" fmla="*/ 0 h 1067"/>
                <a:gd name="T110" fmla="*/ 0 w 1323"/>
                <a:gd name="T111" fmla="*/ 0 h 1067"/>
                <a:gd name="T112" fmla="*/ 0 w 1323"/>
                <a:gd name="T113" fmla="*/ 0 h 10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23" h="1067">
                  <a:moveTo>
                    <a:pt x="1323" y="1067"/>
                  </a:moveTo>
                  <a:lnTo>
                    <a:pt x="1316" y="1058"/>
                  </a:lnTo>
                  <a:lnTo>
                    <a:pt x="1308" y="1048"/>
                  </a:lnTo>
                  <a:lnTo>
                    <a:pt x="1300" y="1041"/>
                  </a:lnTo>
                  <a:lnTo>
                    <a:pt x="1290" y="1033"/>
                  </a:lnTo>
                  <a:lnTo>
                    <a:pt x="1281" y="1028"/>
                  </a:lnTo>
                  <a:lnTo>
                    <a:pt x="1271" y="1022"/>
                  </a:lnTo>
                  <a:lnTo>
                    <a:pt x="1250" y="1010"/>
                  </a:lnTo>
                  <a:lnTo>
                    <a:pt x="1228" y="1000"/>
                  </a:lnTo>
                  <a:lnTo>
                    <a:pt x="1208" y="991"/>
                  </a:lnTo>
                  <a:lnTo>
                    <a:pt x="1187" y="982"/>
                  </a:lnTo>
                  <a:lnTo>
                    <a:pt x="1168" y="971"/>
                  </a:lnTo>
                  <a:lnTo>
                    <a:pt x="1150" y="956"/>
                  </a:lnTo>
                  <a:lnTo>
                    <a:pt x="1135" y="938"/>
                  </a:lnTo>
                  <a:lnTo>
                    <a:pt x="1125" y="919"/>
                  </a:lnTo>
                  <a:lnTo>
                    <a:pt x="1117" y="898"/>
                  </a:lnTo>
                  <a:lnTo>
                    <a:pt x="1109" y="876"/>
                  </a:lnTo>
                  <a:lnTo>
                    <a:pt x="1100" y="855"/>
                  </a:lnTo>
                  <a:lnTo>
                    <a:pt x="1089" y="836"/>
                  </a:lnTo>
                  <a:lnTo>
                    <a:pt x="1078" y="817"/>
                  </a:lnTo>
                  <a:lnTo>
                    <a:pt x="1065" y="799"/>
                  </a:lnTo>
                  <a:lnTo>
                    <a:pt x="1050" y="782"/>
                  </a:lnTo>
                  <a:lnTo>
                    <a:pt x="1034" y="766"/>
                  </a:lnTo>
                  <a:lnTo>
                    <a:pt x="1017" y="750"/>
                  </a:lnTo>
                  <a:lnTo>
                    <a:pt x="990" y="728"/>
                  </a:lnTo>
                  <a:lnTo>
                    <a:pt x="962" y="708"/>
                  </a:lnTo>
                  <a:lnTo>
                    <a:pt x="931" y="689"/>
                  </a:lnTo>
                  <a:lnTo>
                    <a:pt x="900" y="670"/>
                  </a:lnTo>
                  <a:lnTo>
                    <a:pt x="867" y="652"/>
                  </a:lnTo>
                  <a:lnTo>
                    <a:pt x="834" y="635"/>
                  </a:lnTo>
                  <a:lnTo>
                    <a:pt x="800" y="618"/>
                  </a:lnTo>
                  <a:lnTo>
                    <a:pt x="766" y="600"/>
                  </a:lnTo>
                  <a:lnTo>
                    <a:pt x="732" y="583"/>
                  </a:lnTo>
                  <a:lnTo>
                    <a:pt x="698" y="566"/>
                  </a:lnTo>
                  <a:lnTo>
                    <a:pt x="665" y="548"/>
                  </a:lnTo>
                  <a:lnTo>
                    <a:pt x="623" y="522"/>
                  </a:lnTo>
                  <a:lnTo>
                    <a:pt x="581" y="495"/>
                  </a:lnTo>
                  <a:lnTo>
                    <a:pt x="543" y="467"/>
                  </a:lnTo>
                  <a:lnTo>
                    <a:pt x="505" y="437"/>
                  </a:lnTo>
                  <a:lnTo>
                    <a:pt x="470" y="407"/>
                  </a:lnTo>
                  <a:lnTo>
                    <a:pt x="435" y="377"/>
                  </a:lnTo>
                  <a:lnTo>
                    <a:pt x="401" y="346"/>
                  </a:lnTo>
                  <a:lnTo>
                    <a:pt x="367" y="317"/>
                  </a:lnTo>
                  <a:lnTo>
                    <a:pt x="333" y="287"/>
                  </a:lnTo>
                  <a:lnTo>
                    <a:pt x="297" y="258"/>
                  </a:lnTo>
                  <a:lnTo>
                    <a:pt x="262" y="229"/>
                  </a:lnTo>
                  <a:lnTo>
                    <a:pt x="225" y="203"/>
                  </a:lnTo>
                  <a:lnTo>
                    <a:pt x="188" y="175"/>
                  </a:lnTo>
                  <a:lnTo>
                    <a:pt x="151" y="149"/>
                  </a:lnTo>
                  <a:lnTo>
                    <a:pt x="116" y="121"/>
                  </a:lnTo>
                  <a:lnTo>
                    <a:pt x="81" y="91"/>
                  </a:lnTo>
                  <a:lnTo>
                    <a:pt x="66" y="78"/>
                  </a:lnTo>
                  <a:lnTo>
                    <a:pt x="51" y="63"/>
                  </a:lnTo>
                  <a:lnTo>
                    <a:pt x="38" y="48"/>
                  </a:lnTo>
                  <a:lnTo>
                    <a:pt x="24" y="33"/>
                  </a:lnTo>
                  <a:lnTo>
                    <a:pt x="11" y="1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4" name="Freeform 251"/>
            <p:cNvSpPr>
              <a:spLocks/>
            </p:cNvSpPr>
            <p:nvPr/>
          </p:nvSpPr>
          <p:spPr bwMode="auto">
            <a:xfrm>
              <a:off x="3646" y="3381"/>
              <a:ext cx="162" cy="130"/>
            </a:xfrm>
            <a:custGeom>
              <a:avLst/>
              <a:gdLst>
                <a:gd name="T0" fmla="*/ 6 w 810"/>
                <a:gd name="T1" fmla="*/ 5 h 652"/>
                <a:gd name="T2" fmla="*/ 6 w 810"/>
                <a:gd name="T3" fmla="*/ 5 h 652"/>
                <a:gd name="T4" fmla="*/ 6 w 810"/>
                <a:gd name="T5" fmla="*/ 5 h 652"/>
                <a:gd name="T6" fmla="*/ 6 w 810"/>
                <a:gd name="T7" fmla="*/ 5 h 652"/>
                <a:gd name="T8" fmla="*/ 6 w 810"/>
                <a:gd name="T9" fmla="*/ 5 h 652"/>
                <a:gd name="T10" fmla="*/ 6 w 810"/>
                <a:gd name="T11" fmla="*/ 5 h 652"/>
                <a:gd name="T12" fmla="*/ 6 w 810"/>
                <a:gd name="T13" fmla="*/ 4 h 652"/>
                <a:gd name="T14" fmla="*/ 6 w 810"/>
                <a:gd name="T15" fmla="*/ 4 h 652"/>
                <a:gd name="T16" fmla="*/ 5 w 810"/>
                <a:gd name="T17" fmla="*/ 4 h 652"/>
                <a:gd name="T18" fmla="*/ 5 w 810"/>
                <a:gd name="T19" fmla="*/ 4 h 652"/>
                <a:gd name="T20" fmla="*/ 5 w 810"/>
                <a:gd name="T21" fmla="*/ 4 h 652"/>
                <a:gd name="T22" fmla="*/ 5 w 810"/>
                <a:gd name="T23" fmla="*/ 4 h 652"/>
                <a:gd name="T24" fmla="*/ 4 w 810"/>
                <a:gd name="T25" fmla="*/ 4 h 652"/>
                <a:gd name="T26" fmla="*/ 4 w 810"/>
                <a:gd name="T27" fmla="*/ 3 h 652"/>
                <a:gd name="T28" fmla="*/ 4 w 810"/>
                <a:gd name="T29" fmla="*/ 3 h 652"/>
                <a:gd name="T30" fmla="*/ 3 w 810"/>
                <a:gd name="T31" fmla="*/ 3 h 652"/>
                <a:gd name="T32" fmla="*/ 3 w 810"/>
                <a:gd name="T33" fmla="*/ 3 h 652"/>
                <a:gd name="T34" fmla="*/ 3 w 810"/>
                <a:gd name="T35" fmla="*/ 3 h 652"/>
                <a:gd name="T36" fmla="*/ 2 w 810"/>
                <a:gd name="T37" fmla="*/ 2 h 652"/>
                <a:gd name="T38" fmla="*/ 2 w 810"/>
                <a:gd name="T39" fmla="*/ 2 h 652"/>
                <a:gd name="T40" fmla="*/ 2 w 810"/>
                <a:gd name="T41" fmla="*/ 2 h 652"/>
                <a:gd name="T42" fmla="*/ 2 w 810"/>
                <a:gd name="T43" fmla="*/ 2 h 652"/>
                <a:gd name="T44" fmla="*/ 2 w 810"/>
                <a:gd name="T45" fmla="*/ 2 h 652"/>
                <a:gd name="T46" fmla="*/ 1 w 810"/>
                <a:gd name="T47" fmla="*/ 1 h 652"/>
                <a:gd name="T48" fmla="*/ 1 w 810"/>
                <a:gd name="T49" fmla="*/ 1 h 652"/>
                <a:gd name="T50" fmla="*/ 1 w 810"/>
                <a:gd name="T51" fmla="*/ 1 h 652"/>
                <a:gd name="T52" fmla="*/ 1 w 810"/>
                <a:gd name="T53" fmla="*/ 1 h 652"/>
                <a:gd name="T54" fmla="*/ 1 w 810"/>
                <a:gd name="T55" fmla="*/ 1 h 652"/>
                <a:gd name="T56" fmla="*/ 1 w 810"/>
                <a:gd name="T57" fmla="*/ 0 h 652"/>
                <a:gd name="T58" fmla="*/ 1 w 810"/>
                <a:gd name="T59" fmla="*/ 0 h 652"/>
                <a:gd name="T60" fmla="*/ 0 w 810"/>
                <a:gd name="T61" fmla="*/ 0 h 652"/>
                <a:gd name="T62" fmla="*/ 0 w 810"/>
                <a:gd name="T63" fmla="*/ 0 h 652"/>
                <a:gd name="T64" fmla="*/ 0 w 810"/>
                <a:gd name="T65" fmla="*/ 0 h 652"/>
                <a:gd name="T66" fmla="*/ 0 w 810"/>
                <a:gd name="T67" fmla="*/ 0 h 652"/>
                <a:gd name="T68" fmla="*/ 0 w 810"/>
                <a:gd name="T69" fmla="*/ 0 h 652"/>
                <a:gd name="T70" fmla="*/ 0 w 810"/>
                <a:gd name="T71" fmla="*/ 0 h 6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0" h="652">
                  <a:moveTo>
                    <a:pt x="810" y="652"/>
                  </a:moveTo>
                  <a:lnTo>
                    <a:pt x="796" y="635"/>
                  </a:lnTo>
                  <a:lnTo>
                    <a:pt x="782" y="617"/>
                  </a:lnTo>
                  <a:lnTo>
                    <a:pt x="766" y="601"/>
                  </a:lnTo>
                  <a:lnTo>
                    <a:pt x="750" y="586"/>
                  </a:lnTo>
                  <a:lnTo>
                    <a:pt x="733" y="571"/>
                  </a:lnTo>
                  <a:lnTo>
                    <a:pt x="714" y="558"/>
                  </a:lnTo>
                  <a:lnTo>
                    <a:pt x="695" y="544"/>
                  </a:lnTo>
                  <a:lnTo>
                    <a:pt x="675" y="531"/>
                  </a:lnTo>
                  <a:lnTo>
                    <a:pt x="656" y="517"/>
                  </a:lnTo>
                  <a:lnTo>
                    <a:pt x="616" y="494"/>
                  </a:lnTo>
                  <a:lnTo>
                    <a:pt x="575" y="473"/>
                  </a:lnTo>
                  <a:lnTo>
                    <a:pt x="533" y="450"/>
                  </a:lnTo>
                  <a:lnTo>
                    <a:pt x="491" y="428"/>
                  </a:lnTo>
                  <a:lnTo>
                    <a:pt x="449" y="405"/>
                  </a:lnTo>
                  <a:lnTo>
                    <a:pt x="408" y="382"/>
                  </a:lnTo>
                  <a:lnTo>
                    <a:pt x="367" y="357"/>
                  </a:lnTo>
                  <a:lnTo>
                    <a:pt x="328" y="330"/>
                  </a:lnTo>
                  <a:lnTo>
                    <a:pt x="299" y="307"/>
                  </a:lnTo>
                  <a:lnTo>
                    <a:pt x="271" y="282"/>
                  </a:lnTo>
                  <a:lnTo>
                    <a:pt x="244" y="255"/>
                  </a:lnTo>
                  <a:lnTo>
                    <a:pt x="220" y="228"/>
                  </a:lnTo>
                  <a:lnTo>
                    <a:pt x="197" y="200"/>
                  </a:lnTo>
                  <a:lnTo>
                    <a:pt x="174" y="172"/>
                  </a:lnTo>
                  <a:lnTo>
                    <a:pt x="154" y="143"/>
                  </a:lnTo>
                  <a:lnTo>
                    <a:pt x="132" y="116"/>
                  </a:lnTo>
                  <a:lnTo>
                    <a:pt x="111" y="90"/>
                  </a:lnTo>
                  <a:lnTo>
                    <a:pt x="90" y="66"/>
                  </a:lnTo>
                  <a:lnTo>
                    <a:pt x="80" y="56"/>
                  </a:lnTo>
                  <a:lnTo>
                    <a:pt x="68" y="45"/>
                  </a:lnTo>
                  <a:lnTo>
                    <a:pt x="58" y="35"/>
                  </a:lnTo>
                  <a:lnTo>
                    <a:pt x="47" y="27"/>
                  </a:lnTo>
                  <a:lnTo>
                    <a:pt x="35" y="19"/>
                  </a:lnTo>
                  <a:lnTo>
                    <a:pt x="24" y="11"/>
                  </a:lnTo>
                  <a:lnTo>
                    <a:pt x="12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5" name="Freeform 252"/>
            <p:cNvSpPr>
              <a:spLocks/>
            </p:cNvSpPr>
            <p:nvPr/>
          </p:nvSpPr>
          <p:spPr bwMode="auto">
            <a:xfrm>
              <a:off x="3608" y="3451"/>
              <a:ext cx="91" cy="75"/>
            </a:xfrm>
            <a:custGeom>
              <a:avLst/>
              <a:gdLst>
                <a:gd name="T0" fmla="*/ 4 w 454"/>
                <a:gd name="T1" fmla="*/ 3 h 375"/>
                <a:gd name="T2" fmla="*/ 4 w 454"/>
                <a:gd name="T3" fmla="*/ 3 h 375"/>
                <a:gd name="T4" fmla="*/ 3 w 454"/>
                <a:gd name="T5" fmla="*/ 3 h 375"/>
                <a:gd name="T6" fmla="*/ 3 w 454"/>
                <a:gd name="T7" fmla="*/ 3 h 375"/>
                <a:gd name="T8" fmla="*/ 3 w 454"/>
                <a:gd name="T9" fmla="*/ 3 h 375"/>
                <a:gd name="T10" fmla="*/ 3 w 454"/>
                <a:gd name="T11" fmla="*/ 3 h 375"/>
                <a:gd name="T12" fmla="*/ 3 w 454"/>
                <a:gd name="T13" fmla="*/ 3 h 375"/>
                <a:gd name="T14" fmla="*/ 3 w 454"/>
                <a:gd name="T15" fmla="*/ 2 h 375"/>
                <a:gd name="T16" fmla="*/ 3 w 454"/>
                <a:gd name="T17" fmla="*/ 2 h 375"/>
                <a:gd name="T18" fmla="*/ 3 w 454"/>
                <a:gd name="T19" fmla="*/ 2 h 375"/>
                <a:gd name="T20" fmla="*/ 3 w 454"/>
                <a:gd name="T21" fmla="*/ 2 h 375"/>
                <a:gd name="T22" fmla="*/ 3 w 454"/>
                <a:gd name="T23" fmla="*/ 2 h 375"/>
                <a:gd name="T24" fmla="*/ 3 w 454"/>
                <a:gd name="T25" fmla="*/ 2 h 375"/>
                <a:gd name="T26" fmla="*/ 3 w 454"/>
                <a:gd name="T27" fmla="*/ 2 h 375"/>
                <a:gd name="T28" fmla="*/ 3 w 454"/>
                <a:gd name="T29" fmla="*/ 2 h 375"/>
                <a:gd name="T30" fmla="*/ 3 w 454"/>
                <a:gd name="T31" fmla="*/ 1 h 375"/>
                <a:gd name="T32" fmla="*/ 3 w 454"/>
                <a:gd name="T33" fmla="*/ 1 h 375"/>
                <a:gd name="T34" fmla="*/ 2 w 454"/>
                <a:gd name="T35" fmla="*/ 1 h 375"/>
                <a:gd name="T36" fmla="*/ 2 w 454"/>
                <a:gd name="T37" fmla="*/ 1 h 375"/>
                <a:gd name="T38" fmla="*/ 2 w 454"/>
                <a:gd name="T39" fmla="*/ 1 h 375"/>
                <a:gd name="T40" fmla="*/ 2 w 454"/>
                <a:gd name="T41" fmla="*/ 1 h 375"/>
                <a:gd name="T42" fmla="*/ 2 w 454"/>
                <a:gd name="T43" fmla="*/ 1 h 375"/>
                <a:gd name="T44" fmla="*/ 2 w 454"/>
                <a:gd name="T45" fmla="*/ 1 h 375"/>
                <a:gd name="T46" fmla="*/ 2 w 454"/>
                <a:gd name="T47" fmla="*/ 1 h 375"/>
                <a:gd name="T48" fmla="*/ 1 w 454"/>
                <a:gd name="T49" fmla="*/ 1 h 375"/>
                <a:gd name="T50" fmla="*/ 1 w 454"/>
                <a:gd name="T51" fmla="*/ 1 h 375"/>
                <a:gd name="T52" fmla="*/ 1 w 454"/>
                <a:gd name="T53" fmla="*/ 1 h 375"/>
                <a:gd name="T54" fmla="*/ 1 w 454"/>
                <a:gd name="T55" fmla="*/ 1 h 375"/>
                <a:gd name="T56" fmla="*/ 1 w 454"/>
                <a:gd name="T57" fmla="*/ 1 h 375"/>
                <a:gd name="T58" fmla="*/ 1 w 454"/>
                <a:gd name="T59" fmla="*/ 0 h 375"/>
                <a:gd name="T60" fmla="*/ 0 w 454"/>
                <a:gd name="T61" fmla="*/ 0 h 375"/>
                <a:gd name="T62" fmla="*/ 0 w 454"/>
                <a:gd name="T63" fmla="*/ 0 h 375"/>
                <a:gd name="T64" fmla="*/ 0 w 454"/>
                <a:gd name="T65" fmla="*/ 0 h 375"/>
                <a:gd name="T66" fmla="*/ 0 w 454"/>
                <a:gd name="T67" fmla="*/ 0 h 375"/>
                <a:gd name="T68" fmla="*/ 0 w 454"/>
                <a:gd name="T69" fmla="*/ 0 h 375"/>
                <a:gd name="T70" fmla="*/ 0 w 454"/>
                <a:gd name="T71" fmla="*/ 0 h 375"/>
                <a:gd name="T72" fmla="*/ 0 w 454"/>
                <a:gd name="T73" fmla="*/ 0 h 3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4" h="375">
                  <a:moveTo>
                    <a:pt x="454" y="375"/>
                  </a:moveTo>
                  <a:lnTo>
                    <a:pt x="439" y="367"/>
                  </a:lnTo>
                  <a:lnTo>
                    <a:pt x="425" y="359"/>
                  </a:lnTo>
                  <a:lnTo>
                    <a:pt x="414" y="350"/>
                  </a:lnTo>
                  <a:lnTo>
                    <a:pt x="404" y="341"/>
                  </a:lnTo>
                  <a:lnTo>
                    <a:pt x="394" y="330"/>
                  </a:lnTo>
                  <a:lnTo>
                    <a:pt x="385" y="320"/>
                  </a:lnTo>
                  <a:lnTo>
                    <a:pt x="378" y="309"/>
                  </a:lnTo>
                  <a:lnTo>
                    <a:pt x="369" y="294"/>
                  </a:lnTo>
                  <a:lnTo>
                    <a:pt x="362" y="276"/>
                  </a:lnTo>
                  <a:lnTo>
                    <a:pt x="355" y="260"/>
                  </a:lnTo>
                  <a:lnTo>
                    <a:pt x="348" y="244"/>
                  </a:lnTo>
                  <a:lnTo>
                    <a:pt x="343" y="228"/>
                  </a:lnTo>
                  <a:lnTo>
                    <a:pt x="336" y="212"/>
                  </a:lnTo>
                  <a:lnTo>
                    <a:pt x="329" y="196"/>
                  </a:lnTo>
                  <a:lnTo>
                    <a:pt x="321" y="182"/>
                  </a:lnTo>
                  <a:lnTo>
                    <a:pt x="312" y="168"/>
                  </a:lnTo>
                  <a:lnTo>
                    <a:pt x="301" y="156"/>
                  </a:lnTo>
                  <a:lnTo>
                    <a:pt x="289" y="146"/>
                  </a:lnTo>
                  <a:lnTo>
                    <a:pt x="273" y="134"/>
                  </a:lnTo>
                  <a:lnTo>
                    <a:pt x="254" y="125"/>
                  </a:lnTo>
                  <a:lnTo>
                    <a:pt x="235" y="117"/>
                  </a:lnTo>
                  <a:lnTo>
                    <a:pt x="215" y="109"/>
                  </a:lnTo>
                  <a:lnTo>
                    <a:pt x="193" y="101"/>
                  </a:lnTo>
                  <a:lnTo>
                    <a:pt x="171" y="94"/>
                  </a:lnTo>
                  <a:lnTo>
                    <a:pt x="150" y="87"/>
                  </a:lnTo>
                  <a:lnTo>
                    <a:pt x="128" y="80"/>
                  </a:lnTo>
                  <a:lnTo>
                    <a:pt x="106" y="73"/>
                  </a:lnTo>
                  <a:lnTo>
                    <a:pt x="85" y="65"/>
                  </a:lnTo>
                  <a:lnTo>
                    <a:pt x="71" y="59"/>
                  </a:lnTo>
                  <a:lnTo>
                    <a:pt x="59" y="52"/>
                  </a:lnTo>
                  <a:lnTo>
                    <a:pt x="47" y="46"/>
                  </a:lnTo>
                  <a:lnTo>
                    <a:pt x="36" y="38"/>
                  </a:lnTo>
                  <a:lnTo>
                    <a:pt x="24" y="29"/>
                  </a:lnTo>
                  <a:lnTo>
                    <a:pt x="15" y="20"/>
                  </a:lnTo>
                  <a:lnTo>
                    <a:pt x="7" y="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6" name="Rectangle 253"/>
            <p:cNvSpPr>
              <a:spLocks noChangeArrowheads="1"/>
            </p:cNvSpPr>
            <p:nvPr/>
          </p:nvSpPr>
          <p:spPr bwMode="auto">
            <a:xfrm>
              <a:off x="1875" y="3198"/>
              <a:ext cx="544" cy="1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400" b="1" smtClean="0">
                  <a:latin typeface="+mj-lt"/>
                </a:rPr>
                <a:t>Shear Cracks</a:t>
              </a:r>
              <a:endParaRPr lang="en-US" altLang="en-US" smtClean="0">
                <a:latin typeface="+mj-lt"/>
              </a:endParaRPr>
            </a:p>
          </p:txBody>
        </p:sp>
      </p:grpSp>
      <p:sp>
        <p:nvSpPr>
          <p:cNvPr id="2560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3C57A5A-2280-44B6-9E17-424E891BBAEF}" type="slidenum">
              <a:rPr lang="en-US" altLang="en-US" sz="1400"/>
              <a:pPr algn="ctr"/>
              <a:t>16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838200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CA" altLang="en-US" dirty="0" smtClean="0"/>
              <a:t>Non-Structural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Crazing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Temperature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Shrinkage cracks</a:t>
            </a:r>
          </a:p>
          <a:p>
            <a:pPr lvl="2" eaLnBrk="1" hangingPunct="1">
              <a:defRPr/>
            </a:pPr>
            <a:endParaRPr lang="en-CA" altLang="en-US" dirty="0" smtClean="0"/>
          </a:p>
          <a:p>
            <a:pPr lvl="1" eaLnBrk="1" hangingPunct="1">
              <a:defRPr/>
            </a:pPr>
            <a:r>
              <a:rPr lang="en-CA" altLang="en-US" dirty="0" smtClean="0"/>
              <a:t>Crack Size</a:t>
            </a:r>
          </a:p>
          <a:p>
            <a:pPr lvl="2" eaLnBrk="1" hangingPunct="1">
              <a:defRPr/>
            </a:pPr>
            <a:r>
              <a:rPr lang="en-CA" altLang="en-US" dirty="0" smtClean="0"/>
              <a:t>Hairline 	less than 0.1 mm</a:t>
            </a:r>
          </a:p>
          <a:p>
            <a:pPr lvl="2" eaLnBrk="1" hangingPunct="1">
              <a:defRPr/>
            </a:pPr>
            <a:r>
              <a:rPr lang="en-CA" altLang="en-US" dirty="0" smtClean="0"/>
              <a:t>Narrow	≥ 0.1 mm </a:t>
            </a:r>
            <a:r>
              <a:rPr lang="en-US" altLang="en-US" dirty="0" smtClean="0"/>
              <a:t>&lt; 0.3 mm</a:t>
            </a:r>
          </a:p>
          <a:p>
            <a:pPr lvl="2" eaLnBrk="1" hangingPunct="1">
              <a:defRPr/>
            </a:pPr>
            <a:r>
              <a:rPr lang="en-CA" altLang="en-US" dirty="0" smtClean="0"/>
              <a:t>Medium	 ≥</a:t>
            </a:r>
            <a:r>
              <a:rPr lang="en-US" altLang="en-US" dirty="0" smtClean="0"/>
              <a:t> 0.3 mm &lt; 1.0 mm</a:t>
            </a:r>
          </a:p>
          <a:p>
            <a:pPr lvl="2" eaLnBrk="1" hangingPunct="1">
              <a:defRPr/>
            </a:pPr>
            <a:r>
              <a:rPr lang="en-CA" altLang="en-US" dirty="0" smtClean="0"/>
              <a:t>Wide		 ≥ 1.0 mm</a:t>
            </a:r>
            <a:endParaRPr lang="en-US" altLang="en-US" dirty="0" smtClean="0"/>
          </a:p>
          <a:p>
            <a:pPr lvl="2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662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9A54EFE-721A-491B-AB95-A171D8675EAD}" type="slidenum">
              <a:rPr lang="en-US" altLang="en-US" sz="1400"/>
              <a:pPr algn="ctr"/>
              <a:t>17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Shrinkage Cracks on Deck Underside.</a:t>
            </a:r>
          </a:p>
        </p:txBody>
      </p:sp>
      <p:pic>
        <p:nvPicPr>
          <p:cNvPr id="27651" name="Picture 3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EFE2DB0-05A5-4E76-A9AC-ABEE8A5D573E}" type="slidenum">
              <a:rPr lang="en-US" altLang="en-US" sz="1400"/>
              <a:pPr algn="ctr"/>
              <a:t>18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6631BDC-5BF2-49DD-9918-FE0FA91A3102}" type="slidenum">
              <a:rPr lang="en-US" altLang="en-US" sz="1400"/>
              <a:pPr algn="ctr"/>
              <a:t>1</a:t>
            </a:fld>
            <a:endParaRPr lang="en-US" altLang="en-US" sz="1400"/>
          </a:p>
        </p:txBody>
      </p:sp>
      <p:sp>
        <p:nvSpPr>
          <p:cNvPr id="5123" name="Title 3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altLang="en-US" b="1" u="sng" dirty="0" smtClean="0"/>
              <a:t>2. SCALING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Scaling is a gradual loss of mortar and aggregate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Categories of Scaling</a:t>
            </a:r>
          </a:p>
          <a:p>
            <a:pPr lvl="1" eaLnBrk="1" hangingPunct="1">
              <a:defRPr/>
            </a:pPr>
            <a:r>
              <a:rPr lang="en-US" altLang="en-US" dirty="0" smtClean="0"/>
              <a:t>Light scaling		loss of surface mortar 6 mm deep</a:t>
            </a:r>
          </a:p>
          <a:p>
            <a:pPr lvl="1" eaLnBrk="1" hangingPunct="1">
              <a:defRPr/>
            </a:pPr>
            <a:r>
              <a:rPr lang="en-CA" altLang="en-US" dirty="0" smtClean="0"/>
              <a:t>Medium Scaling		</a:t>
            </a:r>
            <a:r>
              <a:rPr lang="en-US" altLang="en-US" dirty="0" smtClean="0"/>
              <a:t>loss of surface mortar 6 to 13 mm deep</a:t>
            </a:r>
          </a:p>
          <a:p>
            <a:pPr lvl="1" eaLnBrk="1" hangingPunct="1">
              <a:defRPr/>
            </a:pPr>
            <a:r>
              <a:rPr lang="en-CA" altLang="en-US" dirty="0" smtClean="0"/>
              <a:t>Heavy scaling		coarse aggregate exposed</a:t>
            </a:r>
          </a:p>
          <a:p>
            <a:pPr lvl="1" eaLnBrk="1" hangingPunct="1">
              <a:defRPr/>
            </a:pPr>
            <a:r>
              <a:rPr lang="en-CA" altLang="en-US" dirty="0" smtClean="0"/>
              <a:t>Severe scaling		loss of coarse aggregate		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867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0422954-465E-431B-84EF-A485732C956F}" type="slidenum">
              <a:rPr lang="en-US" altLang="en-US" sz="1400"/>
              <a:pPr algn="ctr"/>
              <a:t>19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Light Scaling</a:t>
            </a:r>
          </a:p>
        </p:txBody>
      </p:sp>
      <p:pic>
        <p:nvPicPr>
          <p:cNvPr id="29699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8115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C6EFF80-65AB-4887-B734-8760E58444C9}" type="slidenum">
              <a:rPr lang="en-US" altLang="en-US" sz="1400"/>
              <a:pPr algn="ctr"/>
              <a:t>20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Medium Scaling</a:t>
            </a:r>
          </a:p>
        </p:txBody>
      </p:sp>
      <p:pic>
        <p:nvPicPr>
          <p:cNvPr id="30723" name="Picture 2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4305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5C194B3-2E17-44F2-9036-018547A31AE6}" type="slidenum">
              <a:rPr lang="en-US" altLang="en-US" sz="1400"/>
              <a:pPr algn="ctr"/>
              <a:t>21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Heavy Scaling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1690688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CA" altLang="en-US"/>
          </a:p>
        </p:txBody>
      </p:sp>
      <p:pic>
        <p:nvPicPr>
          <p:cNvPr id="31748" name="Picture 3" descr="SevereScal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960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3516470-249E-40EA-82D9-3BCEEBD1933A}" type="slidenum">
              <a:rPr lang="en-US" altLang="en-US" sz="1400"/>
              <a:pPr algn="ctr"/>
              <a:t>22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B1B6EB1-12B1-4419-82C6-77BDDAF07C44}" type="slidenum">
              <a:rPr lang="en-US" altLang="en-US" sz="1400"/>
              <a:pPr algn="ctr"/>
              <a:t>23</a:t>
            </a:fld>
            <a:endParaRPr lang="en-US" altLang="en-US" sz="1400"/>
          </a:p>
        </p:txBody>
      </p:sp>
      <p:sp>
        <p:nvSpPr>
          <p:cNvPr id="32772" name="Title 2"/>
          <p:cNvSpPr>
            <a:spLocks noGrp="1"/>
          </p:cNvSpPr>
          <p:nvPr>
            <p:ph type="title"/>
          </p:nvPr>
        </p:nvSpPr>
        <p:spPr bwMode="auto">
          <a:xfrm>
            <a:off x="112713" y="685800"/>
            <a:ext cx="9067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Freeze/Thaw Deterioration of Deck</a:t>
            </a:r>
            <a:br>
              <a:rPr lang="en-US" altLang="en-US" dirty="0" smtClean="0"/>
            </a:b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 smtClean="0"/>
              <a:t>3. POP-OUTS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Due to porous aggregate </a:t>
            </a:r>
          </a:p>
          <a:p>
            <a:pPr marL="0" indent="0" eaLnBrk="1" hangingPunct="1">
              <a:defRPr/>
            </a:pPr>
            <a:endParaRPr lang="en-US" altLang="en-US" sz="1400" dirty="0" smtClean="0"/>
          </a:p>
          <a:p>
            <a:pPr eaLnBrk="1" hangingPunct="1">
              <a:defRPr/>
            </a:pPr>
            <a:r>
              <a:rPr lang="en-US" altLang="en-US" b="1" u="sng" dirty="0" smtClean="0"/>
              <a:t>4. ABRASION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Due to wheel wear</a:t>
            </a:r>
          </a:p>
          <a:p>
            <a:pPr eaLnBrk="1" hangingPunct="1">
              <a:defRPr/>
            </a:pPr>
            <a:endParaRPr lang="en-US" altLang="en-US" sz="1400" dirty="0" smtClean="0"/>
          </a:p>
          <a:p>
            <a:pPr eaLnBrk="1" hangingPunct="1">
              <a:defRPr/>
            </a:pPr>
            <a:r>
              <a:rPr lang="en-US" altLang="en-US" b="1" u="sng" dirty="0" smtClean="0"/>
              <a:t>5. SPALLING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Expansion of corroding rebar and overstressing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3379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49771A1-B81E-43C3-AF3E-7D5563B216DE}" type="slidenum">
              <a:rPr lang="en-US" altLang="en-US" sz="1400"/>
              <a:pPr algn="ctr"/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C1C3764-D113-4649-9825-7DF5D6F70A90}" type="slidenum">
              <a:rPr lang="en-US" altLang="en-US" sz="1400"/>
              <a:pPr algn="ctr"/>
              <a:t>25</a:t>
            </a:fld>
            <a:endParaRPr lang="en-US" altLang="en-US" sz="1400"/>
          </a:p>
        </p:txBody>
      </p:sp>
      <p:sp>
        <p:nvSpPr>
          <p:cNvPr id="34820" name="Title 2"/>
          <p:cNvSpPr>
            <a:spLocks noGrp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Expansive Aggregate Pop-out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73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749955C-E895-4AAF-BA87-712E89FFBF11}" type="slidenum">
              <a:rPr lang="en-US" altLang="en-US" sz="1400"/>
              <a:pPr algn="ctr"/>
              <a:t>26</a:t>
            </a:fld>
            <a:endParaRPr lang="en-US" altLang="en-US" sz="1400"/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Abrasion Damaged Girders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3113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 smtClean="0"/>
              <a:t>6. DELAMINATION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Bond failure between old and new concrete and expansion of corroding rebar</a:t>
            </a:r>
          </a:p>
          <a:p>
            <a:pPr eaLnBrk="1" hangingPunct="1">
              <a:defRPr/>
            </a:pPr>
            <a:r>
              <a:rPr lang="en-US" altLang="en-US" b="1" u="sng" dirty="0" smtClean="0"/>
              <a:t>7. STAINING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Rust stains leaching through cracks</a:t>
            </a:r>
          </a:p>
          <a:p>
            <a:pPr eaLnBrk="1" hangingPunct="1">
              <a:defRPr/>
            </a:pPr>
            <a:r>
              <a:rPr lang="en-US" altLang="en-US" b="1" u="sng" dirty="0" smtClean="0"/>
              <a:t>8. ALKALAI AGGREGATE REACTION</a:t>
            </a:r>
          </a:p>
          <a:p>
            <a:pPr eaLnBrk="1" hangingPunct="1">
              <a:defRPr/>
            </a:pPr>
            <a:r>
              <a:rPr lang="en-CA" altLang="en-US" b="1" u="sng" dirty="0" smtClean="0"/>
              <a:t>9. CARBONATION (EFFLORESCENCE)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3686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2A50B5E-8A43-48C7-B554-CD5030285278}" type="slidenum">
              <a:rPr lang="en-US" altLang="en-US" sz="1400"/>
              <a:pPr algn="ctr"/>
              <a:t>27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Delamination Mechanism</a:t>
            </a:r>
          </a:p>
        </p:txBody>
      </p:sp>
      <p:sp>
        <p:nvSpPr>
          <p:cNvPr id="37891" name="AutoShape 2"/>
          <p:cNvSpPr>
            <a:spLocks noChangeAspect="1" noChangeArrowheads="1" noTextEdit="1"/>
          </p:cNvSpPr>
          <p:nvPr/>
        </p:nvSpPr>
        <p:spPr bwMode="auto">
          <a:xfrm>
            <a:off x="609600" y="2057400"/>
            <a:ext cx="7924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3"/>
          <p:cNvSpPr>
            <a:spLocks noChangeShapeType="1"/>
          </p:cNvSpPr>
          <p:nvPr/>
        </p:nvSpPr>
        <p:spPr bwMode="auto">
          <a:xfrm flipV="1">
            <a:off x="5464175" y="3417888"/>
            <a:ext cx="182563" cy="2190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Freeform 4"/>
          <p:cNvSpPr>
            <a:spLocks/>
          </p:cNvSpPr>
          <p:nvPr/>
        </p:nvSpPr>
        <p:spPr bwMode="auto">
          <a:xfrm>
            <a:off x="4779963" y="2160588"/>
            <a:ext cx="2300287" cy="1500187"/>
          </a:xfrm>
          <a:custGeom>
            <a:avLst/>
            <a:gdLst>
              <a:gd name="T0" fmla="*/ 2147483647 w 5797"/>
              <a:gd name="T1" fmla="*/ 2147483647 h 3778"/>
              <a:gd name="T2" fmla="*/ 2147483647 w 5797"/>
              <a:gd name="T3" fmla="*/ 2147483647 h 3778"/>
              <a:gd name="T4" fmla="*/ 2147483647 w 5797"/>
              <a:gd name="T5" fmla="*/ 2147483647 h 3778"/>
              <a:gd name="T6" fmla="*/ 2147483647 w 5797"/>
              <a:gd name="T7" fmla="*/ 2147483647 h 3778"/>
              <a:gd name="T8" fmla="*/ 2147483647 w 5797"/>
              <a:gd name="T9" fmla="*/ 2147483647 h 3778"/>
              <a:gd name="T10" fmla="*/ 2147483647 w 5797"/>
              <a:gd name="T11" fmla="*/ 2147483647 h 3778"/>
              <a:gd name="T12" fmla="*/ 2147483647 w 5797"/>
              <a:gd name="T13" fmla="*/ 2147483647 h 3778"/>
              <a:gd name="T14" fmla="*/ 2147483647 w 5797"/>
              <a:gd name="T15" fmla="*/ 2147483647 h 3778"/>
              <a:gd name="T16" fmla="*/ 2147483647 w 5797"/>
              <a:gd name="T17" fmla="*/ 2147483647 h 3778"/>
              <a:gd name="T18" fmla="*/ 2147483647 w 5797"/>
              <a:gd name="T19" fmla="*/ 2147483647 h 3778"/>
              <a:gd name="T20" fmla="*/ 2147483647 w 5797"/>
              <a:gd name="T21" fmla="*/ 2147483647 h 3778"/>
              <a:gd name="T22" fmla="*/ 2147483647 w 5797"/>
              <a:gd name="T23" fmla="*/ 2147483647 h 3778"/>
              <a:gd name="T24" fmla="*/ 2147483647 w 5797"/>
              <a:gd name="T25" fmla="*/ 2147483647 h 3778"/>
              <a:gd name="T26" fmla="*/ 2147483647 w 5797"/>
              <a:gd name="T27" fmla="*/ 2147483647 h 3778"/>
              <a:gd name="T28" fmla="*/ 2147483647 w 5797"/>
              <a:gd name="T29" fmla="*/ 2147483647 h 3778"/>
              <a:gd name="T30" fmla="*/ 2147483647 w 5797"/>
              <a:gd name="T31" fmla="*/ 2147483647 h 3778"/>
              <a:gd name="T32" fmla="*/ 2147483647 w 5797"/>
              <a:gd name="T33" fmla="*/ 2147483647 h 3778"/>
              <a:gd name="T34" fmla="*/ 2147483647 w 5797"/>
              <a:gd name="T35" fmla="*/ 2147483647 h 3778"/>
              <a:gd name="T36" fmla="*/ 2147483647 w 5797"/>
              <a:gd name="T37" fmla="*/ 2147483647 h 3778"/>
              <a:gd name="T38" fmla="*/ 2147483647 w 5797"/>
              <a:gd name="T39" fmla="*/ 2147483647 h 3778"/>
              <a:gd name="T40" fmla="*/ 2147483647 w 5797"/>
              <a:gd name="T41" fmla="*/ 2147483647 h 3778"/>
              <a:gd name="T42" fmla="*/ 2147483647 w 5797"/>
              <a:gd name="T43" fmla="*/ 2147483647 h 3778"/>
              <a:gd name="T44" fmla="*/ 2147483647 w 5797"/>
              <a:gd name="T45" fmla="*/ 2147483647 h 3778"/>
              <a:gd name="T46" fmla="*/ 2147483647 w 5797"/>
              <a:gd name="T47" fmla="*/ 2147483647 h 3778"/>
              <a:gd name="T48" fmla="*/ 2147483647 w 5797"/>
              <a:gd name="T49" fmla="*/ 2147483647 h 3778"/>
              <a:gd name="T50" fmla="*/ 2147483647 w 5797"/>
              <a:gd name="T51" fmla="*/ 2147483647 h 3778"/>
              <a:gd name="T52" fmla="*/ 2147483647 w 5797"/>
              <a:gd name="T53" fmla="*/ 2147483647 h 3778"/>
              <a:gd name="T54" fmla="*/ 2147483647 w 5797"/>
              <a:gd name="T55" fmla="*/ 2147483647 h 3778"/>
              <a:gd name="T56" fmla="*/ 2147483647 w 5797"/>
              <a:gd name="T57" fmla="*/ 2147483647 h 3778"/>
              <a:gd name="T58" fmla="*/ 2147483647 w 5797"/>
              <a:gd name="T59" fmla="*/ 2147483647 h 3778"/>
              <a:gd name="T60" fmla="*/ 2147483647 w 5797"/>
              <a:gd name="T61" fmla="*/ 2147483647 h 3778"/>
              <a:gd name="T62" fmla="*/ 2147483647 w 5797"/>
              <a:gd name="T63" fmla="*/ 2147483647 h 3778"/>
              <a:gd name="T64" fmla="*/ 2147483647 w 5797"/>
              <a:gd name="T65" fmla="*/ 2147483647 h 3778"/>
              <a:gd name="T66" fmla="*/ 2147483647 w 5797"/>
              <a:gd name="T67" fmla="*/ 2147483647 h 3778"/>
              <a:gd name="T68" fmla="*/ 2147483647 w 5797"/>
              <a:gd name="T69" fmla="*/ 2147483647 h 3778"/>
              <a:gd name="T70" fmla="*/ 2147483647 w 5797"/>
              <a:gd name="T71" fmla="*/ 2147483647 h 3778"/>
              <a:gd name="T72" fmla="*/ 2147483647 w 5797"/>
              <a:gd name="T73" fmla="*/ 2147483647 h 3778"/>
              <a:gd name="T74" fmla="*/ 2147483647 w 5797"/>
              <a:gd name="T75" fmla="*/ 2147483647 h 3778"/>
              <a:gd name="T76" fmla="*/ 2147483647 w 5797"/>
              <a:gd name="T77" fmla="*/ 2147483647 h 3778"/>
              <a:gd name="T78" fmla="*/ 2147483647 w 5797"/>
              <a:gd name="T79" fmla="*/ 2147483647 h 3778"/>
              <a:gd name="T80" fmla="*/ 2147483647 w 5797"/>
              <a:gd name="T81" fmla="*/ 2147483647 h 3778"/>
              <a:gd name="T82" fmla="*/ 2147483647 w 5797"/>
              <a:gd name="T83" fmla="*/ 2147483647 h 3778"/>
              <a:gd name="T84" fmla="*/ 2147483647 w 5797"/>
              <a:gd name="T85" fmla="*/ 2147483647 h 3778"/>
              <a:gd name="T86" fmla="*/ 2147483647 w 5797"/>
              <a:gd name="T87" fmla="*/ 2147483647 h 3778"/>
              <a:gd name="T88" fmla="*/ 2147483647 w 5797"/>
              <a:gd name="T89" fmla="*/ 2147483647 h 3778"/>
              <a:gd name="T90" fmla="*/ 2147483647 w 5797"/>
              <a:gd name="T91" fmla="*/ 2147483647 h 3778"/>
              <a:gd name="T92" fmla="*/ 2147483647 w 5797"/>
              <a:gd name="T93" fmla="*/ 2147483647 h 3778"/>
              <a:gd name="T94" fmla="*/ 2147483647 w 5797"/>
              <a:gd name="T95" fmla="*/ 2147483647 h 3778"/>
              <a:gd name="T96" fmla="*/ 2147483647 w 5797"/>
              <a:gd name="T97" fmla="*/ 2147483647 h 3778"/>
              <a:gd name="T98" fmla="*/ 2147483647 w 5797"/>
              <a:gd name="T99" fmla="*/ 2147483647 h 3778"/>
              <a:gd name="T100" fmla="*/ 2147483647 w 5797"/>
              <a:gd name="T101" fmla="*/ 2147483647 h 3778"/>
              <a:gd name="T102" fmla="*/ 2147483647 w 5797"/>
              <a:gd name="T103" fmla="*/ 2147483647 h 3778"/>
              <a:gd name="T104" fmla="*/ 2147483647 w 5797"/>
              <a:gd name="T105" fmla="*/ 2147483647 h 3778"/>
              <a:gd name="T106" fmla="*/ 2147483647 w 5797"/>
              <a:gd name="T107" fmla="*/ 2147483647 h 3778"/>
              <a:gd name="T108" fmla="*/ 2147483647 w 5797"/>
              <a:gd name="T109" fmla="*/ 2147483647 h 3778"/>
              <a:gd name="T110" fmla="*/ 2147483647 w 5797"/>
              <a:gd name="T111" fmla="*/ 2147483647 h 3778"/>
              <a:gd name="T112" fmla="*/ 2147483647 w 5797"/>
              <a:gd name="T113" fmla="*/ 2147483647 h 3778"/>
              <a:gd name="T114" fmla="*/ 2147483647 w 5797"/>
              <a:gd name="T115" fmla="*/ 2147483647 h 3778"/>
              <a:gd name="T116" fmla="*/ 2147483647 w 5797"/>
              <a:gd name="T117" fmla="*/ 2147483647 h 37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97"/>
              <a:gd name="T178" fmla="*/ 0 h 3778"/>
              <a:gd name="T179" fmla="*/ 5797 w 5797"/>
              <a:gd name="T180" fmla="*/ 3778 h 37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97" h="3778">
                <a:moveTo>
                  <a:pt x="242" y="95"/>
                </a:moveTo>
                <a:lnTo>
                  <a:pt x="260" y="92"/>
                </a:lnTo>
                <a:lnTo>
                  <a:pt x="276" y="89"/>
                </a:lnTo>
                <a:lnTo>
                  <a:pt x="293" y="85"/>
                </a:lnTo>
                <a:lnTo>
                  <a:pt x="309" y="82"/>
                </a:lnTo>
                <a:lnTo>
                  <a:pt x="329" y="76"/>
                </a:lnTo>
                <a:lnTo>
                  <a:pt x="349" y="70"/>
                </a:lnTo>
                <a:lnTo>
                  <a:pt x="369" y="66"/>
                </a:lnTo>
                <a:lnTo>
                  <a:pt x="391" y="60"/>
                </a:lnTo>
                <a:lnTo>
                  <a:pt x="411" y="57"/>
                </a:lnTo>
                <a:lnTo>
                  <a:pt x="432" y="55"/>
                </a:lnTo>
                <a:lnTo>
                  <a:pt x="454" y="55"/>
                </a:lnTo>
                <a:lnTo>
                  <a:pt x="477" y="55"/>
                </a:lnTo>
                <a:lnTo>
                  <a:pt x="500" y="57"/>
                </a:lnTo>
                <a:lnTo>
                  <a:pt x="524" y="60"/>
                </a:lnTo>
                <a:lnTo>
                  <a:pt x="547" y="65"/>
                </a:lnTo>
                <a:lnTo>
                  <a:pt x="571" y="69"/>
                </a:lnTo>
                <a:lnTo>
                  <a:pt x="593" y="75"/>
                </a:lnTo>
                <a:lnTo>
                  <a:pt x="617" y="82"/>
                </a:lnTo>
                <a:lnTo>
                  <a:pt x="650" y="91"/>
                </a:lnTo>
                <a:lnTo>
                  <a:pt x="683" y="101"/>
                </a:lnTo>
                <a:lnTo>
                  <a:pt x="714" y="112"/>
                </a:lnTo>
                <a:lnTo>
                  <a:pt x="747" y="122"/>
                </a:lnTo>
                <a:lnTo>
                  <a:pt x="769" y="130"/>
                </a:lnTo>
                <a:lnTo>
                  <a:pt x="791" y="137"/>
                </a:lnTo>
                <a:lnTo>
                  <a:pt x="815" y="144"/>
                </a:lnTo>
                <a:lnTo>
                  <a:pt x="838" y="150"/>
                </a:lnTo>
                <a:lnTo>
                  <a:pt x="862" y="156"/>
                </a:lnTo>
                <a:lnTo>
                  <a:pt x="886" y="159"/>
                </a:lnTo>
                <a:lnTo>
                  <a:pt x="918" y="163"/>
                </a:lnTo>
                <a:lnTo>
                  <a:pt x="948" y="166"/>
                </a:lnTo>
                <a:lnTo>
                  <a:pt x="980" y="167"/>
                </a:lnTo>
                <a:lnTo>
                  <a:pt x="1012" y="168"/>
                </a:lnTo>
                <a:lnTo>
                  <a:pt x="1043" y="168"/>
                </a:lnTo>
                <a:lnTo>
                  <a:pt x="1074" y="169"/>
                </a:lnTo>
                <a:lnTo>
                  <a:pt x="1124" y="170"/>
                </a:lnTo>
                <a:lnTo>
                  <a:pt x="1172" y="171"/>
                </a:lnTo>
                <a:lnTo>
                  <a:pt x="1221" y="171"/>
                </a:lnTo>
                <a:lnTo>
                  <a:pt x="1269" y="171"/>
                </a:lnTo>
                <a:lnTo>
                  <a:pt x="1317" y="169"/>
                </a:lnTo>
                <a:lnTo>
                  <a:pt x="1358" y="167"/>
                </a:lnTo>
                <a:lnTo>
                  <a:pt x="1397" y="162"/>
                </a:lnTo>
                <a:lnTo>
                  <a:pt x="1436" y="158"/>
                </a:lnTo>
                <a:lnTo>
                  <a:pt x="1476" y="153"/>
                </a:lnTo>
                <a:lnTo>
                  <a:pt x="1515" y="148"/>
                </a:lnTo>
                <a:lnTo>
                  <a:pt x="1580" y="140"/>
                </a:lnTo>
                <a:lnTo>
                  <a:pt x="1646" y="134"/>
                </a:lnTo>
                <a:lnTo>
                  <a:pt x="1714" y="130"/>
                </a:lnTo>
                <a:lnTo>
                  <a:pt x="1781" y="125"/>
                </a:lnTo>
                <a:lnTo>
                  <a:pt x="1847" y="122"/>
                </a:lnTo>
                <a:lnTo>
                  <a:pt x="1914" y="120"/>
                </a:lnTo>
                <a:lnTo>
                  <a:pt x="1982" y="117"/>
                </a:lnTo>
                <a:lnTo>
                  <a:pt x="2067" y="115"/>
                </a:lnTo>
                <a:lnTo>
                  <a:pt x="2153" y="114"/>
                </a:lnTo>
                <a:lnTo>
                  <a:pt x="2239" y="113"/>
                </a:lnTo>
                <a:lnTo>
                  <a:pt x="2325" y="113"/>
                </a:lnTo>
                <a:lnTo>
                  <a:pt x="2411" y="113"/>
                </a:lnTo>
                <a:lnTo>
                  <a:pt x="2477" y="113"/>
                </a:lnTo>
                <a:lnTo>
                  <a:pt x="2544" y="113"/>
                </a:lnTo>
                <a:lnTo>
                  <a:pt x="2610" y="114"/>
                </a:lnTo>
                <a:lnTo>
                  <a:pt x="2676" y="114"/>
                </a:lnTo>
                <a:lnTo>
                  <a:pt x="2742" y="114"/>
                </a:lnTo>
                <a:lnTo>
                  <a:pt x="2808" y="114"/>
                </a:lnTo>
                <a:lnTo>
                  <a:pt x="2874" y="111"/>
                </a:lnTo>
                <a:lnTo>
                  <a:pt x="2906" y="109"/>
                </a:lnTo>
                <a:lnTo>
                  <a:pt x="2937" y="105"/>
                </a:lnTo>
                <a:lnTo>
                  <a:pt x="2968" y="102"/>
                </a:lnTo>
                <a:lnTo>
                  <a:pt x="2997" y="98"/>
                </a:lnTo>
                <a:lnTo>
                  <a:pt x="3043" y="94"/>
                </a:lnTo>
                <a:lnTo>
                  <a:pt x="3088" y="89"/>
                </a:lnTo>
                <a:lnTo>
                  <a:pt x="3132" y="84"/>
                </a:lnTo>
                <a:lnTo>
                  <a:pt x="3178" y="77"/>
                </a:lnTo>
                <a:lnTo>
                  <a:pt x="3216" y="73"/>
                </a:lnTo>
                <a:lnTo>
                  <a:pt x="3255" y="67"/>
                </a:lnTo>
                <a:lnTo>
                  <a:pt x="3294" y="63"/>
                </a:lnTo>
                <a:lnTo>
                  <a:pt x="3334" y="59"/>
                </a:lnTo>
                <a:lnTo>
                  <a:pt x="3361" y="58"/>
                </a:lnTo>
                <a:lnTo>
                  <a:pt x="3388" y="57"/>
                </a:lnTo>
                <a:lnTo>
                  <a:pt x="3415" y="57"/>
                </a:lnTo>
                <a:lnTo>
                  <a:pt x="3443" y="57"/>
                </a:lnTo>
                <a:lnTo>
                  <a:pt x="3470" y="59"/>
                </a:lnTo>
                <a:lnTo>
                  <a:pt x="3495" y="62"/>
                </a:lnTo>
                <a:lnTo>
                  <a:pt x="3521" y="65"/>
                </a:lnTo>
                <a:lnTo>
                  <a:pt x="3545" y="69"/>
                </a:lnTo>
                <a:lnTo>
                  <a:pt x="3579" y="78"/>
                </a:lnTo>
                <a:lnTo>
                  <a:pt x="3613" y="87"/>
                </a:lnTo>
                <a:lnTo>
                  <a:pt x="3647" y="96"/>
                </a:lnTo>
                <a:lnTo>
                  <a:pt x="3681" y="105"/>
                </a:lnTo>
                <a:lnTo>
                  <a:pt x="3720" y="114"/>
                </a:lnTo>
                <a:lnTo>
                  <a:pt x="3763" y="122"/>
                </a:lnTo>
                <a:lnTo>
                  <a:pt x="3806" y="129"/>
                </a:lnTo>
                <a:lnTo>
                  <a:pt x="3849" y="135"/>
                </a:lnTo>
                <a:lnTo>
                  <a:pt x="3891" y="143"/>
                </a:lnTo>
                <a:lnTo>
                  <a:pt x="3922" y="150"/>
                </a:lnTo>
                <a:lnTo>
                  <a:pt x="3952" y="156"/>
                </a:lnTo>
                <a:lnTo>
                  <a:pt x="3983" y="161"/>
                </a:lnTo>
                <a:lnTo>
                  <a:pt x="4015" y="166"/>
                </a:lnTo>
                <a:lnTo>
                  <a:pt x="4046" y="170"/>
                </a:lnTo>
                <a:lnTo>
                  <a:pt x="4072" y="172"/>
                </a:lnTo>
                <a:lnTo>
                  <a:pt x="4099" y="173"/>
                </a:lnTo>
                <a:lnTo>
                  <a:pt x="4127" y="173"/>
                </a:lnTo>
                <a:lnTo>
                  <a:pt x="4156" y="172"/>
                </a:lnTo>
                <a:lnTo>
                  <a:pt x="4184" y="170"/>
                </a:lnTo>
                <a:lnTo>
                  <a:pt x="4211" y="167"/>
                </a:lnTo>
                <a:lnTo>
                  <a:pt x="4238" y="162"/>
                </a:lnTo>
                <a:lnTo>
                  <a:pt x="4271" y="154"/>
                </a:lnTo>
                <a:lnTo>
                  <a:pt x="4304" y="147"/>
                </a:lnTo>
                <a:lnTo>
                  <a:pt x="4335" y="140"/>
                </a:lnTo>
                <a:lnTo>
                  <a:pt x="4369" y="134"/>
                </a:lnTo>
                <a:lnTo>
                  <a:pt x="4394" y="131"/>
                </a:lnTo>
                <a:lnTo>
                  <a:pt x="4421" y="129"/>
                </a:lnTo>
                <a:lnTo>
                  <a:pt x="4449" y="129"/>
                </a:lnTo>
                <a:lnTo>
                  <a:pt x="4477" y="130"/>
                </a:lnTo>
                <a:lnTo>
                  <a:pt x="4506" y="131"/>
                </a:lnTo>
                <a:lnTo>
                  <a:pt x="4535" y="132"/>
                </a:lnTo>
                <a:lnTo>
                  <a:pt x="4564" y="133"/>
                </a:lnTo>
                <a:lnTo>
                  <a:pt x="4593" y="134"/>
                </a:lnTo>
                <a:lnTo>
                  <a:pt x="4630" y="134"/>
                </a:lnTo>
                <a:lnTo>
                  <a:pt x="4667" y="134"/>
                </a:lnTo>
                <a:lnTo>
                  <a:pt x="4703" y="134"/>
                </a:lnTo>
                <a:lnTo>
                  <a:pt x="4739" y="133"/>
                </a:lnTo>
                <a:lnTo>
                  <a:pt x="4774" y="131"/>
                </a:lnTo>
                <a:lnTo>
                  <a:pt x="4806" y="128"/>
                </a:lnTo>
                <a:lnTo>
                  <a:pt x="4837" y="124"/>
                </a:lnTo>
                <a:lnTo>
                  <a:pt x="4868" y="119"/>
                </a:lnTo>
                <a:lnTo>
                  <a:pt x="4897" y="113"/>
                </a:lnTo>
                <a:lnTo>
                  <a:pt x="4927" y="106"/>
                </a:lnTo>
                <a:lnTo>
                  <a:pt x="4958" y="100"/>
                </a:lnTo>
                <a:lnTo>
                  <a:pt x="4994" y="93"/>
                </a:lnTo>
                <a:lnTo>
                  <a:pt x="5031" y="87"/>
                </a:lnTo>
                <a:lnTo>
                  <a:pt x="5068" y="81"/>
                </a:lnTo>
                <a:lnTo>
                  <a:pt x="5104" y="75"/>
                </a:lnTo>
                <a:lnTo>
                  <a:pt x="5146" y="69"/>
                </a:lnTo>
                <a:lnTo>
                  <a:pt x="5188" y="65"/>
                </a:lnTo>
                <a:lnTo>
                  <a:pt x="5229" y="60"/>
                </a:lnTo>
                <a:lnTo>
                  <a:pt x="5273" y="57"/>
                </a:lnTo>
                <a:lnTo>
                  <a:pt x="5318" y="56"/>
                </a:lnTo>
                <a:lnTo>
                  <a:pt x="5366" y="55"/>
                </a:lnTo>
                <a:lnTo>
                  <a:pt x="5416" y="54"/>
                </a:lnTo>
                <a:lnTo>
                  <a:pt x="5465" y="55"/>
                </a:lnTo>
                <a:lnTo>
                  <a:pt x="5516" y="56"/>
                </a:lnTo>
                <a:lnTo>
                  <a:pt x="5538" y="57"/>
                </a:lnTo>
                <a:lnTo>
                  <a:pt x="5561" y="58"/>
                </a:lnTo>
                <a:lnTo>
                  <a:pt x="5582" y="59"/>
                </a:lnTo>
                <a:lnTo>
                  <a:pt x="5603" y="60"/>
                </a:lnTo>
                <a:lnTo>
                  <a:pt x="5624" y="62"/>
                </a:lnTo>
                <a:lnTo>
                  <a:pt x="5646" y="62"/>
                </a:lnTo>
                <a:lnTo>
                  <a:pt x="5666" y="60"/>
                </a:lnTo>
                <a:lnTo>
                  <a:pt x="5687" y="56"/>
                </a:lnTo>
                <a:lnTo>
                  <a:pt x="5698" y="53"/>
                </a:lnTo>
                <a:lnTo>
                  <a:pt x="5708" y="49"/>
                </a:lnTo>
                <a:lnTo>
                  <a:pt x="5719" y="46"/>
                </a:lnTo>
                <a:lnTo>
                  <a:pt x="5730" y="42"/>
                </a:lnTo>
                <a:lnTo>
                  <a:pt x="5739" y="40"/>
                </a:lnTo>
                <a:lnTo>
                  <a:pt x="5749" y="38"/>
                </a:lnTo>
                <a:lnTo>
                  <a:pt x="5756" y="37"/>
                </a:lnTo>
                <a:lnTo>
                  <a:pt x="5765" y="37"/>
                </a:lnTo>
                <a:lnTo>
                  <a:pt x="5772" y="38"/>
                </a:lnTo>
                <a:lnTo>
                  <a:pt x="5778" y="41"/>
                </a:lnTo>
                <a:lnTo>
                  <a:pt x="5783" y="45"/>
                </a:lnTo>
                <a:lnTo>
                  <a:pt x="5788" y="50"/>
                </a:lnTo>
                <a:lnTo>
                  <a:pt x="5791" y="56"/>
                </a:lnTo>
                <a:lnTo>
                  <a:pt x="5793" y="63"/>
                </a:lnTo>
                <a:lnTo>
                  <a:pt x="5796" y="70"/>
                </a:lnTo>
                <a:lnTo>
                  <a:pt x="5797" y="78"/>
                </a:lnTo>
                <a:lnTo>
                  <a:pt x="5797" y="86"/>
                </a:lnTo>
                <a:lnTo>
                  <a:pt x="5796" y="94"/>
                </a:lnTo>
                <a:lnTo>
                  <a:pt x="5793" y="102"/>
                </a:lnTo>
                <a:lnTo>
                  <a:pt x="5788" y="111"/>
                </a:lnTo>
                <a:lnTo>
                  <a:pt x="5781" y="120"/>
                </a:lnTo>
                <a:lnTo>
                  <a:pt x="5773" y="128"/>
                </a:lnTo>
                <a:lnTo>
                  <a:pt x="5764" y="134"/>
                </a:lnTo>
                <a:lnTo>
                  <a:pt x="5754" y="141"/>
                </a:lnTo>
                <a:lnTo>
                  <a:pt x="5744" y="148"/>
                </a:lnTo>
                <a:lnTo>
                  <a:pt x="5734" y="153"/>
                </a:lnTo>
                <a:lnTo>
                  <a:pt x="5724" y="159"/>
                </a:lnTo>
                <a:lnTo>
                  <a:pt x="5715" y="165"/>
                </a:lnTo>
                <a:lnTo>
                  <a:pt x="5696" y="176"/>
                </a:lnTo>
                <a:lnTo>
                  <a:pt x="5679" y="186"/>
                </a:lnTo>
                <a:lnTo>
                  <a:pt x="5662" y="197"/>
                </a:lnTo>
                <a:lnTo>
                  <a:pt x="5646" y="208"/>
                </a:lnTo>
                <a:lnTo>
                  <a:pt x="5630" y="220"/>
                </a:lnTo>
                <a:lnTo>
                  <a:pt x="5613" y="234"/>
                </a:lnTo>
                <a:lnTo>
                  <a:pt x="5595" y="248"/>
                </a:lnTo>
                <a:lnTo>
                  <a:pt x="5577" y="263"/>
                </a:lnTo>
                <a:lnTo>
                  <a:pt x="5558" y="276"/>
                </a:lnTo>
                <a:lnTo>
                  <a:pt x="5542" y="287"/>
                </a:lnTo>
                <a:lnTo>
                  <a:pt x="5525" y="295"/>
                </a:lnTo>
                <a:lnTo>
                  <a:pt x="5507" y="302"/>
                </a:lnTo>
                <a:lnTo>
                  <a:pt x="5490" y="310"/>
                </a:lnTo>
                <a:lnTo>
                  <a:pt x="5474" y="318"/>
                </a:lnTo>
                <a:lnTo>
                  <a:pt x="5453" y="329"/>
                </a:lnTo>
                <a:lnTo>
                  <a:pt x="5433" y="342"/>
                </a:lnTo>
                <a:lnTo>
                  <a:pt x="5412" y="356"/>
                </a:lnTo>
                <a:lnTo>
                  <a:pt x="5389" y="369"/>
                </a:lnTo>
                <a:lnTo>
                  <a:pt x="5345" y="396"/>
                </a:lnTo>
                <a:lnTo>
                  <a:pt x="5299" y="424"/>
                </a:lnTo>
                <a:lnTo>
                  <a:pt x="5255" y="450"/>
                </a:lnTo>
                <a:lnTo>
                  <a:pt x="5230" y="467"/>
                </a:lnTo>
                <a:lnTo>
                  <a:pt x="5206" y="482"/>
                </a:lnTo>
                <a:lnTo>
                  <a:pt x="5182" y="498"/>
                </a:lnTo>
                <a:lnTo>
                  <a:pt x="5158" y="514"/>
                </a:lnTo>
                <a:lnTo>
                  <a:pt x="5124" y="533"/>
                </a:lnTo>
                <a:lnTo>
                  <a:pt x="5088" y="552"/>
                </a:lnTo>
                <a:lnTo>
                  <a:pt x="5054" y="571"/>
                </a:lnTo>
                <a:lnTo>
                  <a:pt x="5021" y="589"/>
                </a:lnTo>
                <a:lnTo>
                  <a:pt x="4986" y="610"/>
                </a:lnTo>
                <a:lnTo>
                  <a:pt x="4953" y="629"/>
                </a:lnTo>
                <a:lnTo>
                  <a:pt x="4920" y="649"/>
                </a:lnTo>
                <a:lnTo>
                  <a:pt x="4892" y="665"/>
                </a:lnTo>
                <a:lnTo>
                  <a:pt x="4861" y="682"/>
                </a:lnTo>
                <a:lnTo>
                  <a:pt x="4829" y="697"/>
                </a:lnTo>
                <a:lnTo>
                  <a:pt x="4796" y="714"/>
                </a:lnTo>
                <a:lnTo>
                  <a:pt x="4764" y="729"/>
                </a:lnTo>
                <a:lnTo>
                  <a:pt x="4732" y="744"/>
                </a:lnTo>
                <a:lnTo>
                  <a:pt x="4701" y="759"/>
                </a:lnTo>
                <a:lnTo>
                  <a:pt x="4676" y="771"/>
                </a:lnTo>
                <a:lnTo>
                  <a:pt x="4652" y="784"/>
                </a:lnTo>
                <a:lnTo>
                  <a:pt x="4628" y="796"/>
                </a:lnTo>
                <a:lnTo>
                  <a:pt x="4606" y="809"/>
                </a:lnTo>
                <a:lnTo>
                  <a:pt x="4585" y="823"/>
                </a:lnTo>
                <a:lnTo>
                  <a:pt x="4558" y="841"/>
                </a:lnTo>
                <a:lnTo>
                  <a:pt x="4532" y="859"/>
                </a:lnTo>
                <a:lnTo>
                  <a:pt x="4506" y="875"/>
                </a:lnTo>
                <a:lnTo>
                  <a:pt x="4483" y="890"/>
                </a:lnTo>
                <a:lnTo>
                  <a:pt x="4458" y="903"/>
                </a:lnTo>
                <a:lnTo>
                  <a:pt x="4433" y="917"/>
                </a:lnTo>
                <a:lnTo>
                  <a:pt x="4408" y="930"/>
                </a:lnTo>
                <a:lnTo>
                  <a:pt x="4381" y="945"/>
                </a:lnTo>
                <a:lnTo>
                  <a:pt x="4355" y="960"/>
                </a:lnTo>
                <a:lnTo>
                  <a:pt x="4328" y="976"/>
                </a:lnTo>
                <a:lnTo>
                  <a:pt x="4300" y="992"/>
                </a:lnTo>
                <a:lnTo>
                  <a:pt x="4273" y="1009"/>
                </a:lnTo>
                <a:lnTo>
                  <a:pt x="4248" y="1024"/>
                </a:lnTo>
                <a:lnTo>
                  <a:pt x="4222" y="1041"/>
                </a:lnTo>
                <a:lnTo>
                  <a:pt x="4198" y="1058"/>
                </a:lnTo>
                <a:lnTo>
                  <a:pt x="4178" y="1072"/>
                </a:lnTo>
                <a:lnTo>
                  <a:pt x="4158" y="1088"/>
                </a:lnTo>
                <a:lnTo>
                  <a:pt x="4139" y="1104"/>
                </a:lnTo>
                <a:lnTo>
                  <a:pt x="4119" y="1120"/>
                </a:lnTo>
                <a:lnTo>
                  <a:pt x="4099" y="1138"/>
                </a:lnTo>
                <a:lnTo>
                  <a:pt x="4070" y="1166"/>
                </a:lnTo>
                <a:lnTo>
                  <a:pt x="4038" y="1197"/>
                </a:lnTo>
                <a:lnTo>
                  <a:pt x="4007" y="1228"/>
                </a:lnTo>
                <a:lnTo>
                  <a:pt x="3979" y="1257"/>
                </a:lnTo>
                <a:lnTo>
                  <a:pt x="3961" y="1277"/>
                </a:lnTo>
                <a:lnTo>
                  <a:pt x="3944" y="1295"/>
                </a:lnTo>
                <a:lnTo>
                  <a:pt x="3928" y="1313"/>
                </a:lnTo>
                <a:lnTo>
                  <a:pt x="3908" y="1332"/>
                </a:lnTo>
                <a:lnTo>
                  <a:pt x="3885" y="1353"/>
                </a:lnTo>
                <a:lnTo>
                  <a:pt x="3860" y="1376"/>
                </a:lnTo>
                <a:lnTo>
                  <a:pt x="3833" y="1398"/>
                </a:lnTo>
                <a:lnTo>
                  <a:pt x="3810" y="1419"/>
                </a:lnTo>
                <a:lnTo>
                  <a:pt x="3789" y="1441"/>
                </a:lnTo>
                <a:lnTo>
                  <a:pt x="3772" y="1460"/>
                </a:lnTo>
                <a:lnTo>
                  <a:pt x="3756" y="1478"/>
                </a:lnTo>
                <a:lnTo>
                  <a:pt x="3739" y="1495"/>
                </a:lnTo>
                <a:lnTo>
                  <a:pt x="3723" y="1513"/>
                </a:lnTo>
                <a:lnTo>
                  <a:pt x="3707" y="1528"/>
                </a:lnTo>
                <a:lnTo>
                  <a:pt x="3690" y="1541"/>
                </a:lnTo>
                <a:lnTo>
                  <a:pt x="3671" y="1556"/>
                </a:lnTo>
                <a:lnTo>
                  <a:pt x="3651" y="1570"/>
                </a:lnTo>
                <a:lnTo>
                  <a:pt x="3634" y="1583"/>
                </a:lnTo>
                <a:lnTo>
                  <a:pt x="3622" y="1592"/>
                </a:lnTo>
                <a:lnTo>
                  <a:pt x="3611" y="1602"/>
                </a:lnTo>
                <a:lnTo>
                  <a:pt x="3601" y="1612"/>
                </a:lnTo>
                <a:lnTo>
                  <a:pt x="3589" y="1623"/>
                </a:lnTo>
                <a:lnTo>
                  <a:pt x="3573" y="1642"/>
                </a:lnTo>
                <a:lnTo>
                  <a:pt x="3555" y="1662"/>
                </a:lnTo>
                <a:lnTo>
                  <a:pt x="3537" y="1685"/>
                </a:lnTo>
                <a:lnTo>
                  <a:pt x="3518" y="1706"/>
                </a:lnTo>
                <a:lnTo>
                  <a:pt x="3499" y="1728"/>
                </a:lnTo>
                <a:lnTo>
                  <a:pt x="3480" y="1748"/>
                </a:lnTo>
                <a:lnTo>
                  <a:pt x="3461" y="1770"/>
                </a:lnTo>
                <a:lnTo>
                  <a:pt x="3441" y="1790"/>
                </a:lnTo>
                <a:lnTo>
                  <a:pt x="3423" y="1808"/>
                </a:lnTo>
                <a:lnTo>
                  <a:pt x="3404" y="1825"/>
                </a:lnTo>
                <a:lnTo>
                  <a:pt x="3384" y="1843"/>
                </a:lnTo>
                <a:lnTo>
                  <a:pt x="3363" y="1860"/>
                </a:lnTo>
                <a:lnTo>
                  <a:pt x="3338" y="1881"/>
                </a:lnTo>
                <a:lnTo>
                  <a:pt x="3311" y="1902"/>
                </a:lnTo>
                <a:lnTo>
                  <a:pt x="3284" y="1923"/>
                </a:lnTo>
                <a:lnTo>
                  <a:pt x="3254" y="1948"/>
                </a:lnTo>
                <a:lnTo>
                  <a:pt x="3225" y="1973"/>
                </a:lnTo>
                <a:lnTo>
                  <a:pt x="3197" y="1997"/>
                </a:lnTo>
                <a:lnTo>
                  <a:pt x="3182" y="2009"/>
                </a:lnTo>
                <a:lnTo>
                  <a:pt x="3169" y="2022"/>
                </a:lnTo>
                <a:lnTo>
                  <a:pt x="3155" y="2034"/>
                </a:lnTo>
                <a:lnTo>
                  <a:pt x="3143" y="2046"/>
                </a:lnTo>
                <a:lnTo>
                  <a:pt x="3132" y="2060"/>
                </a:lnTo>
                <a:lnTo>
                  <a:pt x="3121" y="2073"/>
                </a:lnTo>
                <a:lnTo>
                  <a:pt x="3112" y="2087"/>
                </a:lnTo>
                <a:lnTo>
                  <a:pt x="3103" y="2101"/>
                </a:lnTo>
                <a:lnTo>
                  <a:pt x="3095" y="2117"/>
                </a:lnTo>
                <a:lnTo>
                  <a:pt x="3087" y="2132"/>
                </a:lnTo>
                <a:lnTo>
                  <a:pt x="3078" y="2148"/>
                </a:lnTo>
                <a:lnTo>
                  <a:pt x="3068" y="2164"/>
                </a:lnTo>
                <a:lnTo>
                  <a:pt x="3056" y="2178"/>
                </a:lnTo>
                <a:lnTo>
                  <a:pt x="3044" y="2191"/>
                </a:lnTo>
                <a:lnTo>
                  <a:pt x="3031" y="2202"/>
                </a:lnTo>
                <a:lnTo>
                  <a:pt x="3019" y="2213"/>
                </a:lnTo>
                <a:lnTo>
                  <a:pt x="3006" y="2223"/>
                </a:lnTo>
                <a:lnTo>
                  <a:pt x="2994" y="2233"/>
                </a:lnTo>
                <a:lnTo>
                  <a:pt x="2987" y="2238"/>
                </a:lnTo>
                <a:lnTo>
                  <a:pt x="2982" y="2242"/>
                </a:lnTo>
                <a:lnTo>
                  <a:pt x="2977" y="2246"/>
                </a:lnTo>
                <a:lnTo>
                  <a:pt x="2972" y="2250"/>
                </a:lnTo>
                <a:lnTo>
                  <a:pt x="2967" y="2254"/>
                </a:lnTo>
                <a:lnTo>
                  <a:pt x="2963" y="2258"/>
                </a:lnTo>
                <a:lnTo>
                  <a:pt x="2957" y="2261"/>
                </a:lnTo>
                <a:lnTo>
                  <a:pt x="2949" y="2261"/>
                </a:lnTo>
                <a:lnTo>
                  <a:pt x="2944" y="2260"/>
                </a:lnTo>
                <a:lnTo>
                  <a:pt x="2938" y="2259"/>
                </a:lnTo>
                <a:lnTo>
                  <a:pt x="2931" y="2258"/>
                </a:lnTo>
                <a:lnTo>
                  <a:pt x="2925" y="2257"/>
                </a:lnTo>
                <a:lnTo>
                  <a:pt x="2919" y="2256"/>
                </a:lnTo>
                <a:lnTo>
                  <a:pt x="2913" y="2257"/>
                </a:lnTo>
                <a:lnTo>
                  <a:pt x="2909" y="2259"/>
                </a:lnTo>
                <a:lnTo>
                  <a:pt x="2906" y="2261"/>
                </a:lnTo>
                <a:lnTo>
                  <a:pt x="2901" y="2267"/>
                </a:lnTo>
                <a:lnTo>
                  <a:pt x="2897" y="2273"/>
                </a:lnTo>
                <a:lnTo>
                  <a:pt x="2894" y="2281"/>
                </a:lnTo>
                <a:lnTo>
                  <a:pt x="2892" y="2290"/>
                </a:lnTo>
                <a:lnTo>
                  <a:pt x="2890" y="2298"/>
                </a:lnTo>
                <a:lnTo>
                  <a:pt x="2887" y="2307"/>
                </a:lnTo>
                <a:lnTo>
                  <a:pt x="2884" y="2314"/>
                </a:lnTo>
                <a:lnTo>
                  <a:pt x="2879" y="2322"/>
                </a:lnTo>
                <a:lnTo>
                  <a:pt x="2873" y="2326"/>
                </a:lnTo>
                <a:lnTo>
                  <a:pt x="2865" y="2329"/>
                </a:lnTo>
                <a:lnTo>
                  <a:pt x="2857" y="2332"/>
                </a:lnTo>
                <a:lnTo>
                  <a:pt x="2850" y="2333"/>
                </a:lnTo>
                <a:lnTo>
                  <a:pt x="2843" y="2335"/>
                </a:lnTo>
                <a:lnTo>
                  <a:pt x="2835" y="2338"/>
                </a:lnTo>
                <a:lnTo>
                  <a:pt x="2829" y="2342"/>
                </a:lnTo>
                <a:lnTo>
                  <a:pt x="2824" y="2346"/>
                </a:lnTo>
                <a:lnTo>
                  <a:pt x="2816" y="2354"/>
                </a:lnTo>
                <a:lnTo>
                  <a:pt x="2810" y="2364"/>
                </a:lnTo>
                <a:lnTo>
                  <a:pt x="2805" y="2374"/>
                </a:lnTo>
                <a:lnTo>
                  <a:pt x="2799" y="2385"/>
                </a:lnTo>
                <a:lnTo>
                  <a:pt x="2794" y="2397"/>
                </a:lnTo>
                <a:lnTo>
                  <a:pt x="2788" y="2408"/>
                </a:lnTo>
                <a:lnTo>
                  <a:pt x="2782" y="2418"/>
                </a:lnTo>
                <a:lnTo>
                  <a:pt x="2774" y="2430"/>
                </a:lnTo>
                <a:lnTo>
                  <a:pt x="2762" y="2441"/>
                </a:lnTo>
                <a:lnTo>
                  <a:pt x="2752" y="2453"/>
                </a:lnTo>
                <a:lnTo>
                  <a:pt x="2741" y="2462"/>
                </a:lnTo>
                <a:lnTo>
                  <a:pt x="2730" y="2472"/>
                </a:lnTo>
                <a:lnTo>
                  <a:pt x="2719" y="2482"/>
                </a:lnTo>
                <a:lnTo>
                  <a:pt x="2709" y="2493"/>
                </a:lnTo>
                <a:lnTo>
                  <a:pt x="2699" y="2507"/>
                </a:lnTo>
                <a:lnTo>
                  <a:pt x="2690" y="2523"/>
                </a:lnTo>
                <a:lnTo>
                  <a:pt x="2681" y="2538"/>
                </a:lnTo>
                <a:lnTo>
                  <a:pt x="2672" y="2553"/>
                </a:lnTo>
                <a:lnTo>
                  <a:pt x="2662" y="2568"/>
                </a:lnTo>
                <a:lnTo>
                  <a:pt x="2650" y="2581"/>
                </a:lnTo>
                <a:lnTo>
                  <a:pt x="2637" y="2594"/>
                </a:lnTo>
                <a:lnTo>
                  <a:pt x="2622" y="2605"/>
                </a:lnTo>
                <a:lnTo>
                  <a:pt x="2606" y="2615"/>
                </a:lnTo>
                <a:lnTo>
                  <a:pt x="2589" y="2626"/>
                </a:lnTo>
                <a:lnTo>
                  <a:pt x="2572" y="2636"/>
                </a:lnTo>
                <a:lnTo>
                  <a:pt x="2555" y="2650"/>
                </a:lnTo>
                <a:lnTo>
                  <a:pt x="2540" y="2663"/>
                </a:lnTo>
                <a:lnTo>
                  <a:pt x="2524" y="2680"/>
                </a:lnTo>
                <a:lnTo>
                  <a:pt x="2508" y="2698"/>
                </a:lnTo>
                <a:lnTo>
                  <a:pt x="2494" y="2716"/>
                </a:lnTo>
                <a:lnTo>
                  <a:pt x="2480" y="2734"/>
                </a:lnTo>
                <a:lnTo>
                  <a:pt x="2468" y="2751"/>
                </a:lnTo>
                <a:lnTo>
                  <a:pt x="2456" y="2769"/>
                </a:lnTo>
                <a:lnTo>
                  <a:pt x="2440" y="2791"/>
                </a:lnTo>
                <a:lnTo>
                  <a:pt x="2425" y="2807"/>
                </a:lnTo>
                <a:lnTo>
                  <a:pt x="2411" y="2823"/>
                </a:lnTo>
                <a:lnTo>
                  <a:pt x="2396" y="2840"/>
                </a:lnTo>
                <a:lnTo>
                  <a:pt x="2384" y="2854"/>
                </a:lnTo>
                <a:lnTo>
                  <a:pt x="2372" y="2869"/>
                </a:lnTo>
                <a:lnTo>
                  <a:pt x="2358" y="2884"/>
                </a:lnTo>
                <a:lnTo>
                  <a:pt x="2345" y="2897"/>
                </a:lnTo>
                <a:lnTo>
                  <a:pt x="2333" y="2908"/>
                </a:lnTo>
                <a:lnTo>
                  <a:pt x="2319" y="2918"/>
                </a:lnTo>
                <a:lnTo>
                  <a:pt x="2307" y="2928"/>
                </a:lnTo>
                <a:lnTo>
                  <a:pt x="2293" y="2938"/>
                </a:lnTo>
                <a:lnTo>
                  <a:pt x="2281" y="2951"/>
                </a:lnTo>
                <a:lnTo>
                  <a:pt x="2270" y="2963"/>
                </a:lnTo>
                <a:lnTo>
                  <a:pt x="2259" y="2976"/>
                </a:lnTo>
                <a:lnTo>
                  <a:pt x="2247" y="2991"/>
                </a:lnTo>
                <a:lnTo>
                  <a:pt x="2236" y="3004"/>
                </a:lnTo>
                <a:lnTo>
                  <a:pt x="2224" y="3017"/>
                </a:lnTo>
                <a:lnTo>
                  <a:pt x="2211" y="3028"/>
                </a:lnTo>
                <a:lnTo>
                  <a:pt x="2197" y="3037"/>
                </a:lnTo>
                <a:lnTo>
                  <a:pt x="2185" y="3044"/>
                </a:lnTo>
                <a:lnTo>
                  <a:pt x="2170" y="3050"/>
                </a:lnTo>
                <a:lnTo>
                  <a:pt x="2157" y="3056"/>
                </a:lnTo>
                <a:lnTo>
                  <a:pt x="2144" y="3063"/>
                </a:lnTo>
                <a:lnTo>
                  <a:pt x="2130" y="3071"/>
                </a:lnTo>
                <a:lnTo>
                  <a:pt x="2118" y="3079"/>
                </a:lnTo>
                <a:lnTo>
                  <a:pt x="2106" y="3091"/>
                </a:lnTo>
                <a:lnTo>
                  <a:pt x="2095" y="3101"/>
                </a:lnTo>
                <a:lnTo>
                  <a:pt x="2083" y="3112"/>
                </a:lnTo>
                <a:lnTo>
                  <a:pt x="2072" y="3123"/>
                </a:lnTo>
                <a:lnTo>
                  <a:pt x="2059" y="3133"/>
                </a:lnTo>
                <a:lnTo>
                  <a:pt x="2037" y="3153"/>
                </a:lnTo>
                <a:lnTo>
                  <a:pt x="2012" y="3175"/>
                </a:lnTo>
                <a:lnTo>
                  <a:pt x="1988" y="3195"/>
                </a:lnTo>
                <a:lnTo>
                  <a:pt x="1963" y="3215"/>
                </a:lnTo>
                <a:lnTo>
                  <a:pt x="1937" y="3235"/>
                </a:lnTo>
                <a:lnTo>
                  <a:pt x="1912" y="3256"/>
                </a:lnTo>
                <a:lnTo>
                  <a:pt x="1885" y="3278"/>
                </a:lnTo>
                <a:lnTo>
                  <a:pt x="1859" y="3299"/>
                </a:lnTo>
                <a:lnTo>
                  <a:pt x="1832" y="3322"/>
                </a:lnTo>
                <a:lnTo>
                  <a:pt x="1808" y="3347"/>
                </a:lnTo>
                <a:lnTo>
                  <a:pt x="1791" y="3366"/>
                </a:lnTo>
                <a:lnTo>
                  <a:pt x="1774" y="3385"/>
                </a:lnTo>
                <a:lnTo>
                  <a:pt x="1758" y="3405"/>
                </a:lnTo>
                <a:lnTo>
                  <a:pt x="1744" y="3424"/>
                </a:lnTo>
                <a:lnTo>
                  <a:pt x="1729" y="3443"/>
                </a:lnTo>
                <a:lnTo>
                  <a:pt x="1723" y="3453"/>
                </a:lnTo>
                <a:lnTo>
                  <a:pt x="1717" y="3462"/>
                </a:lnTo>
                <a:lnTo>
                  <a:pt x="1710" y="3472"/>
                </a:lnTo>
                <a:lnTo>
                  <a:pt x="1705" y="3481"/>
                </a:lnTo>
                <a:lnTo>
                  <a:pt x="1699" y="3489"/>
                </a:lnTo>
                <a:lnTo>
                  <a:pt x="1693" y="3498"/>
                </a:lnTo>
                <a:lnTo>
                  <a:pt x="1687" y="3505"/>
                </a:lnTo>
                <a:lnTo>
                  <a:pt x="1677" y="3510"/>
                </a:lnTo>
                <a:lnTo>
                  <a:pt x="1669" y="3514"/>
                </a:lnTo>
                <a:lnTo>
                  <a:pt x="1662" y="3517"/>
                </a:lnTo>
                <a:lnTo>
                  <a:pt x="1654" y="3519"/>
                </a:lnTo>
                <a:lnTo>
                  <a:pt x="1646" y="3524"/>
                </a:lnTo>
                <a:lnTo>
                  <a:pt x="1640" y="3527"/>
                </a:lnTo>
                <a:lnTo>
                  <a:pt x="1634" y="3533"/>
                </a:lnTo>
                <a:lnTo>
                  <a:pt x="1630" y="3538"/>
                </a:lnTo>
                <a:lnTo>
                  <a:pt x="1626" y="3546"/>
                </a:lnTo>
                <a:lnTo>
                  <a:pt x="1623" y="3554"/>
                </a:lnTo>
                <a:lnTo>
                  <a:pt x="1621" y="3562"/>
                </a:lnTo>
                <a:lnTo>
                  <a:pt x="1617" y="3570"/>
                </a:lnTo>
                <a:lnTo>
                  <a:pt x="1614" y="3575"/>
                </a:lnTo>
                <a:lnTo>
                  <a:pt x="1609" y="3581"/>
                </a:lnTo>
                <a:lnTo>
                  <a:pt x="1603" y="3584"/>
                </a:lnTo>
                <a:lnTo>
                  <a:pt x="1595" y="3585"/>
                </a:lnTo>
                <a:lnTo>
                  <a:pt x="1586" y="3588"/>
                </a:lnTo>
                <a:lnTo>
                  <a:pt x="1579" y="3592"/>
                </a:lnTo>
                <a:lnTo>
                  <a:pt x="1573" y="3597"/>
                </a:lnTo>
                <a:lnTo>
                  <a:pt x="1567" y="3603"/>
                </a:lnTo>
                <a:lnTo>
                  <a:pt x="1559" y="3613"/>
                </a:lnTo>
                <a:lnTo>
                  <a:pt x="1552" y="3625"/>
                </a:lnTo>
                <a:lnTo>
                  <a:pt x="1545" y="3636"/>
                </a:lnTo>
                <a:lnTo>
                  <a:pt x="1538" y="3647"/>
                </a:lnTo>
                <a:lnTo>
                  <a:pt x="1530" y="3657"/>
                </a:lnTo>
                <a:lnTo>
                  <a:pt x="1521" y="3665"/>
                </a:lnTo>
                <a:lnTo>
                  <a:pt x="1511" y="3672"/>
                </a:lnTo>
                <a:lnTo>
                  <a:pt x="1500" y="3675"/>
                </a:lnTo>
                <a:lnTo>
                  <a:pt x="1487" y="3677"/>
                </a:lnTo>
                <a:lnTo>
                  <a:pt x="1476" y="3679"/>
                </a:lnTo>
                <a:lnTo>
                  <a:pt x="1464" y="3682"/>
                </a:lnTo>
                <a:lnTo>
                  <a:pt x="1453" y="3685"/>
                </a:lnTo>
                <a:lnTo>
                  <a:pt x="1444" y="3690"/>
                </a:lnTo>
                <a:lnTo>
                  <a:pt x="1438" y="3695"/>
                </a:lnTo>
                <a:lnTo>
                  <a:pt x="1434" y="3703"/>
                </a:lnTo>
                <a:lnTo>
                  <a:pt x="1429" y="3711"/>
                </a:lnTo>
                <a:lnTo>
                  <a:pt x="1426" y="3720"/>
                </a:lnTo>
                <a:lnTo>
                  <a:pt x="1423" y="3729"/>
                </a:lnTo>
                <a:lnTo>
                  <a:pt x="1418" y="3737"/>
                </a:lnTo>
                <a:lnTo>
                  <a:pt x="1412" y="3742"/>
                </a:lnTo>
                <a:lnTo>
                  <a:pt x="1408" y="3744"/>
                </a:lnTo>
                <a:lnTo>
                  <a:pt x="1401" y="3746"/>
                </a:lnTo>
                <a:lnTo>
                  <a:pt x="1395" y="3746"/>
                </a:lnTo>
                <a:lnTo>
                  <a:pt x="1388" y="3746"/>
                </a:lnTo>
                <a:lnTo>
                  <a:pt x="1381" y="3746"/>
                </a:lnTo>
                <a:lnTo>
                  <a:pt x="1376" y="3746"/>
                </a:lnTo>
                <a:lnTo>
                  <a:pt x="1372" y="3748"/>
                </a:lnTo>
                <a:lnTo>
                  <a:pt x="1369" y="3752"/>
                </a:lnTo>
                <a:lnTo>
                  <a:pt x="1368" y="3757"/>
                </a:lnTo>
                <a:lnTo>
                  <a:pt x="1365" y="3761"/>
                </a:lnTo>
                <a:lnTo>
                  <a:pt x="1362" y="3766"/>
                </a:lnTo>
                <a:lnTo>
                  <a:pt x="1358" y="3769"/>
                </a:lnTo>
                <a:lnTo>
                  <a:pt x="1353" y="3772"/>
                </a:lnTo>
                <a:lnTo>
                  <a:pt x="1342" y="3776"/>
                </a:lnTo>
                <a:lnTo>
                  <a:pt x="1329" y="3778"/>
                </a:lnTo>
                <a:lnTo>
                  <a:pt x="1315" y="3778"/>
                </a:lnTo>
                <a:lnTo>
                  <a:pt x="1301" y="3778"/>
                </a:lnTo>
                <a:lnTo>
                  <a:pt x="1286" y="3776"/>
                </a:lnTo>
                <a:lnTo>
                  <a:pt x="1271" y="3774"/>
                </a:lnTo>
                <a:lnTo>
                  <a:pt x="1259" y="3770"/>
                </a:lnTo>
                <a:lnTo>
                  <a:pt x="1247" y="3766"/>
                </a:lnTo>
                <a:lnTo>
                  <a:pt x="1236" y="3761"/>
                </a:lnTo>
                <a:lnTo>
                  <a:pt x="1224" y="3756"/>
                </a:lnTo>
                <a:lnTo>
                  <a:pt x="1215" y="3749"/>
                </a:lnTo>
                <a:lnTo>
                  <a:pt x="1205" y="3742"/>
                </a:lnTo>
                <a:lnTo>
                  <a:pt x="1198" y="3734"/>
                </a:lnTo>
                <a:lnTo>
                  <a:pt x="1185" y="3721"/>
                </a:lnTo>
                <a:lnTo>
                  <a:pt x="1174" y="3706"/>
                </a:lnTo>
                <a:lnTo>
                  <a:pt x="1164" y="3691"/>
                </a:lnTo>
                <a:lnTo>
                  <a:pt x="1155" y="3675"/>
                </a:lnTo>
                <a:lnTo>
                  <a:pt x="1147" y="3658"/>
                </a:lnTo>
                <a:lnTo>
                  <a:pt x="1139" y="3640"/>
                </a:lnTo>
                <a:lnTo>
                  <a:pt x="1133" y="3622"/>
                </a:lnTo>
                <a:lnTo>
                  <a:pt x="1125" y="3604"/>
                </a:lnTo>
                <a:lnTo>
                  <a:pt x="1118" y="3587"/>
                </a:lnTo>
                <a:lnTo>
                  <a:pt x="1111" y="3569"/>
                </a:lnTo>
                <a:lnTo>
                  <a:pt x="1101" y="3547"/>
                </a:lnTo>
                <a:lnTo>
                  <a:pt x="1091" y="3527"/>
                </a:lnTo>
                <a:lnTo>
                  <a:pt x="1080" y="3507"/>
                </a:lnTo>
                <a:lnTo>
                  <a:pt x="1067" y="3489"/>
                </a:lnTo>
                <a:lnTo>
                  <a:pt x="1051" y="3472"/>
                </a:lnTo>
                <a:lnTo>
                  <a:pt x="1036" y="3457"/>
                </a:lnTo>
                <a:lnTo>
                  <a:pt x="1021" y="3440"/>
                </a:lnTo>
                <a:lnTo>
                  <a:pt x="1007" y="3422"/>
                </a:lnTo>
                <a:lnTo>
                  <a:pt x="997" y="3406"/>
                </a:lnTo>
                <a:lnTo>
                  <a:pt x="987" y="3390"/>
                </a:lnTo>
                <a:lnTo>
                  <a:pt x="978" y="3372"/>
                </a:lnTo>
                <a:lnTo>
                  <a:pt x="969" y="3354"/>
                </a:lnTo>
                <a:lnTo>
                  <a:pt x="959" y="3336"/>
                </a:lnTo>
                <a:lnTo>
                  <a:pt x="948" y="3320"/>
                </a:lnTo>
                <a:lnTo>
                  <a:pt x="936" y="3304"/>
                </a:lnTo>
                <a:lnTo>
                  <a:pt x="922" y="3291"/>
                </a:lnTo>
                <a:lnTo>
                  <a:pt x="909" y="3278"/>
                </a:lnTo>
                <a:lnTo>
                  <a:pt x="885" y="3260"/>
                </a:lnTo>
                <a:lnTo>
                  <a:pt x="862" y="3242"/>
                </a:lnTo>
                <a:lnTo>
                  <a:pt x="837" y="3226"/>
                </a:lnTo>
                <a:lnTo>
                  <a:pt x="813" y="3210"/>
                </a:lnTo>
                <a:lnTo>
                  <a:pt x="789" y="3194"/>
                </a:lnTo>
                <a:lnTo>
                  <a:pt x="766" y="3177"/>
                </a:lnTo>
                <a:lnTo>
                  <a:pt x="745" y="3161"/>
                </a:lnTo>
                <a:lnTo>
                  <a:pt x="726" y="3146"/>
                </a:lnTo>
                <a:lnTo>
                  <a:pt x="711" y="3126"/>
                </a:lnTo>
                <a:lnTo>
                  <a:pt x="696" y="3107"/>
                </a:lnTo>
                <a:lnTo>
                  <a:pt x="682" y="3087"/>
                </a:lnTo>
                <a:lnTo>
                  <a:pt x="668" y="3068"/>
                </a:lnTo>
                <a:lnTo>
                  <a:pt x="652" y="3049"/>
                </a:lnTo>
                <a:lnTo>
                  <a:pt x="637" y="3031"/>
                </a:lnTo>
                <a:lnTo>
                  <a:pt x="620" y="3016"/>
                </a:lnTo>
                <a:lnTo>
                  <a:pt x="602" y="3000"/>
                </a:lnTo>
                <a:lnTo>
                  <a:pt x="583" y="2987"/>
                </a:lnTo>
                <a:lnTo>
                  <a:pt x="563" y="2974"/>
                </a:lnTo>
                <a:lnTo>
                  <a:pt x="544" y="2962"/>
                </a:lnTo>
                <a:lnTo>
                  <a:pt x="524" y="2951"/>
                </a:lnTo>
                <a:lnTo>
                  <a:pt x="504" y="2940"/>
                </a:lnTo>
                <a:lnTo>
                  <a:pt x="469" y="2923"/>
                </a:lnTo>
                <a:lnTo>
                  <a:pt x="436" y="2907"/>
                </a:lnTo>
                <a:lnTo>
                  <a:pt x="403" y="2893"/>
                </a:lnTo>
                <a:lnTo>
                  <a:pt x="370" y="2877"/>
                </a:lnTo>
                <a:lnTo>
                  <a:pt x="356" y="2869"/>
                </a:lnTo>
                <a:lnTo>
                  <a:pt x="341" y="2861"/>
                </a:lnTo>
                <a:lnTo>
                  <a:pt x="328" y="2853"/>
                </a:lnTo>
                <a:lnTo>
                  <a:pt x="312" y="2846"/>
                </a:lnTo>
                <a:lnTo>
                  <a:pt x="298" y="2839"/>
                </a:lnTo>
                <a:lnTo>
                  <a:pt x="281" y="2833"/>
                </a:lnTo>
                <a:lnTo>
                  <a:pt x="263" y="2829"/>
                </a:lnTo>
                <a:lnTo>
                  <a:pt x="248" y="2828"/>
                </a:lnTo>
                <a:lnTo>
                  <a:pt x="234" y="2826"/>
                </a:lnTo>
                <a:lnTo>
                  <a:pt x="218" y="2826"/>
                </a:lnTo>
                <a:lnTo>
                  <a:pt x="204" y="2826"/>
                </a:lnTo>
                <a:lnTo>
                  <a:pt x="189" y="2825"/>
                </a:lnTo>
                <a:lnTo>
                  <a:pt x="176" y="2824"/>
                </a:lnTo>
                <a:lnTo>
                  <a:pt x="163" y="2822"/>
                </a:lnTo>
                <a:lnTo>
                  <a:pt x="153" y="2819"/>
                </a:lnTo>
                <a:lnTo>
                  <a:pt x="143" y="2814"/>
                </a:lnTo>
                <a:lnTo>
                  <a:pt x="134" y="2807"/>
                </a:lnTo>
                <a:lnTo>
                  <a:pt x="125" y="2802"/>
                </a:lnTo>
                <a:lnTo>
                  <a:pt x="114" y="2796"/>
                </a:lnTo>
                <a:lnTo>
                  <a:pt x="103" y="2791"/>
                </a:lnTo>
                <a:lnTo>
                  <a:pt x="89" y="2785"/>
                </a:lnTo>
                <a:lnTo>
                  <a:pt x="81" y="2783"/>
                </a:lnTo>
                <a:lnTo>
                  <a:pt x="70" y="2782"/>
                </a:lnTo>
                <a:lnTo>
                  <a:pt x="59" y="2781"/>
                </a:lnTo>
                <a:lnTo>
                  <a:pt x="47" y="2779"/>
                </a:lnTo>
                <a:lnTo>
                  <a:pt x="34" y="2779"/>
                </a:lnTo>
                <a:lnTo>
                  <a:pt x="20" y="2781"/>
                </a:lnTo>
                <a:lnTo>
                  <a:pt x="8" y="2782"/>
                </a:lnTo>
                <a:lnTo>
                  <a:pt x="1" y="2783"/>
                </a:lnTo>
                <a:lnTo>
                  <a:pt x="0" y="2784"/>
                </a:lnTo>
                <a:lnTo>
                  <a:pt x="0" y="2785"/>
                </a:lnTo>
                <a:lnTo>
                  <a:pt x="2" y="2786"/>
                </a:lnTo>
                <a:lnTo>
                  <a:pt x="4" y="2787"/>
                </a:lnTo>
                <a:lnTo>
                  <a:pt x="8" y="2788"/>
                </a:lnTo>
                <a:lnTo>
                  <a:pt x="11" y="2788"/>
                </a:lnTo>
                <a:lnTo>
                  <a:pt x="14" y="2790"/>
                </a:lnTo>
                <a:lnTo>
                  <a:pt x="18" y="2791"/>
                </a:lnTo>
                <a:lnTo>
                  <a:pt x="21" y="2792"/>
                </a:lnTo>
                <a:lnTo>
                  <a:pt x="26" y="2793"/>
                </a:lnTo>
                <a:lnTo>
                  <a:pt x="29" y="2794"/>
                </a:lnTo>
                <a:lnTo>
                  <a:pt x="32" y="2795"/>
                </a:lnTo>
                <a:lnTo>
                  <a:pt x="36" y="2796"/>
                </a:lnTo>
                <a:lnTo>
                  <a:pt x="39" y="2797"/>
                </a:lnTo>
                <a:lnTo>
                  <a:pt x="42" y="2799"/>
                </a:lnTo>
                <a:lnTo>
                  <a:pt x="46" y="2800"/>
                </a:lnTo>
                <a:lnTo>
                  <a:pt x="49" y="2801"/>
                </a:lnTo>
                <a:lnTo>
                  <a:pt x="54" y="2802"/>
                </a:lnTo>
                <a:lnTo>
                  <a:pt x="57" y="2803"/>
                </a:lnTo>
                <a:lnTo>
                  <a:pt x="60" y="2804"/>
                </a:lnTo>
                <a:lnTo>
                  <a:pt x="64" y="2805"/>
                </a:lnTo>
                <a:lnTo>
                  <a:pt x="67" y="2806"/>
                </a:lnTo>
                <a:lnTo>
                  <a:pt x="70" y="2807"/>
                </a:lnTo>
                <a:lnTo>
                  <a:pt x="74" y="2810"/>
                </a:lnTo>
                <a:lnTo>
                  <a:pt x="77" y="2811"/>
                </a:lnTo>
                <a:lnTo>
                  <a:pt x="81" y="2812"/>
                </a:lnTo>
                <a:lnTo>
                  <a:pt x="84" y="2813"/>
                </a:lnTo>
                <a:lnTo>
                  <a:pt x="87" y="2814"/>
                </a:lnTo>
                <a:lnTo>
                  <a:pt x="91" y="2815"/>
                </a:lnTo>
                <a:lnTo>
                  <a:pt x="94" y="2816"/>
                </a:lnTo>
                <a:lnTo>
                  <a:pt x="97" y="2818"/>
                </a:lnTo>
                <a:lnTo>
                  <a:pt x="101" y="2818"/>
                </a:lnTo>
                <a:lnTo>
                  <a:pt x="113" y="2822"/>
                </a:lnTo>
                <a:lnTo>
                  <a:pt x="124" y="2825"/>
                </a:lnTo>
                <a:lnTo>
                  <a:pt x="135" y="2829"/>
                </a:lnTo>
                <a:lnTo>
                  <a:pt x="147" y="2831"/>
                </a:lnTo>
                <a:lnTo>
                  <a:pt x="158" y="2833"/>
                </a:lnTo>
                <a:lnTo>
                  <a:pt x="168" y="2834"/>
                </a:lnTo>
                <a:lnTo>
                  <a:pt x="178" y="2834"/>
                </a:lnTo>
                <a:lnTo>
                  <a:pt x="187" y="2833"/>
                </a:lnTo>
                <a:lnTo>
                  <a:pt x="196" y="2832"/>
                </a:lnTo>
                <a:lnTo>
                  <a:pt x="204" y="2830"/>
                </a:lnTo>
                <a:lnTo>
                  <a:pt x="210" y="2825"/>
                </a:lnTo>
                <a:lnTo>
                  <a:pt x="217" y="2821"/>
                </a:lnTo>
                <a:lnTo>
                  <a:pt x="224" y="2814"/>
                </a:lnTo>
                <a:lnTo>
                  <a:pt x="228" y="2805"/>
                </a:lnTo>
                <a:lnTo>
                  <a:pt x="233" y="2796"/>
                </a:lnTo>
                <a:lnTo>
                  <a:pt x="236" y="2784"/>
                </a:lnTo>
                <a:lnTo>
                  <a:pt x="239" y="2772"/>
                </a:lnTo>
                <a:lnTo>
                  <a:pt x="242" y="2758"/>
                </a:lnTo>
                <a:lnTo>
                  <a:pt x="243" y="2744"/>
                </a:lnTo>
                <a:lnTo>
                  <a:pt x="245" y="2728"/>
                </a:lnTo>
                <a:lnTo>
                  <a:pt x="246" y="2713"/>
                </a:lnTo>
                <a:lnTo>
                  <a:pt x="248" y="2698"/>
                </a:lnTo>
                <a:lnTo>
                  <a:pt x="250" y="2684"/>
                </a:lnTo>
                <a:lnTo>
                  <a:pt x="252" y="2671"/>
                </a:lnTo>
                <a:lnTo>
                  <a:pt x="255" y="2656"/>
                </a:lnTo>
                <a:lnTo>
                  <a:pt x="260" y="2644"/>
                </a:lnTo>
                <a:lnTo>
                  <a:pt x="265" y="2634"/>
                </a:lnTo>
                <a:lnTo>
                  <a:pt x="272" y="2627"/>
                </a:lnTo>
                <a:lnTo>
                  <a:pt x="278" y="2618"/>
                </a:lnTo>
                <a:lnTo>
                  <a:pt x="282" y="2608"/>
                </a:lnTo>
                <a:lnTo>
                  <a:pt x="283" y="2596"/>
                </a:lnTo>
                <a:lnTo>
                  <a:pt x="283" y="2580"/>
                </a:lnTo>
                <a:lnTo>
                  <a:pt x="282" y="2565"/>
                </a:lnTo>
                <a:lnTo>
                  <a:pt x="281" y="2549"/>
                </a:lnTo>
                <a:lnTo>
                  <a:pt x="280" y="2532"/>
                </a:lnTo>
                <a:lnTo>
                  <a:pt x="280" y="2516"/>
                </a:lnTo>
                <a:lnTo>
                  <a:pt x="280" y="2472"/>
                </a:lnTo>
                <a:lnTo>
                  <a:pt x="281" y="2428"/>
                </a:lnTo>
                <a:lnTo>
                  <a:pt x="283" y="2385"/>
                </a:lnTo>
                <a:lnTo>
                  <a:pt x="282" y="2342"/>
                </a:lnTo>
                <a:lnTo>
                  <a:pt x="281" y="2303"/>
                </a:lnTo>
                <a:lnTo>
                  <a:pt x="280" y="2262"/>
                </a:lnTo>
                <a:lnTo>
                  <a:pt x="278" y="2223"/>
                </a:lnTo>
                <a:lnTo>
                  <a:pt x="276" y="2183"/>
                </a:lnTo>
                <a:lnTo>
                  <a:pt x="275" y="2143"/>
                </a:lnTo>
                <a:lnTo>
                  <a:pt x="276" y="2103"/>
                </a:lnTo>
                <a:lnTo>
                  <a:pt x="280" y="2063"/>
                </a:lnTo>
                <a:lnTo>
                  <a:pt x="284" y="2019"/>
                </a:lnTo>
                <a:lnTo>
                  <a:pt x="291" y="1976"/>
                </a:lnTo>
                <a:lnTo>
                  <a:pt x="298" y="1932"/>
                </a:lnTo>
                <a:lnTo>
                  <a:pt x="304" y="1888"/>
                </a:lnTo>
                <a:lnTo>
                  <a:pt x="310" y="1845"/>
                </a:lnTo>
                <a:lnTo>
                  <a:pt x="314" y="1802"/>
                </a:lnTo>
                <a:lnTo>
                  <a:pt x="317" y="1771"/>
                </a:lnTo>
                <a:lnTo>
                  <a:pt x="317" y="1740"/>
                </a:lnTo>
                <a:lnTo>
                  <a:pt x="314" y="1708"/>
                </a:lnTo>
                <a:lnTo>
                  <a:pt x="311" y="1677"/>
                </a:lnTo>
                <a:lnTo>
                  <a:pt x="307" y="1645"/>
                </a:lnTo>
                <a:lnTo>
                  <a:pt x="302" y="1613"/>
                </a:lnTo>
                <a:lnTo>
                  <a:pt x="298" y="1582"/>
                </a:lnTo>
                <a:lnTo>
                  <a:pt x="294" y="1550"/>
                </a:lnTo>
                <a:lnTo>
                  <a:pt x="292" y="1509"/>
                </a:lnTo>
                <a:lnTo>
                  <a:pt x="290" y="1468"/>
                </a:lnTo>
                <a:lnTo>
                  <a:pt x="288" y="1426"/>
                </a:lnTo>
                <a:lnTo>
                  <a:pt x="284" y="1386"/>
                </a:lnTo>
                <a:lnTo>
                  <a:pt x="280" y="1341"/>
                </a:lnTo>
                <a:lnTo>
                  <a:pt x="273" y="1295"/>
                </a:lnTo>
                <a:lnTo>
                  <a:pt x="264" y="1251"/>
                </a:lnTo>
                <a:lnTo>
                  <a:pt x="256" y="1207"/>
                </a:lnTo>
                <a:lnTo>
                  <a:pt x="248" y="1162"/>
                </a:lnTo>
                <a:lnTo>
                  <a:pt x="242" y="1117"/>
                </a:lnTo>
                <a:lnTo>
                  <a:pt x="235" y="1071"/>
                </a:lnTo>
                <a:lnTo>
                  <a:pt x="231" y="1026"/>
                </a:lnTo>
                <a:lnTo>
                  <a:pt x="226" y="979"/>
                </a:lnTo>
                <a:lnTo>
                  <a:pt x="223" y="934"/>
                </a:lnTo>
                <a:lnTo>
                  <a:pt x="220" y="887"/>
                </a:lnTo>
                <a:lnTo>
                  <a:pt x="219" y="845"/>
                </a:lnTo>
                <a:lnTo>
                  <a:pt x="218" y="804"/>
                </a:lnTo>
                <a:lnTo>
                  <a:pt x="219" y="762"/>
                </a:lnTo>
                <a:lnTo>
                  <a:pt x="220" y="720"/>
                </a:lnTo>
                <a:lnTo>
                  <a:pt x="223" y="678"/>
                </a:lnTo>
                <a:lnTo>
                  <a:pt x="226" y="637"/>
                </a:lnTo>
                <a:lnTo>
                  <a:pt x="231" y="581"/>
                </a:lnTo>
                <a:lnTo>
                  <a:pt x="236" y="526"/>
                </a:lnTo>
                <a:lnTo>
                  <a:pt x="241" y="470"/>
                </a:lnTo>
                <a:lnTo>
                  <a:pt x="244" y="429"/>
                </a:lnTo>
                <a:lnTo>
                  <a:pt x="247" y="387"/>
                </a:lnTo>
                <a:lnTo>
                  <a:pt x="250" y="346"/>
                </a:lnTo>
                <a:lnTo>
                  <a:pt x="254" y="303"/>
                </a:lnTo>
                <a:lnTo>
                  <a:pt x="258" y="261"/>
                </a:lnTo>
                <a:lnTo>
                  <a:pt x="261" y="243"/>
                </a:lnTo>
                <a:lnTo>
                  <a:pt x="264" y="225"/>
                </a:lnTo>
                <a:lnTo>
                  <a:pt x="266" y="207"/>
                </a:lnTo>
                <a:lnTo>
                  <a:pt x="271" y="189"/>
                </a:lnTo>
                <a:lnTo>
                  <a:pt x="274" y="172"/>
                </a:lnTo>
                <a:lnTo>
                  <a:pt x="280" y="156"/>
                </a:lnTo>
                <a:lnTo>
                  <a:pt x="284" y="140"/>
                </a:lnTo>
                <a:lnTo>
                  <a:pt x="291" y="124"/>
                </a:lnTo>
                <a:lnTo>
                  <a:pt x="298" y="111"/>
                </a:lnTo>
                <a:lnTo>
                  <a:pt x="306" y="97"/>
                </a:lnTo>
                <a:lnTo>
                  <a:pt x="313" y="86"/>
                </a:lnTo>
                <a:lnTo>
                  <a:pt x="323" y="75"/>
                </a:lnTo>
                <a:lnTo>
                  <a:pt x="333" y="66"/>
                </a:lnTo>
                <a:lnTo>
                  <a:pt x="346" y="58"/>
                </a:lnTo>
                <a:lnTo>
                  <a:pt x="359" y="51"/>
                </a:lnTo>
                <a:lnTo>
                  <a:pt x="374" y="46"/>
                </a:lnTo>
                <a:lnTo>
                  <a:pt x="389" y="41"/>
                </a:lnTo>
                <a:lnTo>
                  <a:pt x="405" y="38"/>
                </a:lnTo>
                <a:lnTo>
                  <a:pt x="422" y="35"/>
                </a:lnTo>
                <a:lnTo>
                  <a:pt x="438" y="31"/>
                </a:lnTo>
                <a:lnTo>
                  <a:pt x="453" y="27"/>
                </a:lnTo>
                <a:lnTo>
                  <a:pt x="463" y="23"/>
                </a:lnTo>
                <a:lnTo>
                  <a:pt x="472" y="20"/>
                </a:lnTo>
                <a:lnTo>
                  <a:pt x="481" y="17"/>
                </a:lnTo>
                <a:lnTo>
                  <a:pt x="490" y="12"/>
                </a:lnTo>
                <a:lnTo>
                  <a:pt x="498" y="7"/>
                </a:lnTo>
                <a:lnTo>
                  <a:pt x="506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Freeform 5"/>
          <p:cNvSpPr>
            <a:spLocks/>
          </p:cNvSpPr>
          <p:nvPr/>
        </p:nvSpPr>
        <p:spPr bwMode="auto">
          <a:xfrm>
            <a:off x="4883150" y="2181225"/>
            <a:ext cx="2720975" cy="1862138"/>
          </a:xfrm>
          <a:custGeom>
            <a:avLst/>
            <a:gdLst>
              <a:gd name="T0" fmla="*/ 2147483647 w 6854"/>
              <a:gd name="T1" fmla="*/ 2147483647 h 4694"/>
              <a:gd name="T2" fmla="*/ 2147483647 w 6854"/>
              <a:gd name="T3" fmla="*/ 2147483647 h 4694"/>
              <a:gd name="T4" fmla="*/ 2147483647 w 6854"/>
              <a:gd name="T5" fmla="*/ 2147483647 h 4694"/>
              <a:gd name="T6" fmla="*/ 2147483647 w 6854"/>
              <a:gd name="T7" fmla="*/ 2147483647 h 4694"/>
              <a:gd name="T8" fmla="*/ 2147483647 w 6854"/>
              <a:gd name="T9" fmla="*/ 2147483647 h 4694"/>
              <a:gd name="T10" fmla="*/ 2147483647 w 6854"/>
              <a:gd name="T11" fmla="*/ 2147483647 h 4694"/>
              <a:gd name="T12" fmla="*/ 2147483647 w 6854"/>
              <a:gd name="T13" fmla="*/ 2147483647 h 4694"/>
              <a:gd name="T14" fmla="*/ 2147483647 w 6854"/>
              <a:gd name="T15" fmla="*/ 2147483647 h 4694"/>
              <a:gd name="T16" fmla="*/ 2147483647 w 6854"/>
              <a:gd name="T17" fmla="*/ 2147483647 h 4694"/>
              <a:gd name="T18" fmla="*/ 2147483647 w 6854"/>
              <a:gd name="T19" fmla="*/ 2147483647 h 4694"/>
              <a:gd name="T20" fmla="*/ 2147483647 w 6854"/>
              <a:gd name="T21" fmla="*/ 2147483647 h 4694"/>
              <a:gd name="T22" fmla="*/ 2147483647 w 6854"/>
              <a:gd name="T23" fmla="*/ 2147483647 h 4694"/>
              <a:gd name="T24" fmla="*/ 2147483647 w 6854"/>
              <a:gd name="T25" fmla="*/ 2147483647 h 4694"/>
              <a:gd name="T26" fmla="*/ 2147483647 w 6854"/>
              <a:gd name="T27" fmla="*/ 2147483647 h 4694"/>
              <a:gd name="T28" fmla="*/ 2147483647 w 6854"/>
              <a:gd name="T29" fmla="*/ 2147483647 h 4694"/>
              <a:gd name="T30" fmla="*/ 2147483647 w 6854"/>
              <a:gd name="T31" fmla="*/ 2147483647 h 4694"/>
              <a:gd name="T32" fmla="*/ 2147483647 w 6854"/>
              <a:gd name="T33" fmla="*/ 2147483647 h 4694"/>
              <a:gd name="T34" fmla="*/ 2147483647 w 6854"/>
              <a:gd name="T35" fmla="*/ 2147483647 h 4694"/>
              <a:gd name="T36" fmla="*/ 2147483647 w 6854"/>
              <a:gd name="T37" fmla="*/ 2147483647 h 4694"/>
              <a:gd name="T38" fmla="*/ 2147483647 w 6854"/>
              <a:gd name="T39" fmla="*/ 2147483647 h 4694"/>
              <a:gd name="T40" fmla="*/ 2147483647 w 6854"/>
              <a:gd name="T41" fmla="*/ 2147483647 h 4694"/>
              <a:gd name="T42" fmla="*/ 2147483647 w 6854"/>
              <a:gd name="T43" fmla="*/ 2147483647 h 4694"/>
              <a:gd name="T44" fmla="*/ 2147483647 w 6854"/>
              <a:gd name="T45" fmla="*/ 2147483647 h 4694"/>
              <a:gd name="T46" fmla="*/ 2147483647 w 6854"/>
              <a:gd name="T47" fmla="*/ 2147483647 h 4694"/>
              <a:gd name="T48" fmla="*/ 2147483647 w 6854"/>
              <a:gd name="T49" fmla="*/ 2147483647 h 4694"/>
              <a:gd name="T50" fmla="*/ 2147483647 w 6854"/>
              <a:gd name="T51" fmla="*/ 2147483647 h 4694"/>
              <a:gd name="T52" fmla="*/ 2147483647 w 6854"/>
              <a:gd name="T53" fmla="*/ 2147483647 h 4694"/>
              <a:gd name="T54" fmla="*/ 2147483647 w 6854"/>
              <a:gd name="T55" fmla="*/ 2147483647 h 4694"/>
              <a:gd name="T56" fmla="*/ 2147483647 w 6854"/>
              <a:gd name="T57" fmla="*/ 2147483647 h 4694"/>
              <a:gd name="T58" fmla="*/ 2147483647 w 6854"/>
              <a:gd name="T59" fmla="*/ 2147483647 h 4694"/>
              <a:gd name="T60" fmla="*/ 2147483647 w 6854"/>
              <a:gd name="T61" fmla="*/ 2147483647 h 4694"/>
              <a:gd name="T62" fmla="*/ 2147483647 w 6854"/>
              <a:gd name="T63" fmla="*/ 2147483647 h 4694"/>
              <a:gd name="T64" fmla="*/ 2147483647 w 6854"/>
              <a:gd name="T65" fmla="*/ 2147483647 h 4694"/>
              <a:gd name="T66" fmla="*/ 2147483647 w 6854"/>
              <a:gd name="T67" fmla="*/ 2147483647 h 4694"/>
              <a:gd name="T68" fmla="*/ 2147483647 w 6854"/>
              <a:gd name="T69" fmla="*/ 2147483647 h 4694"/>
              <a:gd name="T70" fmla="*/ 2147483647 w 6854"/>
              <a:gd name="T71" fmla="*/ 2147483647 h 4694"/>
              <a:gd name="T72" fmla="*/ 2147483647 w 6854"/>
              <a:gd name="T73" fmla="*/ 2147483647 h 4694"/>
              <a:gd name="T74" fmla="*/ 2147483647 w 6854"/>
              <a:gd name="T75" fmla="*/ 2147483647 h 4694"/>
              <a:gd name="T76" fmla="*/ 2147483647 w 6854"/>
              <a:gd name="T77" fmla="*/ 2147483647 h 4694"/>
              <a:gd name="T78" fmla="*/ 2147483647 w 6854"/>
              <a:gd name="T79" fmla="*/ 2147483647 h 4694"/>
              <a:gd name="T80" fmla="*/ 2147483647 w 6854"/>
              <a:gd name="T81" fmla="*/ 2147483647 h 4694"/>
              <a:gd name="T82" fmla="*/ 2147483647 w 6854"/>
              <a:gd name="T83" fmla="*/ 2147483647 h 4694"/>
              <a:gd name="T84" fmla="*/ 2147483647 w 6854"/>
              <a:gd name="T85" fmla="*/ 2147483647 h 4694"/>
              <a:gd name="T86" fmla="*/ 2147483647 w 6854"/>
              <a:gd name="T87" fmla="*/ 2147483647 h 4694"/>
              <a:gd name="T88" fmla="*/ 2147483647 w 6854"/>
              <a:gd name="T89" fmla="*/ 2147483647 h 4694"/>
              <a:gd name="T90" fmla="*/ 2147483647 w 6854"/>
              <a:gd name="T91" fmla="*/ 2147483647 h 4694"/>
              <a:gd name="T92" fmla="*/ 2147483647 w 6854"/>
              <a:gd name="T93" fmla="*/ 2147483647 h 4694"/>
              <a:gd name="T94" fmla="*/ 2147483647 w 6854"/>
              <a:gd name="T95" fmla="*/ 2147483647 h 4694"/>
              <a:gd name="T96" fmla="*/ 2147483647 w 6854"/>
              <a:gd name="T97" fmla="*/ 2147483647 h 4694"/>
              <a:gd name="T98" fmla="*/ 2147483647 w 6854"/>
              <a:gd name="T99" fmla="*/ 2147483647 h 4694"/>
              <a:gd name="T100" fmla="*/ 2147483647 w 6854"/>
              <a:gd name="T101" fmla="*/ 2147483647 h 4694"/>
              <a:gd name="T102" fmla="*/ 2147483647 w 6854"/>
              <a:gd name="T103" fmla="*/ 2147483647 h 4694"/>
              <a:gd name="T104" fmla="*/ 2147483647 w 6854"/>
              <a:gd name="T105" fmla="*/ 2147483647 h 4694"/>
              <a:gd name="T106" fmla="*/ 2147483647 w 6854"/>
              <a:gd name="T107" fmla="*/ 2147483647 h 4694"/>
              <a:gd name="T108" fmla="*/ 2147483647 w 6854"/>
              <a:gd name="T109" fmla="*/ 2147483647 h 4694"/>
              <a:gd name="T110" fmla="*/ 2147483647 w 6854"/>
              <a:gd name="T111" fmla="*/ 2147483647 h 4694"/>
              <a:gd name="T112" fmla="*/ 2147483647 w 6854"/>
              <a:gd name="T113" fmla="*/ 2147483647 h 46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54"/>
              <a:gd name="T172" fmla="*/ 0 h 4694"/>
              <a:gd name="T173" fmla="*/ 6854 w 6854"/>
              <a:gd name="T174" fmla="*/ 4694 h 469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54" h="4694">
                <a:moveTo>
                  <a:pt x="0" y="4667"/>
                </a:moveTo>
                <a:lnTo>
                  <a:pt x="3" y="4669"/>
                </a:lnTo>
                <a:lnTo>
                  <a:pt x="9" y="4670"/>
                </a:lnTo>
                <a:lnTo>
                  <a:pt x="15" y="4673"/>
                </a:lnTo>
                <a:lnTo>
                  <a:pt x="24" y="4675"/>
                </a:lnTo>
                <a:lnTo>
                  <a:pt x="34" y="4677"/>
                </a:lnTo>
                <a:lnTo>
                  <a:pt x="47" y="4679"/>
                </a:lnTo>
                <a:lnTo>
                  <a:pt x="59" y="4682"/>
                </a:lnTo>
                <a:lnTo>
                  <a:pt x="86" y="4686"/>
                </a:lnTo>
                <a:lnTo>
                  <a:pt x="116" y="4689"/>
                </a:lnTo>
                <a:lnTo>
                  <a:pt x="149" y="4692"/>
                </a:lnTo>
                <a:lnTo>
                  <a:pt x="182" y="4694"/>
                </a:lnTo>
                <a:lnTo>
                  <a:pt x="215" y="4694"/>
                </a:lnTo>
                <a:lnTo>
                  <a:pt x="247" y="4694"/>
                </a:lnTo>
                <a:lnTo>
                  <a:pt x="275" y="4692"/>
                </a:lnTo>
                <a:lnTo>
                  <a:pt x="302" y="4687"/>
                </a:lnTo>
                <a:lnTo>
                  <a:pt x="325" y="4682"/>
                </a:lnTo>
                <a:lnTo>
                  <a:pt x="347" y="4675"/>
                </a:lnTo>
                <a:lnTo>
                  <a:pt x="367" y="4668"/>
                </a:lnTo>
                <a:lnTo>
                  <a:pt x="387" y="4659"/>
                </a:lnTo>
                <a:lnTo>
                  <a:pt x="406" y="4650"/>
                </a:lnTo>
                <a:lnTo>
                  <a:pt x="425" y="4641"/>
                </a:lnTo>
                <a:lnTo>
                  <a:pt x="445" y="4632"/>
                </a:lnTo>
                <a:lnTo>
                  <a:pt x="472" y="4621"/>
                </a:lnTo>
                <a:lnTo>
                  <a:pt x="501" y="4611"/>
                </a:lnTo>
                <a:lnTo>
                  <a:pt x="530" y="4601"/>
                </a:lnTo>
                <a:lnTo>
                  <a:pt x="560" y="4591"/>
                </a:lnTo>
                <a:lnTo>
                  <a:pt x="592" y="4582"/>
                </a:lnTo>
                <a:lnTo>
                  <a:pt x="622" y="4572"/>
                </a:lnTo>
                <a:lnTo>
                  <a:pt x="652" y="4562"/>
                </a:lnTo>
                <a:lnTo>
                  <a:pt x="682" y="4552"/>
                </a:lnTo>
                <a:lnTo>
                  <a:pt x="712" y="4542"/>
                </a:lnTo>
                <a:lnTo>
                  <a:pt x="740" y="4531"/>
                </a:lnTo>
                <a:lnTo>
                  <a:pt x="768" y="4518"/>
                </a:lnTo>
                <a:lnTo>
                  <a:pt x="793" y="4505"/>
                </a:lnTo>
                <a:lnTo>
                  <a:pt x="819" y="4491"/>
                </a:lnTo>
                <a:lnTo>
                  <a:pt x="844" y="4476"/>
                </a:lnTo>
                <a:lnTo>
                  <a:pt x="868" y="4459"/>
                </a:lnTo>
                <a:lnTo>
                  <a:pt x="891" y="4441"/>
                </a:lnTo>
                <a:lnTo>
                  <a:pt x="913" y="4423"/>
                </a:lnTo>
                <a:lnTo>
                  <a:pt x="934" y="4403"/>
                </a:lnTo>
                <a:lnTo>
                  <a:pt x="962" y="4374"/>
                </a:lnTo>
                <a:lnTo>
                  <a:pt x="990" y="4344"/>
                </a:lnTo>
                <a:lnTo>
                  <a:pt x="1017" y="4312"/>
                </a:lnTo>
                <a:lnTo>
                  <a:pt x="1043" y="4279"/>
                </a:lnTo>
                <a:lnTo>
                  <a:pt x="1068" y="4245"/>
                </a:lnTo>
                <a:lnTo>
                  <a:pt x="1092" y="4211"/>
                </a:lnTo>
                <a:lnTo>
                  <a:pt x="1116" y="4177"/>
                </a:lnTo>
                <a:lnTo>
                  <a:pt x="1139" y="4141"/>
                </a:lnTo>
                <a:lnTo>
                  <a:pt x="1163" y="4106"/>
                </a:lnTo>
                <a:lnTo>
                  <a:pt x="1186" y="4072"/>
                </a:lnTo>
                <a:lnTo>
                  <a:pt x="1226" y="4013"/>
                </a:lnTo>
                <a:lnTo>
                  <a:pt x="1267" y="3957"/>
                </a:lnTo>
                <a:lnTo>
                  <a:pt x="1309" y="3903"/>
                </a:lnTo>
                <a:lnTo>
                  <a:pt x="1353" y="3850"/>
                </a:lnTo>
                <a:lnTo>
                  <a:pt x="1394" y="3798"/>
                </a:lnTo>
                <a:lnTo>
                  <a:pt x="1435" y="3746"/>
                </a:lnTo>
                <a:lnTo>
                  <a:pt x="1473" y="3692"/>
                </a:lnTo>
                <a:lnTo>
                  <a:pt x="1495" y="3657"/>
                </a:lnTo>
                <a:lnTo>
                  <a:pt x="1516" y="3622"/>
                </a:lnTo>
                <a:lnTo>
                  <a:pt x="1537" y="3587"/>
                </a:lnTo>
                <a:lnTo>
                  <a:pt x="1558" y="3551"/>
                </a:lnTo>
                <a:lnTo>
                  <a:pt x="1579" y="3516"/>
                </a:lnTo>
                <a:lnTo>
                  <a:pt x="1600" y="3483"/>
                </a:lnTo>
                <a:lnTo>
                  <a:pt x="1624" y="3449"/>
                </a:lnTo>
                <a:lnTo>
                  <a:pt x="1648" y="3418"/>
                </a:lnTo>
                <a:lnTo>
                  <a:pt x="1678" y="3384"/>
                </a:lnTo>
                <a:lnTo>
                  <a:pt x="1709" y="3352"/>
                </a:lnTo>
                <a:lnTo>
                  <a:pt x="1741" y="3322"/>
                </a:lnTo>
                <a:lnTo>
                  <a:pt x="1776" y="3291"/>
                </a:lnTo>
                <a:lnTo>
                  <a:pt x="1812" y="3261"/>
                </a:lnTo>
                <a:lnTo>
                  <a:pt x="1847" y="3231"/>
                </a:lnTo>
                <a:lnTo>
                  <a:pt x="1880" y="3200"/>
                </a:lnTo>
                <a:lnTo>
                  <a:pt x="1914" y="3167"/>
                </a:lnTo>
                <a:lnTo>
                  <a:pt x="1946" y="3133"/>
                </a:lnTo>
                <a:lnTo>
                  <a:pt x="1980" y="3094"/>
                </a:lnTo>
                <a:lnTo>
                  <a:pt x="2014" y="3055"/>
                </a:lnTo>
                <a:lnTo>
                  <a:pt x="2049" y="3015"/>
                </a:lnTo>
                <a:lnTo>
                  <a:pt x="2084" y="2975"/>
                </a:lnTo>
                <a:lnTo>
                  <a:pt x="2120" y="2933"/>
                </a:lnTo>
                <a:lnTo>
                  <a:pt x="2157" y="2894"/>
                </a:lnTo>
                <a:lnTo>
                  <a:pt x="2196" y="2854"/>
                </a:lnTo>
                <a:lnTo>
                  <a:pt x="2225" y="2827"/>
                </a:lnTo>
                <a:lnTo>
                  <a:pt x="2256" y="2800"/>
                </a:lnTo>
                <a:lnTo>
                  <a:pt x="2288" y="2773"/>
                </a:lnTo>
                <a:lnTo>
                  <a:pt x="2322" y="2748"/>
                </a:lnTo>
                <a:lnTo>
                  <a:pt x="2357" y="2724"/>
                </a:lnTo>
                <a:lnTo>
                  <a:pt x="2392" y="2698"/>
                </a:lnTo>
                <a:lnTo>
                  <a:pt x="2425" y="2672"/>
                </a:lnTo>
                <a:lnTo>
                  <a:pt x="2458" y="2645"/>
                </a:lnTo>
                <a:lnTo>
                  <a:pt x="2487" y="2616"/>
                </a:lnTo>
                <a:lnTo>
                  <a:pt x="2506" y="2593"/>
                </a:lnTo>
                <a:lnTo>
                  <a:pt x="2524" y="2568"/>
                </a:lnTo>
                <a:lnTo>
                  <a:pt x="2539" y="2542"/>
                </a:lnTo>
                <a:lnTo>
                  <a:pt x="2555" y="2517"/>
                </a:lnTo>
                <a:lnTo>
                  <a:pt x="2570" y="2490"/>
                </a:lnTo>
                <a:lnTo>
                  <a:pt x="2585" y="2463"/>
                </a:lnTo>
                <a:lnTo>
                  <a:pt x="2601" y="2437"/>
                </a:lnTo>
                <a:lnTo>
                  <a:pt x="2618" y="2411"/>
                </a:lnTo>
                <a:lnTo>
                  <a:pt x="2639" y="2381"/>
                </a:lnTo>
                <a:lnTo>
                  <a:pt x="2661" y="2353"/>
                </a:lnTo>
                <a:lnTo>
                  <a:pt x="2686" y="2325"/>
                </a:lnTo>
                <a:lnTo>
                  <a:pt x="2712" y="2298"/>
                </a:lnTo>
                <a:lnTo>
                  <a:pt x="2738" y="2272"/>
                </a:lnTo>
                <a:lnTo>
                  <a:pt x="2764" y="2247"/>
                </a:lnTo>
                <a:lnTo>
                  <a:pt x="2790" y="2221"/>
                </a:lnTo>
                <a:lnTo>
                  <a:pt x="2817" y="2197"/>
                </a:lnTo>
                <a:lnTo>
                  <a:pt x="2910" y="2113"/>
                </a:lnTo>
                <a:lnTo>
                  <a:pt x="3002" y="2031"/>
                </a:lnTo>
                <a:lnTo>
                  <a:pt x="3093" y="1948"/>
                </a:lnTo>
                <a:lnTo>
                  <a:pt x="3185" y="1862"/>
                </a:lnTo>
                <a:lnTo>
                  <a:pt x="3276" y="1774"/>
                </a:lnTo>
                <a:lnTo>
                  <a:pt x="3333" y="1721"/>
                </a:lnTo>
                <a:lnTo>
                  <a:pt x="3389" y="1667"/>
                </a:lnTo>
                <a:lnTo>
                  <a:pt x="3446" y="1612"/>
                </a:lnTo>
                <a:lnTo>
                  <a:pt x="3503" y="1558"/>
                </a:lnTo>
                <a:lnTo>
                  <a:pt x="3560" y="1506"/>
                </a:lnTo>
                <a:lnTo>
                  <a:pt x="3618" y="1452"/>
                </a:lnTo>
                <a:lnTo>
                  <a:pt x="3678" y="1401"/>
                </a:lnTo>
                <a:lnTo>
                  <a:pt x="3737" y="1349"/>
                </a:lnTo>
                <a:lnTo>
                  <a:pt x="3797" y="1299"/>
                </a:lnTo>
                <a:lnTo>
                  <a:pt x="3859" y="1251"/>
                </a:lnTo>
                <a:lnTo>
                  <a:pt x="3921" y="1204"/>
                </a:lnTo>
                <a:lnTo>
                  <a:pt x="3996" y="1151"/>
                </a:lnTo>
                <a:lnTo>
                  <a:pt x="4072" y="1101"/>
                </a:lnTo>
                <a:lnTo>
                  <a:pt x="4149" y="1052"/>
                </a:lnTo>
                <a:lnTo>
                  <a:pt x="4227" y="1007"/>
                </a:lnTo>
                <a:lnTo>
                  <a:pt x="4306" y="962"/>
                </a:lnTo>
                <a:lnTo>
                  <a:pt x="4385" y="917"/>
                </a:lnTo>
                <a:lnTo>
                  <a:pt x="4466" y="873"/>
                </a:lnTo>
                <a:lnTo>
                  <a:pt x="4545" y="830"/>
                </a:lnTo>
                <a:lnTo>
                  <a:pt x="4625" y="785"/>
                </a:lnTo>
                <a:lnTo>
                  <a:pt x="4704" y="739"/>
                </a:lnTo>
                <a:lnTo>
                  <a:pt x="4782" y="690"/>
                </a:lnTo>
                <a:lnTo>
                  <a:pt x="4860" y="639"/>
                </a:lnTo>
                <a:lnTo>
                  <a:pt x="4931" y="589"/>
                </a:lnTo>
                <a:lnTo>
                  <a:pt x="5002" y="538"/>
                </a:lnTo>
                <a:lnTo>
                  <a:pt x="5072" y="486"/>
                </a:lnTo>
                <a:lnTo>
                  <a:pt x="5142" y="433"/>
                </a:lnTo>
                <a:lnTo>
                  <a:pt x="5210" y="382"/>
                </a:lnTo>
                <a:lnTo>
                  <a:pt x="5279" y="332"/>
                </a:lnTo>
                <a:lnTo>
                  <a:pt x="5348" y="282"/>
                </a:lnTo>
                <a:lnTo>
                  <a:pt x="5417" y="235"/>
                </a:lnTo>
                <a:lnTo>
                  <a:pt x="5486" y="191"/>
                </a:lnTo>
                <a:lnTo>
                  <a:pt x="5523" y="168"/>
                </a:lnTo>
                <a:lnTo>
                  <a:pt x="5561" y="147"/>
                </a:lnTo>
                <a:lnTo>
                  <a:pt x="5598" y="127"/>
                </a:lnTo>
                <a:lnTo>
                  <a:pt x="5636" y="108"/>
                </a:lnTo>
                <a:lnTo>
                  <a:pt x="5674" y="90"/>
                </a:lnTo>
                <a:lnTo>
                  <a:pt x="5713" y="74"/>
                </a:lnTo>
                <a:lnTo>
                  <a:pt x="5751" y="60"/>
                </a:lnTo>
                <a:lnTo>
                  <a:pt x="5790" y="47"/>
                </a:lnTo>
                <a:lnTo>
                  <a:pt x="5829" y="35"/>
                </a:lnTo>
                <a:lnTo>
                  <a:pt x="5870" y="26"/>
                </a:lnTo>
                <a:lnTo>
                  <a:pt x="5912" y="17"/>
                </a:lnTo>
                <a:lnTo>
                  <a:pt x="5954" y="11"/>
                </a:lnTo>
                <a:lnTo>
                  <a:pt x="5999" y="6"/>
                </a:lnTo>
                <a:lnTo>
                  <a:pt x="6045" y="2"/>
                </a:lnTo>
                <a:lnTo>
                  <a:pt x="6093" y="1"/>
                </a:lnTo>
                <a:lnTo>
                  <a:pt x="6141" y="0"/>
                </a:lnTo>
                <a:lnTo>
                  <a:pt x="6208" y="1"/>
                </a:lnTo>
                <a:lnTo>
                  <a:pt x="6277" y="4"/>
                </a:lnTo>
                <a:lnTo>
                  <a:pt x="6346" y="7"/>
                </a:lnTo>
                <a:lnTo>
                  <a:pt x="6415" y="10"/>
                </a:lnTo>
                <a:lnTo>
                  <a:pt x="6486" y="16"/>
                </a:lnTo>
                <a:lnTo>
                  <a:pt x="6555" y="20"/>
                </a:lnTo>
                <a:lnTo>
                  <a:pt x="6618" y="25"/>
                </a:lnTo>
                <a:lnTo>
                  <a:pt x="6678" y="28"/>
                </a:lnTo>
                <a:lnTo>
                  <a:pt x="6739" y="32"/>
                </a:lnTo>
                <a:lnTo>
                  <a:pt x="6797" y="34"/>
                </a:lnTo>
                <a:lnTo>
                  <a:pt x="6854" y="3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Freeform 6"/>
          <p:cNvSpPr>
            <a:spLocks/>
          </p:cNvSpPr>
          <p:nvPr/>
        </p:nvSpPr>
        <p:spPr bwMode="auto">
          <a:xfrm>
            <a:off x="7604125" y="2135188"/>
            <a:ext cx="701675" cy="58737"/>
          </a:xfrm>
          <a:custGeom>
            <a:avLst/>
            <a:gdLst>
              <a:gd name="T0" fmla="*/ 0 w 1770"/>
              <a:gd name="T1" fmla="*/ 2147483647 h 150"/>
              <a:gd name="T2" fmla="*/ 2147483647 w 1770"/>
              <a:gd name="T3" fmla="*/ 2147483647 h 150"/>
              <a:gd name="T4" fmla="*/ 2147483647 w 1770"/>
              <a:gd name="T5" fmla="*/ 2147483647 h 150"/>
              <a:gd name="T6" fmla="*/ 2147483647 w 1770"/>
              <a:gd name="T7" fmla="*/ 2147483647 h 150"/>
              <a:gd name="T8" fmla="*/ 2147483647 w 1770"/>
              <a:gd name="T9" fmla="*/ 2147483647 h 150"/>
              <a:gd name="T10" fmla="*/ 2147483647 w 1770"/>
              <a:gd name="T11" fmla="*/ 2147483647 h 150"/>
              <a:gd name="T12" fmla="*/ 2147483647 w 1770"/>
              <a:gd name="T13" fmla="*/ 2147483647 h 150"/>
              <a:gd name="T14" fmla="*/ 2147483647 w 1770"/>
              <a:gd name="T15" fmla="*/ 2147483647 h 150"/>
              <a:gd name="T16" fmla="*/ 2147483647 w 1770"/>
              <a:gd name="T17" fmla="*/ 2147483647 h 150"/>
              <a:gd name="T18" fmla="*/ 2147483647 w 1770"/>
              <a:gd name="T19" fmla="*/ 2147483647 h 150"/>
              <a:gd name="T20" fmla="*/ 2147483647 w 1770"/>
              <a:gd name="T21" fmla="*/ 2147483647 h 150"/>
              <a:gd name="T22" fmla="*/ 2147483647 w 1770"/>
              <a:gd name="T23" fmla="*/ 2147483647 h 150"/>
              <a:gd name="T24" fmla="*/ 2147483647 w 1770"/>
              <a:gd name="T25" fmla="*/ 2147483647 h 150"/>
              <a:gd name="T26" fmla="*/ 2147483647 w 1770"/>
              <a:gd name="T27" fmla="*/ 2147483647 h 150"/>
              <a:gd name="T28" fmla="*/ 2147483647 w 1770"/>
              <a:gd name="T29" fmla="*/ 2147483647 h 150"/>
              <a:gd name="T30" fmla="*/ 2147483647 w 1770"/>
              <a:gd name="T31" fmla="*/ 2147483647 h 150"/>
              <a:gd name="T32" fmla="*/ 2147483647 w 1770"/>
              <a:gd name="T33" fmla="*/ 2147483647 h 150"/>
              <a:gd name="T34" fmla="*/ 2147483647 w 1770"/>
              <a:gd name="T35" fmla="*/ 2147483647 h 150"/>
              <a:gd name="T36" fmla="*/ 2147483647 w 1770"/>
              <a:gd name="T37" fmla="*/ 2147483647 h 150"/>
              <a:gd name="T38" fmla="*/ 2147483647 w 1770"/>
              <a:gd name="T39" fmla="*/ 2147483647 h 150"/>
              <a:gd name="T40" fmla="*/ 2147483647 w 1770"/>
              <a:gd name="T41" fmla="*/ 2147483647 h 150"/>
              <a:gd name="T42" fmla="*/ 2147483647 w 1770"/>
              <a:gd name="T43" fmla="*/ 2147483647 h 150"/>
              <a:gd name="T44" fmla="*/ 2147483647 w 1770"/>
              <a:gd name="T45" fmla="*/ 2147483647 h 150"/>
              <a:gd name="T46" fmla="*/ 2147483647 w 1770"/>
              <a:gd name="T47" fmla="*/ 2147483647 h 150"/>
              <a:gd name="T48" fmla="*/ 2147483647 w 1770"/>
              <a:gd name="T49" fmla="*/ 2147483647 h 150"/>
              <a:gd name="T50" fmla="*/ 2147483647 w 1770"/>
              <a:gd name="T51" fmla="*/ 2147483647 h 150"/>
              <a:gd name="T52" fmla="*/ 2147483647 w 1770"/>
              <a:gd name="T53" fmla="*/ 2147483647 h 150"/>
              <a:gd name="T54" fmla="*/ 2147483647 w 1770"/>
              <a:gd name="T55" fmla="*/ 2147483647 h 150"/>
              <a:gd name="T56" fmla="*/ 2147483647 w 1770"/>
              <a:gd name="T57" fmla="*/ 2147483647 h 150"/>
              <a:gd name="T58" fmla="*/ 2147483647 w 1770"/>
              <a:gd name="T59" fmla="*/ 2147483647 h 150"/>
              <a:gd name="T60" fmla="*/ 2147483647 w 1770"/>
              <a:gd name="T61" fmla="*/ 2147483647 h 150"/>
              <a:gd name="T62" fmla="*/ 2147483647 w 1770"/>
              <a:gd name="T63" fmla="*/ 2147483647 h 150"/>
              <a:gd name="T64" fmla="*/ 2147483647 w 1770"/>
              <a:gd name="T65" fmla="*/ 2147483647 h 150"/>
              <a:gd name="T66" fmla="*/ 2147483647 w 1770"/>
              <a:gd name="T67" fmla="*/ 2147483647 h 150"/>
              <a:gd name="T68" fmla="*/ 2147483647 w 1770"/>
              <a:gd name="T69" fmla="*/ 0 h 1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70"/>
              <a:gd name="T106" fmla="*/ 0 h 150"/>
              <a:gd name="T107" fmla="*/ 1770 w 1770"/>
              <a:gd name="T108" fmla="*/ 150 h 1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70" h="150">
                <a:moveTo>
                  <a:pt x="0" y="150"/>
                </a:moveTo>
                <a:lnTo>
                  <a:pt x="25" y="142"/>
                </a:lnTo>
                <a:lnTo>
                  <a:pt x="49" y="135"/>
                </a:lnTo>
                <a:lnTo>
                  <a:pt x="75" y="129"/>
                </a:lnTo>
                <a:lnTo>
                  <a:pt x="102" y="123"/>
                </a:lnTo>
                <a:lnTo>
                  <a:pt x="129" y="118"/>
                </a:lnTo>
                <a:lnTo>
                  <a:pt x="157" y="114"/>
                </a:lnTo>
                <a:lnTo>
                  <a:pt x="211" y="107"/>
                </a:lnTo>
                <a:lnTo>
                  <a:pt x="264" y="103"/>
                </a:lnTo>
                <a:lnTo>
                  <a:pt x="319" y="99"/>
                </a:lnTo>
                <a:lnTo>
                  <a:pt x="374" y="96"/>
                </a:lnTo>
                <a:lnTo>
                  <a:pt x="429" y="93"/>
                </a:lnTo>
                <a:lnTo>
                  <a:pt x="482" y="88"/>
                </a:lnTo>
                <a:lnTo>
                  <a:pt x="546" y="81"/>
                </a:lnTo>
                <a:lnTo>
                  <a:pt x="608" y="73"/>
                </a:lnTo>
                <a:lnTo>
                  <a:pt x="668" y="62"/>
                </a:lnTo>
                <a:lnTo>
                  <a:pt x="728" y="51"/>
                </a:lnTo>
                <a:lnTo>
                  <a:pt x="788" y="41"/>
                </a:lnTo>
                <a:lnTo>
                  <a:pt x="849" y="32"/>
                </a:lnTo>
                <a:lnTo>
                  <a:pt x="910" y="26"/>
                </a:lnTo>
                <a:lnTo>
                  <a:pt x="975" y="21"/>
                </a:lnTo>
                <a:lnTo>
                  <a:pt x="1042" y="18"/>
                </a:lnTo>
                <a:lnTo>
                  <a:pt x="1116" y="17"/>
                </a:lnTo>
                <a:lnTo>
                  <a:pt x="1191" y="18"/>
                </a:lnTo>
                <a:lnTo>
                  <a:pt x="1268" y="19"/>
                </a:lnTo>
                <a:lnTo>
                  <a:pt x="1344" y="20"/>
                </a:lnTo>
                <a:lnTo>
                  <a:pt x="1421" y="20"/>
                </a:lnTo>
                <a:lnTo>
                  <a:pt x="1496" y="20"/>
                </a:lnTo>
                <a:lnTo>
                  <a:pt x="1537" y="20"/>
                </a:lnTo>
                <a:lnTo>
                  <a:pt x="1578" y="19"/>
                </a:lnTo>
                <a:lnTo>
                  <a:pt x="1619" y="17"/>
                </a:lnTo>
                <a:lnTo>
                  <a:pt x="1658" y="13"/>
                </a:lnTo>
                <a:lnTo>
                  <a:pt x="1696" y="10"/>
                </a:lnTo>
                <a:lnTo>
                  <a:pt x="1734" y="5"/>
                </a:lnTo>
                <a:lnTo>
                  <a:pt x="177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Freeform 7"/>
          <p:cNvSpPr>
            <a:spLocks/>
          </p:cNvSpPr>
          <p:nvPr/>
        </p:nvSpPr>
        <p:spPr bwMode="auto">
          <a:xfrm>
            <a:off x="2500313" y="2171700"/>
            <a:ext cx="2355850" cy="1479550"/>
          </a:xfrm>
          <a:custGeom>
            <a:avLst/>
            <a:gdLst>
              <a:gd name="T0" fmla="*/ 2147483647 w 5936"/>
              <a:gd name="T1" fmla="*/ 2147483647 h 3728"/>
              <a:gd name="T2" fmla="*/ 2147483647 w 5936"/>
              <a:gd name="T3" fmla="*/ 2147483647 h 3728"/>
              <a:gd name="T4" fmla="*/ 2147483647 w 5936"/>
              <a:gd name="T5" fmla="*/ 2147483647 h 3728"/>
              <a:gd name="T6" fmla="*/ 2147483647 w 5936"/>
              <a:gd name="T7" fmla="*/ 2147483647 h 3728"/>
              <a:gd name="T8" fmla="*/ 2147483647 w 5936"/>
              <a:gd name="T9" fmla="*/ 0 h 3728"/>
              <a:gd name="T10" fmla="*/ 2147483647 w 5936"/>
              <a:gd name="T11" fmla="*/ 2147483647 h 3728"/>
              <a:gd name="T12" fmla="*/ 2147483647 w 5936"/>
              <a:gd name="T13" fmla="*/ 2147483647 h 3728"/>
              <a:gd name="T14" fmla="*/ 2147483647 w 5936"/>
              <a:gd name="T15" fmla="*/ 2147483647 h 3728"/>
              <a:gd name="T16" fmla="*/ 2147483647 w 5936"/>
              <a:gd name="T17" fmla="*/ 2147483647 h 3728"/>
              <a:gd name="T18" fmla="*/ 2147483647 w 5936"/>
              <a:gd name="T19" fmla="*/ 2147483647 h 3728"/>
              <a:gd name="T20" fmla="*/ 2147483647 w 5936"/>
              <a:gd name="T21" fmla="*/ 2147483647 h 3728"/>
              <a:gd name="T22" fmla="*/ 2147483647 w 5936"/>
              <a:gd name="T23" fmla="*/ 2147483647 h 3728"/>
              <a:gd name="T24" fmla="*/ 2147483647 w 5936"/>
              <a:gd name="T25" fmla="*/ 2147483647 h 3728"/>
              <a:gd name="T26" fmla="*/ 2147483647 w 5936"/>
              <a:gd name="T27" fmla="*/ 2147483647 h 3728"/>
              <a:gd name="T28" fmla="*/ 2147483647 w 5936"/>
              <a:gd name="T29" fmla="*/ 2147483647 h 3728"/>
              <a:gd name="T30" fmla="*/ 2147483647 w 5936"/>
              <a:gd name="T31" fmla="*/ 2147483647 h 3728"/>
              <a:gd name="T32" fmla="*/ 2147483647 w 5936"/>
              <a:gd name="T33" fmla="*/ 2147483647 h 3728"/>
              <a:gd name="T34" fmla="*/ 2147483647 w 5936"/>
              <a:gd name="T35" fmla="*/ 2147483647 h 3728"/>
              <a:gd name="T36" fmla="*/ 2147483647 w 5936"/>
              <a:gd name="T37" fmla="*/ 2147483647 h 3728"/>
              <a:gd name="T38" fmla="*/ 2147483647 w 5936"/>
              <a:gd name="T39" fmla="*/ 2147483647 h 3728"/>
              <a:gd name="T40" fmla="*/ 2147483647 w 5936"/>
              <a:gd name="T41" fmla="*/ 2147483647 h 3728"/>
              <a:gd name="T42" fmla="*/ 2147483647 w 5936"/>
              <a:gd name="T43" fmla="*/ 2147483647 h 3728"/>
              <a:gd name="T44" fmla="*/ 2147483647 w 5936"/>
              <a:gd name="T45" fmla="*/ 2147483647 h 3728"/>
              <a:gd name="T46" fmla="*/ 2147483647 w 5936"/>
              <a:gd name="T47" fmla="*/ 2147483647 h 3728"/>
              <a:gd name="T48" fmla="*/ 2147483647 w 5936"/>
              <a:gd name="T49" fmla="*/ 2147483647 h 3728"/>
              <a:gd name="T50" fmla="*/ 2147483647 w 5936"/>
              <a:gd name="T51" fmla="*/ 2147483647 h 3728"/>
              <a:gd name="T52" fmla="*/ 2147483647 w 5936"/>
              <a:gd name="T53" fmla="*/ 2147483647 h 3728"/>
              <a:gd name="T54" fmla="*/ 2147483647 w 5936"/>
              <a:gd name="T55" fmla="*/ 2147483647 h 3728"/>
              <a:gd name="T56" fmla="*/ 2147483647 w 5936"/>
              <a:gd name="T57" fmla="*/ 2147483647 h 3728"/>
              <a:gd name="T58" fmla="*/ 2147483647 w 5936"/>
              <a:gd name="T59" fmla="*/ 2147483647 h 3728"/>
              <a:gd name="T60" fmla="*/ 2147483647 w 5936"/>
              <a:gd name="T61" fmla="*/ 2147483647 h 3728"/>
              <a:gd name="T62" fmla="*/ 2147483647 w 5936"/>
              <a:gd name="T63" fmla="*/ 2147483647 h 3728"/>
              <a:gd name="T64" fmla="*/ 2147483647 w 5936"/>
              <a:gd name="T65" fmla="*/ 2147483647 h 3728"/>
              <a:gd name="T66" fmla="*/ 2147483647 w 5936"/>
              <a:gd name="T67" fmla="*/ 2147483647 h 3728"/>
              <a:gd name="T68" fmla="*/ 2147483647 w 5936"/>
              <a:gd name="T69" fmla="*/ 2147483647 h 3728"/>
              <a:gd name="T70" fmla="*/ 2147483647 w 5936"/>
              <a:gd name="T71" fmla="*/ 2147483647 h 3728"/>
              <a:gd name="T72" fmla="*/ 2147483647 w 5936"/>
              <a:gd name="T73" fmla="*/ 2147483647 h 3728"/>
              <a:gd name="T74" fmla="*/ 2147483647 w 5936"/>
              <a:gd name="T75" fmla="*/ 2147483647 h 3728"/>
              <a:gd name="T76" fmla="*/ 2147483647 w 5936"/>
              <a:gd name="T77" fmla="*/ 2147483647 h 3728"/>
              <a:gd name="T78" fmla="*/ 2147483647 w 5936"/>
              <a:gd name="T79" fmla="*/ 2147483647 h 3728"/>
              <a:gd name="T80" fmla="*/ 2147483647 w 5936"/>
              <a:gd name="T81" fmla="*/ 2147483647 h 3728"/>
              <a:gd name="T82" fmla="*/ 2147483647 w 5936"/>
              <a:gd name="T83" fmla="*/ 2147483647 h 3728"/>
              <a:gd name="T84" fmla="*/ 2147483647 w 5936"/>
              <a:gd name="T85" fmla="*/ 2147483647 h 3728"/>
              <a:gd name="T86" fmla="*/ 2147483647 w 5936"/>
              <a:gd name="T87" fmla="*/ 2147483647 h 3728"/>
              <a:gd name="T88" fmla="*/ 2147483647 w 5936"/>
              <a:gd name="T89" fmla="*/ 2147483647 h 3728"/>
              <a:gd name="T90" fmla="*/ 2147483647 w 5936"/>
              <a:gd name="T91" fmla="*/ 2147483647 h 3728"/>
              <a:gd name="T92" fmla="*/ 2147483647 w 5936"/>
              <a:gd name="T93" fmla="*/ 2147483647 h 3728"/>
              <a:gd name="T94" fmla="*/ 2147483647 w 5936"/>
              <a:gd name="T95" fmla="*/ 2147483647 h 3728"/>
              <a:gd name="T96" fmla="*/ 2147483647 w 5936"/>
              <a:gd name="T97" fmla="*/ 2147483647 h 3728"/>
              <a:gd name="T98" fmla="*/ 2147483647 w 5936"/>
              <a:gd name="T99" fmla="*/ 2147483647 h 3728"/>
              <a:gd name="T100" fmla="*/ 2147483647 w 5936"/>
              <a:gd name="T101" fmla="*/ 2147483647 h 3728"/>
              <a:gd name="T102" fmla="*/ 2147483647 w 5936"/>
              <a:gd name="T103" fmla="*/ 2147483647 h 3728"/>
              <a:gd name="T104" fmla="*/ 2147483647 w 5936"/>
              <a:gd name="T105" fmla="*/ 2147483647 h 3728"/>
              <a:gd name="T106" fmla="*/ 2147483647 w 5936"/>
              <a:gd name="T107" fmla="*/ 2147483647 h 3728"/>
              <a:gd name="T108" fmla="*/ 2147483647 w 5936"/>
              <a:gd name="T109" fmla="*/ 2147483647 h 3728"/>
              <a:gd name="T110" fmla="*/ 2147483647 w 5936"/>
              <a:gd name="T111" fmla="*/ 2147483647 h 3728"/>
              <a:gd name="T112" fmla="*/ 2147483647 w 5936"/>
              <a:gd name="T113" fmla="*/ 2147483647 h 3728"/>
              <a:gd name="T114" fmla="*/ 2147483647 w 5936"/>
              <a:gd name="T115" fmla="*/ 2147483647 h 3728"/>
              <a:gd name="T116" fmla="*/ 2147483647 w 5936"/>
              <a:gd name="T117" fmla="*/ 2147483647 h 3728"/>
              <a:gd name="T118" fmla="*/ 2147483647 w 5936"/>
              <a:gd name="T119" fmla="*/ 2147483647 h 3728"/>
              <a:gd name="T120" fmla="*/ 2147483647 w 5936"/>
              <a:gd name="T121" fmla="*/ 2147483647 h 3728"/>
              <a:gd name="T122" fmla="*/ 2147483647 w 5936"/>
              <a:gd name="T123" fmla="*/ 2147483647 h 37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36"/>
              <a:gd name="T187" fmla="*/ 0 h 3728"/>
              <a:gd name="T188" fmla="*/ 5936 w 5936"/>
              <a:gd name="T189" fmla="*/ 3728 h 37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36" h="3728">
                <a:moveTo>
                  <a:pt x="0" y="142"/>
                </a:moveTo>
                <a:lnTo>
                  <a:pt x="19" y="146"/>
                </a:lnTo>
                <a:lnTo>
                  <a:pt x="41" y="151"/>
                </a:lnTo>
                <a:lnTo>
                  <a:pt x="65" y="155"/>
                </a:lnTo>
                <a:lnTo>
                  <a:pt x="88" y="160"/>
                </a:lnTo>
                <a:lnTo>
                  <a:pt x="113" y="163"/>
                </a:lnTo>
                <a:lnTo>
                  <a:pt x="138" y="166"/>
                </a:lnTo>
                <a:lnTo>
                  <a:pt x="163" y="169"/>
                </a:lnTo>
                <a:lnTo>
                  <a:pt x="188" y="170"/>
                </a:lnTo>
                <a:lnTo>
                  <a:pt x="212" y="169"/>
                </a:lnTo>
                <a:lnTo>
                  <a:pt x="235" y="168"/>
                </a:lnTo>
                <a:lnTo>
                  <a:pt x="256" y="164"/>
                </a:lnTo>
                <a:lnTo>
                  <a:pt x="276" y="160"/>
                </a:lnTo>
                <a:lnTo>
                  <a:pt x="294" y="153"/>
                </a:lnTo>
                <a:lnTo>
                  <a:pt x="312" y="147"/>
                </a:lnTo>
                <a:lnTo>
                  <a:pt x="331" y="144"/>
                </a:lnTo>
                <a:lnTo>
                  <a:pt x="341" y="144"/>
                </a:lnTo>
                <a:lnTo>
                  <a:pt x="352" y="145"/>
                </a:lnTo>
                <a:lnTo>
                  <a:pt x="362" y="146"/>
                </a:lnTo>
                <a:lnTo>
                  <a:pt x="374" y="146"/>
                </a:lnTo>
                <a:lnTo>
                  <a:pt x="384" y="145"/>
                </a:lnTo>
                <a:lnTo>
                  <a:pt x="394" y="144"/>
                </a:lnTo>
                <a:lnTo>
                  <a:pt x="401" y="141"/>
                </a:lnTo>
                <a:lnTo>
                  <a:pt x="408" y="136"/>
                </a:lnTo>
                <a:lnTo>
                  <a:pt x="414" y="132"/>
                </a:lnTo>
                <a:lnTo>
                  <a:pt x="421" y="127"/>
                </a:lnTo>
                <a:lnTo>
                  <a:pt x="428" y="123"/>
                </a:lnTo>
                <a:lnTo>
                  <a:pt x="435" y="119"/>
                </a:lnTo>
                <a:lnTo>
                  <a:pt x="444" y="118"/>
                </a:lnTo>
                <a:lnTo>
                  <a:pt x="451" y="118"/>
                </a:lnTo>
                <a:lnTo>
                  <a:pt x="459" y="119"/>
                </a:lnTo>
                <a:lnTo>
                  <a:pt x="466" y="122"/>
                </a:lnTo>
                <a:lnTo>
                  <a:pt x="473" y="123"/>
                </a:lnTo>
                <a:lnTo>
                  <a:pt x="481" y="124"/>
                </a:lnTo>
                <a:lnTo>
                  <a:pt x="487" y="125"/>
                </a:lnTo>
                <a:lnTo>
                  <a:pt x="491" y="124"/>
                </a:lnTo>
                <a:lnTo>
                  <a:pt x="493" y="123"/>
                </a:lnTo>
                <a:lnTo>
                  <a:pt x="494" y="121"/>
                </a:lnTo>
                <a:lnTo>
                  <a:pt x="494" y="117"/>
                </a:lnTo>
                <a:lnTo>
                  <a:pt x="494" y="114"/>
                </a:lnTo>
                <a:lnTo>
                  <a:pt x="494" y="109"/>
                </a:lnTo>
                <a:lnTo>
                  <a:pt x="494" y="105"/>
                </a:lnTo>
                <a:lnTo>
                  <a:pt x="494" y="102"/>
                </a:lnTo>
                <a:lnTo>
                  <a:pt x="494" y="97"/>
                </a:lnTo>
                <a:lnTo>
                  <a:pt x="498" y="94"/>
                </a:lnTo>
                <a:lnTo>
                  <a:pt x="502" y="91"/>
                </a:lnTo>
                <a:lnTo>
                  <a:pt x="507" y="89"/>
                </a:lnTo>
                <a:lnTo>
                  <a:pt x="513" y="88"/>
                </a:lnTo>
                <a:lnTo>
                  <a:pt x="519" y="87"/>
                </a:lnTo>
                <a:lnTo>
                  <a:pt x="525" y="86"/>
                </a:lnTo>
                <a:lnTo>
                  <a:pt x="531" y="85"/>
                </a:lnTo>
                <a:lnTo>
                  <a:pt x="537" y="84"/>
                </a:lnTo>
                <a:lnTo>
                  <a:pt x="543" y="83"/>
                </a:lnTo>
                <a:lnTo>
                  <a:pt x="548" y="81"/>
                </a:lnTo>
                <a:lnTo>
                  <a:pt x="567" y="78"/>
                </a:lnTo>
                <a:lnTo>
                  <a:pt x="586" y="75"/>
                </a:lnTo>
                <a:lnTo>
                  <a:pt x="605" y="71"/>
                </a:lnTo>
                <a:lnTo>
                  <a:pt x="623" y="69"/>
                </a:lnTo>
                <a:lnTo>
                  <a:pt x="643" y="68"/>
                </a:lnTo>
                <a:lnTo>
                  <a:pt x="662" y="68"/>
                </a:lnTo>
                <a:lnTo>
                  <a:pt x="690" y="69"/>
                </a:lnTo>
                <a:lnTo>
                  <a:pt x="718" y="71"/>
                </a:lnTo>
                <a:lnTo>
                  <a:pt x="746" y="74"/>
                </a:lnTo>
                <a:lnTo>
                  <a:pt x="774" y="76"/>
                </a:lnTo>
                <a:lnTo>
                  <a:pt x="802" y="76"/>
                </a:lnTo>
                <a:lnTo>
                  <a:pt x="828" y="76"/>
                </a:lnTo>
                <a:lnTo>
                  <a:pt x="853" y="72"/>
                </a:lnTo>
                <a:lnTo>
                  <a:pt x="876" y="68"/>
                </a:lnTo>
                <a:lnTo>
                  <a:pt x="898" y="62"/>
                </a:lnTo>
                <a:lnTo>
                  <a:pt x="921" y="57"/>
                </a:lnTo>
                <a:lnTo>
                  <a:pt x="944" y="51"/>
                </a:lnTo>
                <a:lnTo>
                  <a:pt x="968" y="48"/>
                </a:lnTo>
                <a:lnTo>
                  <a:pt x="986" y="47"/>
                </a:lnTo>
                <a:lnTo>
                  <a:pt x="1004" y="48"/>
                </a:lnTo>
                <a:lnTo>
                  <a:pt x="1023" y="49"/>
                </a:lnTo>
                <a:lnTo>
                  <a:pt x="1042" y="51"/>
                </a:lnTo>
                <a:lnTo>
                  <a:pt x="1060" y="52"/>
                </a:lnTo>
                <a:lnTo>
                  <a:pt x="1078" y="52"/>
                </a:lnTo>
                <a:lnTo>
                  <a:pt x="1095" y="49"/>
                </a:lnTo>
                <a:lnTo>
                  <a:pt x="1111" y="44"/>
                </a:lnTo>
                <a:lnTo>
                  <a:pt x="1127" y="38"/>
                </a:lnTo>
                <a:lnTo>
                  <a:pt x="1142" y="32"/>
                </a:lnTo>
                <a:lnTo>
                  <a:pt x="1159" y="28"/>
                </a:lnTo>
                <a:lnTo>
                  <a:pt x="1177" y="24"/>
                </a:lnTo>
                <a:lnTo>
                  <a:pt x="1201" y="22"/>
                </a:lnTo>
                <a:lnTo>
                  <a:pt x="1225" y="21"/>
                </a:lnTo>
                <a:lnTo>
                  <a:pt x="1251" y="21"/>
                </a:lnTo>
                <a:lnTo>
                  <a:pt x="1278" y="21"/>
                </a:lnTo>
                <a:lnTo>
                  <a:pt x="1305" y="22"/>
                </a:lnTo>
                <a:lnTo>
                  <a:pt x="1333" y="23"/>
                </a:lnTo>
                <a:lnTo>
                  <a:pt x="1380" y="25"/>
                </a:lnTo>
                <a:lnTo>
                  <a:pt x="1427" y="27"/>
                </a:lnTo>
                <a:lnTo>
                  <a:pt x="1473" y="27"/>
                </a:lnTo>
                <a:lnTo>
                  <a:pt x="1519" y="25"/>
                </a:lnTo>
                <a:lnTo>
                  <a:pt x="1563" y="24"/>
                </a:lnTo>
                <a:lnTo>
                  <a:pt x="1610" y="21"/>
                </a:lnTo>
                <a:lnTo>
                  <a:pt x="1656" y="18"/>
                </a:lnTo>
                <a:lnTo>
                  <a:pt x="1702" y="13"/>
                </a:lnTo>
                <a:lnTo>
                  <a:pt x="1748" y="9"/>
                </a:lnTo>
                <a:lnTo>
                  <a:pt x="1773" y="6"/>
                </a:lnTo>
                <a:lnTo>
                  <a:pt x="1798" y="4"/>
                </a:lnTo>
                <a:lnTo>
                  <a:pt x="1823" y="2"/>
                </a:lnTo>
                <a:lnTo>
                  <a:pt x="1849" y="0"/>
                </a:lnTo>
                <a:lnTo>
                  <a:pt x="1873" y="0"/>
                </a:lnTo>
                <a:lnTo>
                  <a:pt x="1899" y="0"/>
                </a:lnTo>
                <a:lnTo>
                  <a:pt x="1924" y="2"/>
                </a:lnTo>
                <a:lnTo>
                  <a:pt x="1948" y="6"/>
                </a:lnTo>
                <a:lnTo>
                  <a:pt x="1972" y="12"/>
                </a:lnTo>
                <a:lnTo>
                  <a:pt x="1995" y="16"/>
                </a:lnTo>
                <a:lnTo>
                  <a:pt x="2019" y="22"/>
                </a:lnTo>
                <a:lnTo>
                  <a:pt x="2042" y="25"/>
                </a:lnTo>
                <a:lnTo>
                  <a:pt x="2066" y="28"/>
                </a:lnTo>
                <a:lnTo>
                  <a:pt x="2088" y="29"/>
                </a:lnTo>
                <a:lnTo>
                  <a:pt x="2114" y="28"/>
                </a:lnTo>
                <a:lnTo>
                  <a:pt x="2140" y="25"/>
                </a:lnTo>
                <a:lnTo>
                  <a:pt x="2164" y="22"/>
                </a:lnTo>
                <a:lnTo>
                  <a:pt x="2190" y="18"/>
                </a:lnTo>
                <a:lnTo>
                  <a:pt x="2216" y="14"/>
                </a:lnTo>
                <a:lnTo>
                  <a:pt x="2242" y="10"/>
                </a:lnTo>
                <a:lnTo>
                  <a:pt x="2293" y="3"/>
                </a:lnTo>
                <a:lnTo>
                  <a:pt x="2346" y="1"/>
                </a:lnTo>
                <a:lnTo>
                  <a:pt x="2399" y="1"/>
                </a:lnTo>
                <a:lnTo>
                  <a:pt x="2453" y="1"/>
                </a:lnTo>
                <a:lnTo>
                  <a:pt x="2508" y="1"/>
                </a:lnTo>
                <a:lnTo>
                  <a:pt x="2562" y="1"/>
                </a:lnTo>
                <a:lnTo>
                  <a:pt x="2615" y="1"/>
                </a:lnTo>
                <a:lnTo>
                  <a:pt x="2669" y="1"/>
                </a:lnTo>
                <a:lnTo>
                  <a:pt x="2723" y="1"/>
                </a:lnTo>
                <a:lnTo>
                  <a:pt x="2778" y="1"/>
                </a:lnTo>
                <a:lnTo>
                  <a:pt x="2968" y="1"/>
                </a:lnTo>
                <a:lnTo>
                  <a:pt x="3159" y="2"/>
                </a:lnTo>
                <a:lnTo>
                  <a:pt x="3351" y="2"/>
                </a:lnTo>
                <a:lnTo>
                  <a:pt x="3496" y="3"/>
                </a:lnTo>
                <a:lnTo>
                  <a:pt x="3642" y="5"/>
                </a:lnTo>
                <a:lnTo>
                  <a:pt x="3786" y="6"/>
                </a:lnTo>
                <a:lnTo>
                  <a:pt x="3932" y="10"/>
                </a:lnTo>
                <a:lnTo>
                  <a:pt x="4082" y="14"/>
                </a:lnTo>
                <a:lnTo>
                  <a:pt x="4233" y="19"/>
                </a:lnTo>
                <a:lnTo>
                  <a:pt x="4384" y="21"/>
                </a:lnTo>
                <a:lnTo>
                  <a:pt x="4534" y="23"/>
                </a:lnTo>
                <a:lnTo>
                  <a:pt x="4666" y="24"/>
                </a:lnTo>
                <a:lnTo>
                  <a:pt x="4797" y="24"/>
                </a:lnTo>
                <a:lnTo>
                  <a:pt x="4928" y="25"/>
                </a:lnTo>
                <a:lnTo>
                  <a:pt x="5060" y="24"/>
                </a:lnTo>
                <a:lnTo>
                  <a:pt x="5111" y="24"/>
                </a:lnTo>
                <a:lnTo>
                  <a:pt x="5164" y="24"/>
                </a:lnTo>
                <a:lnTo>
                  <a:pt x="5216" y="24"/>
                </a:lnTo>
                <a:lnTo>
                  <a:pt x="5267" y="24"/>
                </a:lnTo>
                <a:lnTo>
                  <a:pt x="5320" y="24"/>
                </a:lnTo>
                <a:lnTo>
                  <a:pt x="5371" y="24"/>
                </a:lnTo>
                <a:lnTo>
                  <a:pt x="5423" y="24"/>
                </a:lnTo>
                <a:lnTo>
                  <a:pt x="5475" y="24"/>
                </a:lnTo>
                <a:lnTo>
                  <a:pt x="5526" y="24"/>
                </a:lnTo>
                <a:lnTo>
                  <a:pt x="5573" y="29"/>
                </a:lnTo>
                <a:lnTo>
                  <a:pt x="5586" y="31"/>
                </a:lnTo>
                <a:lnTo>
                  <a:pt x="5599" y="33"/>
                </a:lnTo>
                <a:lnTo>
                  <a:pt x="5611" y="38"/>
                </a:lnTo>
                <a:lnTo>
                  <a:pt x="5623" y="42"/>
                </a:lnTo>
                <a:lnTo>
                  <a:pt x="5634" y="48"/>
                </a:lnTo>
                <a:lnTo>
                  <a:pt x="5646" y="55"/>
                </a:lnTo>
                <a:lnTo>
                  <a:pt x="5658" y="62"/>
                </a:lnTo>
                <a:lnTo>
                  <a:pt x="5669" y="70"/>
                </a:lnTo>
                <a:lnTo>
                  <a:pt x="5680" y="77"/>
                </a:lnTo>
                <a:lnTo>
                  <a:pt x="5691" y="84"/>
                </a:lnTo>
                <a:lnTo>
                  <a:pt x="5697" y="86"/>
                </a:lnTo>
                <a:lnTo>
                  <a:pt x="5702" y="87"/>
                </a:lnTo>
                <a:lnTo>
                  <a:pt x="5708" y="88"/>
                </a:lnTo>
                <a:lnTo>
                  <a:pt x="5714" y="89"/>
                </a:lnTo>
                <a:lnTo>
                  <a:pt x="5719" y="90"/>
                </a:lnTo>
                <a:lnTo>
                  <a:pt x="5724" y="94"/>
                </a:lnTo>
                <a:lnTo>
                  <a:pt x="5727" y="98"/>
                </a:lnTo>
                <a:lnTo>
                  <a:pt x="5730" y="107"/>
                </a:lnTo>
                <a:lnTo>
                  <a:pt x="5734" y="117"/>
                </a:lnTo>
                <a:lnTo>
                  <a:pt x="5737" y="127"/>
                </a:lnTo>
                <a:lnTo>
                  <a:pt x="5740" y="137"/>
                </a:lnTo>
                <a:lnTo>
                  <a:pt x="5745" y="146"/>
                </a:lnTo>
                <a:lnTo>
                  <a:pt x="5749" y="153"/>
                </a:lnTo>
                <a:lnTo>
                  <a:pt x="5755" y="160"/>
                </a:lnTo>
                <a:lnTo>
                  <a:pt x="5759" y="164"/>
                </a:lnTo>
                <a:lnTo>
                  <a:pt x="5764" y="170"/>
                </a:lnTo>
                <a:lnTo>
                  <a:pt x="5768" y="175"/>
                </a:lnTo>
                <a:lnTo>
                  <a:pt x="5771" y="183"/>
                </a:lnTo>
                <a:lnTo>
                  <a:pt x="5773" y="192"/>
                </a:lnTo>
                <a:lnTo>
                  <a:pt x="5773" y="205"/>
                </a:lnTo>
                <a:lnTo>
                  <a:pt x="5772" y="217"/>
                </a:lnTo>
                <a:lnTo>
                  <a:pt x="5770" y="231"/>
                </a:lnTo>
                <a:lnTo>
                  <a:pt x="5768" y="246"/>
                </a:lnTo>
                <a:lnTo>
                  <a:pt x="5766" y="259"/>
                </a:lnTo>
                <a:lnTo>
                  <a:pt x="5765" y="273"/>
                </a:lnTo>
                <a:lnTo>
                  <a:pt x="5764" y="286"/>
                </a:lnTo>
                <a:lnTo>
                  <a:pt x="5763" y="311"/>
                </a:lnTo>
                <a:lnTo>
                  <a:pt x="5763" y="334"/>
                </a:lnTo>
                <a:lnTo>
                  <a:pt x="5764" y="357"/>
                </a:lnTo>
                <a:lnTo>
                  <a:pt x="5765" y="378"/>
                </a:lnTo>
                <a:lnTo>
                  <a:pt x="5766" y="400"/>
                </a:lnTo>
                <a:lnTo>
                  <a:pt x="5767" y="428"/>
                </a:lnTo>
                <a:lnTo>
                  <a:pt x="5768" y="458"/>
                </a:lnTo>
                <a:lnTo>
                  <a:pt x="5768" y="487"/>
                </a:lnTo>
                <a:lnTo>
                  <a:pt x="5767" y="518"/>
                </a:lnTo>
                <a:lnTo>
                  <a:pt x="5766" y="530"/>
                </a:lnTo>
                <a:lnTo>
                  <a:pt x="5765" y="544"/>
                </a:lnTo>
                <a:lnTo>
                  <a:pt x="5764" y="556"/>
                </a:lnTo>
                <a:lnTo>
                  <a:pt x="5763" y="569"/>
                </a:lnTo>
                <a:lnTo>
                  <a:pt x="5762" y="582"/>
                </a:lnTo>
                <a:lnTo>
                  <a:pt x="5762" y="593"/>
                </a:lnTo>
                <a:lnTo>
                  <a:pt x="5763" y="604"/>
                </a:lnTo>
                <a:lnTo>
                  <a:pt x="5765" y="613"/>
                </a:lnTo>
                <a:lnTo>
                  <a:pt x="5770" y="621"/>
                </a:lnTo>
                <a:lnTo>
                  <a:pt x="5774" y="629"/>
                </a:lnTo>
                <a:lnTo>
                  <a:pt x="5779" y="636"/>
                </a:lnTo>
                <a:lnTo>
                  <a:pt x="5784" y="642"/>
                </a:lnTo>
                <a:lnTo>
                  <a:pt x="5787" y="650"/>
                </a:lnTo>
                <a:lnTo>
                  <a:pt x="5791" y="659"/>
                </a:lnTo>
                <a:lnTo>
                  <a:pt x="5791" y="670"/>
                </a:lnTo>
                <a:lnTo>
                  <a:pt x="5791" y="683"/>
                </a:lnTo>
                <a:lnTo>
                  <a:pt x="5790" y="695"/>
                </a:lnTo>
                <a:lnTo>
                  <a:pt x="5789" y="708"/>
                </a:lnTo>
                <a:lnTo>
                  <a:pt x="5787" y="721"/>
                </a:lnTo>
                <a:lnTo>
                  <a:pt x="5789" y="732"/>
                </a:lnTo>
                <a:lnTo>
                  <a:pt x="5791" y="741"/>
                </a:lnTo>
                <a:lnTo>
                  <a:pt x="5795" y="749"/>
                </a:lnTo>
                <a:lnTo>
                  <a:pt x="5800" y="755"/>
                </a:lnTo>
                <a:lnTo>
                  <a:pt x="5805" y="762"/>
                </a:lnTo>
                <a:lnTo>
                  <a:pt x="5810" y="769"/>
                </a:lnTo>
                <a:lnTo>
                  <a:pt x="5813" y="778"/>
                </a:lnTo>
                <a:lnTo>
                  <a:pt x="5815" y="791"/>
                </a:lnTo>
                <a:lnTo>
                  <a:pt x="5815" y="808"/>
                </a:lnTo>
                <a:lnTo>
                  <a:pt x="5814" y="826"/>
                </a:lnTo>
                <a:lnTo>
                  <a:pt x="5813" y="844"/>
                </a:lnTo>
                <a:lnTo>
                  <a:pt x="5812" y="862"/>
                </a:lnTo>
                <a:lnTo>
                  <a:pt x="5813" y="878"/>
                </a:lnTo>
                <a:lnTo>
                  <a:pt x="5814" y="893"/>
                </a:lnTo>
                <a:lnTo>
                  <a:pt x="5815" y="909"/>
                </a:lnTo>
                <a:lnTo>
                  <a:pt x="5820" y="930"/>
                </a:lnTo>
                <a:lnTo>
                  <a:pt x="5826" y="951"/>
                </a:lnTo>
                <a:lnTo>
                  <a:pt x="5832" y="970"/>
                </a:lnTo>
                <a:lnTo>
                  <a:pt x="5839" y="990"/>
                </a:lnTo>
                <a:lnTo>
                  <a:pt x="5846" y="1008"/>
                </a:lnTo>
                <a:lnTo>
                  <a:pt x="5854" y="1027"/>
                </a:lnTo>
                <a:lnTo>
                  <a:pt x="5860" y="1049"/>
                </a:lnTo>
                <a:lnTo>
                  <a:pt x="5866" y="1071"/>
                </a:lnTo>
                <a:lnTo>
                  <a:pt x="5871" y="1093"/>
                </a:lnTo>
                <a:lnTo>
                  <a:pt x="5875" y="1118"/>
                </a:lnTo>
                <a:lnTo>
                  <a:pt x="5878" y="1143"/>
                </a:lnTo>
                <a:lnTo>
                  <a:pt x="5880" y="1168"/>
                </a:lnTo>
                <a:lnTo>
                  <a:pt x="5883" y="1195"/>
                </a:lnTo>
                <a:lnTo>
                  <a:pt x="5884" y="1246"/>
                </a:lnTo>
                <a:lnTo>
                  <a:pt x="5885" y="1297"/>
                </a:lnTo>
                <a:lnTo>
                  <a:pt x="5885" y="1350"/>
                </a:lnTo>
                <a:lnTo>
                  <a:pt x="5885" y="1402"/>
                </a:lnTo>
                <a:lnTo>
                  <a:pt x="5884" y="1455"/>
                </a:lnTo>
                <a:lnTo>
                  <a:pt x="5884" y="1508"/>
                </a:lnTo>
                <a:lnTo>
                  <a:pt x="5884" y="1664"/>
                </a:lnTo>
                <a:lnTo>
                  <a:pt x="5884" y="1821"/>
                </a:lnTo>
                <a:lnTo>
                  <a:pt x="5884" y="1850"/>
                </a:lnTo>
                <a:lnTo>
                  <a:pt x="5884" y="1879"/>
                </a:lnTo>
                <a:lnTo>
                  <a:pt x="5884" y="1908"/>
                </a:lnTo>
                <a:lnTo>
                  <a:pt x="5884" y="1937"/>
                </a:lnTo>
                <a:lnTo>
                  <a:pt x="5884" y="1968"/>
                </a:lnTo>
                <a:lnTo>
                  <a:pt x="5883" y="1997"/>
                </a:lnTo>
                <a:lnTo>
                  <a:pt x="5884" y="2025"/>
                </a:lnTo>
                <a:lnTo>
                  <a:pt x="5884" y="2054"/>
                </a:lnTo>
                <a:lnTo>
                  <a:pt x="5886" y="2081"/>
                </a:lnTo>
                <a:lnTo>
                  <a:pt x="5890" y="2106"/>
                </a:lnTo>
                <a:lnTo>
                  <a:pt x="5896" y="2131"/>
                </a:lnTo>
                <a:lnTo>
                  <a:pt x="5903" y="2150"/>
                </a:lnTo>
                <a:lnTo>
                  <a:pt x="5909" y="2168"/>
                </a:lnTo>
                <a:lnTo>
                  <a:pt x="5916" y="2185"/>
                </a:lnTo>
                <a:lnTo>
                  <a:pt x="5922" y="2203"/>
                </a:lnTo>
                <a:lnTo>
                  <a:pt x="5927" y="2221"/>
                </a:lnTo>
                <a:lnTo>
                  <a:pt x="5932" y="2240"/>
                </a:lnTo>
                <a:lnTo>
                  <a:pt x="5933" y="2255"/>
                </a:lnTo>
                <a:lnTo>
                  <a:pt x="5934" y="2272"/>
                </a:lnTo>
                <a:lnTo>
                  <a:pt x="5932" y="2290"/>
                </a:lnTo>
                <a:lnTo>
                  <a:pt x="5930" y="2309"/>
                </a:lnTo>
                <a:lnTo>
                  <a:pt x="5929" y="2330"/>
                </a:lnTo>
                <a:lnTo>
                  <a:pt x="5929" y="2353"/>
                </a:lnTo>
                <a:lnTo>
                  <a:pt x="5930" y="2364"/>
                </a:lnTo>
                <a:lnTo>
                  <a:pt x="5932" y="2375"/>
                </a:lnTo>
                <a:lnTo>
                  <a:pt x="5934" y="2386"/>
                </a:lnTo>
                <a:lnTo>
                  <a:pt x="5935" y="2397"/>
                </a:lnTo>
                <a:lnTo>
                  <a:pt x="5936" y="2406"/>
                </a:lnTo>
                <a:lnTo>
                  <a:pt x="5936" y="2415"/>
                </a:lnTo>
                <a:lnTo>
                  <a:pt x="5935" y="2423"/>
                </a:lnTo>
                <a:lnTo>
                  <a:pt x="5933" y="2430"/>
                </a:lnTo>
                <a:lnTo>
                  <a:pt x="5929" y="2433"/>
                </a:lnTo>
                <a:lnTo>
                  <a:pt x="5923" y="2437"/>
                </a:lnTo>
                <a:lnTo>
                  <a:pt x="5917" y="2440"/>
                </a:lnTo>
                <a:lnTo>
                  <a:pt x="5912" y="2443"/>
                </a:lnTo>
                <a:lnTo>
                  <a:pt x="5908" y="2449"/>
                </a:lnTo>
                <a:lnTo>
                  <a:pt x="5905" y="2455"/>
                </a:lnTo>
                <a:lnTo>
                  <a:pt x="5905" y="2465"/>
                </a:lnTo>
                <a:lnTo>
                  <a:pt x="5905" y="2476"/>
                </a:lnTo>
                <a:lnTo>
                  <a:pt x="5906" y="2488"/>
                </a:lnTo>
                <a:lnTo>
                  <a:pt x="5908" y="2500"/>
                </a:lnTo>
                <a:lnTo>
                  <a:pt x="5908" y="2512"/>
                </a:lnTo>
                <a:lnTo>
                  <a:pt x="5908" y="2522"/>
                </a:lnTo>
                <a:lnTo>
                  <a:pt x="5905" y="2531"/>
                </a:lnTo>
                <a:lnTo>
                  <a:pt x="5901" y="2537"/>
                </a:lnTo>
                <a:lnTo>
                  <a:pt x="5895" y="2544"/>
                </a:lnTo>
                <a:lnTo>
                  <a:pt x="5889" y="2550"/>
                </a:lnTo>
                <a:lnTo>
                  <a:pt x="5885" y="2558"/>
                </a:lnTo>
                <a:lnTo>
                  <a:pt x="5881" y="2567"/>
                </a:lnTo>
                <a:lnTo>
                  <a:pt x="5879" y="2575"/>
                </a:lnTo>
                <a:lnTo>
                  <a:pt x="5879" y="2584"/>
                </a:lnTo>
                <a:lnTo>
                  <a:pt x="5878" y="2596"/>
                </a:lnTo>
                <a:lnTo>
                  <a:pt x="5878" y="2606"/>
                </a:lnTo>
                <a:lnTo>
                  <a:pt x="5877" y="2616"/>
                </a:lnTo>
                <a:lnTo>
                  <a:pt x="5876" y="2626"/>
                </a:lnTo>
                <a:lnTo>
                  <a:pt x="5873" y="2634"/>
                </a:lnTo>
                <a:lnTo>
                  <a:pt x="5868" y="2639"/>
                </a:lnTo>
                <a:lnTo>
                  <a:pt x="5862" y="2644"/>
                </a:lnTo>
                <a:lnTo>
                  <a:pt x="5855" y="2647"/>
                </a:lnTo>
                <a:lnTo>
                  <a:pt x="5846" y="2648"/>
                </a:lnTo>
                <a:lnTo>
                  <a:pt x="5838" y="2650"/>
                </a:lnTo>
                <a:lnTo>
                  <a:pt x="5830" y="2653"/>
                </a:lnTo>
                <a:lnTo>
                  <a:pt x="5824" y="2656"/>
                </a:lnTo>
                <a:lnTo>
                  <a:pt x="5820" y="2661"/>
                </a:lnTo>
                <a:lnTo>
                  <a:pt x="5817" y="2667"/>
                </a:lnTo>
                <a:lnTo>
                  <a:pt x="5813" y="2675"/>
                </a:lnTo>
                <a:lnTo>
                  <a:pt x="5811" y="2683"/>
                </a:lnTo>
                <a:lnTo>
                  <a:pt x="5810" y="2692"/>
                </a:lnTo>
                <a:lnTo>
                  <a:pt x="5808" y="2700"/>
                </a:lnTo>
                <a:lnTo>
                  <a:pt x="5804" y="2706"/>
                </a:lnTo>
                <a:lnTo>
                  <a:pt x="5801" y="2712"/>
                </a:lnTo>
                <a:lnTo>
                  <a:pt x="5795" y="2717"/>
                </a:lnTo>
                <a:lnTo>
                  <a:pt x="5790" y="2720"/>
                </a:lnTo>
                <a:lnTo>
                  <a:pt x="5783" y="2722"/>
                </a:lnTo>
                <a:lnTo>
                  <a:pt x="5777" y="2725"/>
                </a:lnTo>
                <a:lnTo>
                  <a:pt x="5772" y="2730"/>
                </a:lnTo>
                <a:lnTo>
                  <a:pt x="5771" y="2733"/>
                </a:lnTo>
                <a:lnTo>
                  <a:pt x="5771" y="2737"/>
                </a:lnTo>
                <a:lnTo>
                  <a:pt x="5770" y="2741"/>
                </a:lnTo>
                <a:lnTo>
                  <a:pt x="5771" y="2746"/>
                </a:lnTo>
                <a:lnTo>
                  <a:pt x="5770" y="2750"/>
                </a:lnTo>
                <a:lnTo>
                  <a:pt x="5770" y="2753"/>
                </a:lnTo>
                <a:lnTo>
                  <a:pt x="5767" y="2757"/>
                </a:lnTo>
                <a:lnTo>
                  <a:pt x="5764" y="2758"/>
                </a:lnTo>
                <a:lnTo>
                  <a:pt x="5759" y="2758"/>
                </a:lnTo>
                <a:lnTo>
                  <a:pt x="5754" y="2758"/>
                </a:lnTo>
                <a:lnTo>
                  <a:pt x="5749" y="2757"/>
                </a:lnTo>
                <a:lnTo>
                  <a:pt x="5745" y="2758"/>
                </a:lnTo>
                <a:lnTo>
                  <a:pt x="5740" y="2761"/>
                </a:lnTo>
                <a:lnTo>
                  <a:pt x="5738" y="2767"/>
                </a:lnTo>
                <a:lnTo>
                  <a:pt x="5736" y="2774"/>
                </a:lnTo>
                <a:lnTo>
                  <a:pt x="5732" y="2778"/>
                </a:lnTo>
                <a:lnTo>
                  <a:pt x="5727" y="2783"/>
                </a:lnTo>
                <a:lnTo>
                  <a:pt x="5719" y="2786"/>
                </a:lnTo>
                <a:lnTo>
                  <a:pt x="5708" y="2789"/>
                </a:lnTo>
                <a:lnTo>
                  <a:pt x="5696" y="2793"/>
                </a:lnTo>
                <a:lnTo>
                  <a:pt x="5682" y="2795"/>
                </a:lnTo>
                <a:lnTo>
                  <a:pt x="5671" y="2798"/>
                </a:lnTo>
                <a:lnTo>
                  <a:pt x="5665" y="2802"/>
                </a:lnTo>
                <a:lnTo>
                  <a:pt x="5661" y="2804"/>
                </a:lnTo>
                <a:lnTo>
                  <a:pt x="5658" y="2808"/>
                </a:lnTo>
                <a:lnTo>
                  <a:pt x="5655" y="2813"/>
                </a:lnTo>
                <a:lnTo>
                  <a:pt x="5653" y="2817"/>
                </a:lnTo>
                <a:lnTo>
                  <a:pt x="5651" y="2822"/>
                </a:lnTo>
                <a:lnTo>
                  <a:pt x="5648" y="2824"/>
                </a:lnTo>
                <a:lnTo>
                  <a:pt x="5644" y="2824"/>
                </a:lnTo>
                <a:lnTo>
                  <a:pt x="5640" y="2824"/>
                </a:lnTo>
                <a:lnTo>
                  <a:pt x="5636" y="2823"/>
                </a:lnTo>
                <a:lnTo>
                  <a:pt x="5632" y="2823"/>
                </a:lnTo>
                <a:lnTo>
                  <a:pt x="5629" y="2823"/>
                </a:lnTo>
                <a:lnTo>
                  <a:pt x="5625" y="2823"/>
                </a:lnTo>
                <a:lnTo>
                  <a:pt x="5624" y="2825"/>
                </a:lnTo>
                <a:lnTo>
                  <a:pt x="5623" y="2827"/>
                </a:lnTo>
                <a:lnTo>
                  <a:pt x="5623" y="2831"/>
                </a:lnTo>
                <a:lnTo>
                  <a:pt x="5624" y="2835"/>
                </a:lnTo>
                <a:lnTo>
                  <a:pt x="5625" y="2840"/>
                </a:lnTo>
                <a:lnTo>
                  <a:pt x="5626" y="2843"/>
                </a:lnTo>
                <a:lnTo>
                  <a:pt x="5626" y="2846"/>
                </a:lnTo>
                <a:lnTo>
                  <a:pt x="5625" y="2850"/>
                </a:lnTo>
                <a:lnTo>
                  <a:pt x="5622" y="2851"/>
                </a:lnTo>
                <a:lnTo>
                  <a:pt x="5617" y="2850"/>
                </a:lnTo>
                <a:lnTo>
                  <a:pt x="5613" y="2850"/>
                </a:lnTo>
                <a:lnTo>
                  <a:pt x="5608" y="2849"/>
                </a:lnTo>
                <a:lnTo>
                  <a:pt x="5604" y="2849"/>
                </a:lnTo>
                <a:lnTo>
                  <a:pt x="5602" y="2850"/>
                </a:lnTo>
                <a:lnTo>
                  <a:pt x="5601" y="2852"/>
                </a:lnTo>
                <a:lnTo>
                  <a:pt x="5601" y="2856"/>
                </a:lnTo>
                <a:lnTo>
                  <a:pt x="5602" y="2861"/>
                </a:lnTo>
                <a:lnTo>
                  <a:pt x="5602" y="2865"/>
                </a:lnTo>
                <a:lnTo>
                  <a:pt x="5602" y="2870"/>
                </a:lnTo>
                <a:lnTo>
                  <a:pt x="5602" y="2873"/>
                </a:lnTo>
                <a:lnTo>
                  <a:pt x="5598" y="2874"/>
                </a:lnTo>
                <a:lnTo>
                  <a:pt x="5594" y="2873"/>
                </a:lnTo>
                <a:lnTo>
                  <a:pt x="5589" y="2873"/>
                </a:lnTo>
                <a:lnTo>
                  <a:pt x="5585" y="2872"/>
                </a:lnTo>
                <a:lnTo>
                  <a:pt x="5580" y="2872"/>
                </a:lnTo>
                <a:lnTo>
                  <a:pt x="5578" y="2873"/>
                </a:lnTo>
                <a:lnTo>
                  <a:pt x="5576" y="2875"/>
                </a:lnTo>
                <a:lnTo>
                  <a:pt x="5576" y="2879"/>
                </a:lnTo>
                <a:lnTo>
                  <a:pt x="5577" y="2882"/>
                </a:lnTo>
                <a:lnTo>
                  <a:pt x="5577" y="2887"/>
                </a:lnTo>
                <a:lnTo>
                  <a:pt x="5578" y="2890"/>
                </a:lnTo>
                <a:lnTo>
                  <a:pt x="5578" y="2893"/>
                </a:lnTo>
                <a:lnTo>
                  <a:pt x="5578" y="2897"/>
                </a:lnTo>
                <a:lnTo>
                  <a:pt x="5576" y="2898"/>
                </a:lnTo>
                <a:lnTo>
                  <a:pt x="5573" y="2898"/>
                </a:lnTo>
                <a:lnTo>
                  <a:pt x="5569" y="2898"/>
                </a:lnTo>
                <a:lnTo>
                  <a:pt x="5566" y="2897"/>
                </a:lnTo>
                <a:lnTo>
                  <a:pt x="5561" y="2896"/>
                </a:lnTo>
                <a:lnTo>
                  <a:pt x="5557" y="2895"/>
                </a:lnTo>
                <a:lnTo>
                  <a:pt x="5552" y="2893"/>
                </a:lnTo>
                <a:lnTo>
                  <a:pt x="5548" y="2893"/>
                </a:lnTo>
                <a:lnTo>
                  <a:pt x="5543" y="2895"/>
                </a:lnTo>
                <a:lnTo>
                  <a:pt x="5539" y="2897"/>
                </a:lnTo>
                <a:lnTo>
                  <a:pt x="5536" y="2899"/>
                </a:lnTo>
                <a:lnTo>
                  <a:pt x="5532" y="2902"/>
                </a:lnTo>
                <a:lnTo>
                  <a:pt x="5529" y="2906"/>
                </a:lnTo>
                <a:lnTo>
                  <a:pt x="5527" y="2909"/>
                </a:lnTo>
                <a:lnTo>
                  <a:pt x="5521" y="2919"/>
                </a:lnTo>
                <a:lnTo>
                  <a:pt x="5518" y="2928"/>
                </a:lnTo>
                <a:lnTo>
                  <a:pt x="5513" y="2936"/>
                </a:lnTo>
                <a:lnTo>
                  <a:pt x="5508" y="2942"/>
                </a:lnTo>
                <a:lnTo>
                  <a:pt x="5502" y="2948"/>
                </a:lnTo>
                <a:lnTo>
                  <a:pt x="5495" y="2953"/>
                </a:lnTo>
                <a:lnTo>
                  <a:pt x="5489" y="2957"/>
                </a:lnTo>
                <a:lnTo>
                  <a:pt x="5475" y="2963"/>
                </a:lnTo>
                <a:lnTo>
                  <a:pt x="5462" y="2967"/>
                </a:lnTo>
                <a:lnTo>
                  <a:pt x="5447" y="2972"/>
                </a:lnTo>
                <a:lnTo>
                  <a:pt x="5432" y="2977"/>
                </a:lnTo>
                <a:lnTo>
                  <a:pt x="5417" y="2982"/>
                </a:lnTo>
                <a:lnTo>
                  <a:pt x="5405" y="2989"/>
                </a:lnTo>
                <a:lnTo>
                  <a:pt x="5393" y="2996"/>
                </a:lnTo>
                <a:lnTo>
                  <a:pt x="5382" y="3005"/>
                </a:lnTo>
                <a:lnTo>
                  <a:pt x="5371" y="3015"/>
                </a:lnTo>
                <a:lnTo>
                  <a:pt x="5361" y="3025"/>
                </a:lnTo>
                <a:lnTo>
                  <a:pt x="5350" y="3033"/>
                </a:lnTo>
                <a:lnTo>
                  <a:pt x="5336" y="3039"/>
                </a:lnTo>
                <a:lnTo>
                  <a:pt x="5327" y="3041"/>
                </a:lnTo>
                <a:lnTo>
                  <a:pt x="5318" y="3042"/>
                </a:lnTo>
                <a:lnTo>
                  <a:pt x="5310" y="3043"/>
                </a:lnTo>
                <a:lnTo>
                  <a:pt x="5302" y="3046"/>
                </a:lnTo>
                <a:lnTo>
                  <a:pt x="5294" y="3048"/>
                </a:lnTo>
                <a:lnTo>
                  <a:pt x="5287" y="3051"/>
                </a:lnTo>
                <a:lnTo>
                  <a:pt x="5284" y="3055"/>
                </a:lnTo>
                <a:lnTo>
                  <a:pt x="5282" y="3057"/>
                </a:lnTo>
                <a:lnTo>
                  <a:pt x="5279" y="3061"/>
                </a:lnTo>
                <a:lnTo>
                  <a:pt x="5278" y="3066"/>
                </a:lnTo>
                <a:lnTo>
                  <a:pt x="5277" y="3071"/>
                </a:lnTo>
                <a:lnTo>
                  <a:pt x="5276" y="3077"/>
                </a:lnTo>
                <a:lnTo>
                  <a:pt x="5274" y="3081"/>
                </a:lnTo>
                <a:lnTo>
                  <a:pt x="5269" y="3084"/>
                </a:lnTo>
                <a:lnTo>
                  <a:pt x="5266" y="3084"/>
                </a:lnTo>
                <a:lnTo>
                  <a:pt x="5263" y="3084"/>
                </a:lnTo>
                <a:lnTo>
                  <a:pt x="5259" y="3083"/>
                </a:lnTo>
                <a:lnTo>
                  <a:pt x="5255" y="3083"/>
                </a:lnTo>
                <a:lnTo>
                  <a:pt x="5251" y="3081"/>
                </a:lnTo>
                <a:lnTo>
                  <a:pt x="5249" y="3083"/>
                </a:lnTo>
                <a:lnTo>
                  <a:pt x="5247" y="3084"/>
                </a:lnTo>
                <a:lnTo>
                  <a:pt x="5246" y="3087"/>
                </a:lnTo>
                <a:lnTo>
                  <a:pt x="5247" y="3092"/>
                </a:lnTo>
                <a:lnTo>
                  <a:pt x="5248" y="3096"/>
                </a:lnTo>
                <a:lnTo>
                  <a:pt x="5249" y="3100"/>
                </a:lnTo>
                <a:lnTo>
                  <a:pt x="5249" y="3105"/>
                </a:lnTo>
                <a:lnTo>
                  <a:pt x="5248" y="3108"/>
                </a:lnTo>
                <a:lnTo>
                  <a:pt x="5246" y="3109"/>
                </a:lnTo>
                <a:lnTo>
                  <a:pt x="5242" y="3109"/>
                </a:lnTo>
                <a:lnTo>
                  <a:pt x="5239" y="3109"/>
                </a:lnTo>
                <a:lnTo>
                  <a:pt x="5235" y="3108"/>
                </a:lnTo>
                <a:lnTo>
                  <a:pt x="5230" y="3107"/>
                </a:lnTo>
                <a:lnTo>
                  <a:pt x="5227" y="3107"/>
                </a:lnTo>
                <a:lnTo>
                  <a:pt x="5224" y="3108"/>
                </a:lnTo>
                <a:lnTo>
                  <a:pt x="5223" y="3111"/>
                </a:lnTo>
                <a:lnTo>
                  <a:pt x="5223" y="3114"/>
                </a:lnTo>
                <a:lnTo>
                  <a:pt x="5223" y="3117"/>
                </a:lnTo>
                <a:lnTo>
                  <a:pt x="5224" y="3122"/>
                </a:lnTo>
                <a:lnTo>
                  <a:pt x="5224" y="3127"/>
                </a:lnTo>
                <a:lnTo>
                  <a:pt x="5224" y="3131"/>
                </a:lnTo>
                <a:lnTo>
                  <a:pt x="5223" y="3135"/>
                </a:lnTo>
                <a:lnTo>
                  <a:pt x="5220" y="3139"/>
                </a:lnTo>
                <a:lnTo>
                  <a:pt x="5216" y="3142"/>
                </a:lnTo>
                <a:lnTo>
                  <a:pt x="5210" y="3145"/>
                </a:lnTo>
                <a:lnTo>
                  <a:pt x="5205" y="3149"/>
                </a:lnTo>
                <a:lnTo>
                  <a:pt x="5202" y="3152"/>
                </a:lnTo>
                <a:lnTo>
                  <a:pt x="5201" y="3155"/>
                </a:lnTo>
                <a:lnTo>
                  <a:pt x="5201" y="3160"/>
                </a:lnTo>
                <a:lnTo>
                  <a:pt x="5201" y="3164"/>
                </a:lnTo>
                <a:lnTo>
                  <a:pt x="5202" y="3169"/>
                </a:lnTo>
                <a:lnTo>
                  <a:pt x="5202" y="3173"/>
                </a:lnTo>
                <a:lnTo>
                  <a:pt x="5202" y="3177"/>
                </a:lnTo>
                <a:lnTo>
                  <a:pt x="5201" y="3179"/>
                </a:lnTo>
                <a:lnTo>
                  <a:pt x="5198" y="3180"/>
                </a:lnTo>
                <a:lnTo>
                  <a:pt x="5194" y="3179"/>
                </a:lnTo>
                <a:lnTo>
                  <a:pt x="5189" y="3178"/>
                </a:lnTo>
                <a:lnTo>
                  <a:pt x="5184" y="3178"/>
                </a:lnTo>
                <a:lnTo>
                  <a:pt x="5180" y="3177"/>
                </a:lnTo>
                <a:lnTo>
                  <a:pt x="5176" y="3178"/>
                </a:lnTo>
                <a:lnTo>
                  <a:pt x="5175" y="3180"/>
                </a:lnTo>
                <a:lnTo>
                  <a:pt x="5175" y="3183"/>
                </a:lnTo>
                <a:lnTo>
                  <a:pt x="5175" y="3187"/>
                </a:lnTo>
                <a:lnTo>
                  <a:pt x="5176" y="3191"/>
                </a:lnTo>
                <a:lnTo>
                  <a:pt x="5176" y="3195"/>
                </a:lnTo>
                <a:lnTo>
                  <a:pt x="5177" y="3199"/>
                </a:lnTo>
                <a:lnTo>
                  <a:pt x="5177" y="3202"/>
                </a:lnTo>
                <a:lnTo>
                  <a:pt x="5176" y="3206"/>
                </a:lnTo>
                <a:lnTo>
                  <a:pt x="5174" y="3208"/>
                </a:lnTo>
                <a:lnTo>
                  <a:pt x="5171" y="3209"/>
                </a:lnTo>
                <a:lnTo>
                  <a:pt x="5167" y="3210"/>
                </a:lnTo>
                <a:lnTo>
                  <a:pt x="5164" y="3211"/>
                </a:lnTo>
                <a:lnTo>
                  <a:pt x="5161" y="3212"/>
                </a:lnTo>
                <a:lnTo>
                  <a:pt x="5156" y="3214"/>
                </a:lnTo>
                <a:lnTo>
                  <a:pt x="5151" y="3216"/>
                </a:lnTo>
                <a:lnTo>
                  <a:pt x="5144" y="3219"/>
                </a:lnTo>
                <a:lnTo>
                  <a:pt x="5139" y="3223"/>
                </a:lnTo>
                <a:lnTo>
                  <a:pt x="5135" y="3228"/>
                </a:lnTo>
                <a:lnTo>
                  <a:pt x="5132" y="3234"/>
                </a:lnTo>
                <a:lnTo>
                  <a:pt x="5129" y="3240"/>
                </a:lnTo>
                <a:lnTo>
                  <a:pt x="5127" y="3249"/>
                </a:lnTo>
                <a:lnTo>
                  <a:pt x="5125" y="3258"/>
                </a:lnTo>
                <a:lnTo>
                  <a:pt x="5123" y="3266"/>
                </a:lnTo>
                <a:lnTo>
                  <a:pt x="5119" y="3275"/>
                </a:lnTo>
                <a:lnTo>
                  <a:pt x="5116" y="3282"/>
                </a:lnTo>
                <a:lnTo>
                  <a:pt x="5113" y="3286"/>
                </a:lnTo>
                <a:lnTo>
                  <a:pt x="5109" y="3291"/>
                </a:lnTo>
                <a:lnTo>
                  <a:pt x="5104" y="3293"/>
                </a:lnTo>
                <a:lnTo>
                  <a:pt x="5098" y="3295"/>
                </a:lnTo>
                <a:lnTo>
                  <a:pt x="5091" y="3296"/>
                </a:lnTo>
                <a:lnTo>
                  <a:pt x="5086" y="3299"/>
                </a:lnTo>
                <a:lnTo>
                  <a:pt x="5082" y="3303"/>
                </a:lnTo>
                <a:lnTo>
                  <a:pt x="5080" y="3309"/>
                </a:lnTo>
                <a:lnTo>
                  <a:pt x="5079" y="3319"/>
                </a:lnTo>
                <a:lnTo>
                  <a:pt x="5080" y="3330"/>
                </a:lnTo>
                <a:lnTo>
                  <a:pt x="5081" y="3342"/>
                </a:lnTo>
                <a:lnTo>
                  <a:pt x="5083" y="3355"/>
                </a:lnTo>
                <a:lnTo>
                  <a:pt x="5085" y="3366"/>
                </a:lnTo>
                <a:lnTo>
                  <a:pt x="5085" y="3376"/>
                </a:lnTo>
                <a:lnTo>
                  <a:pt x="5083" y="3386"/>
                </a:lnTo>
                <a:lnTo>
                  <a:pt x="5081" y="3394"/>
                </a:lnTo>
                <a:lnTo>
                  <a:pt x="5078" y="3401"/>
                </a:lnTo>
                <a:lnTo>
                  <a:pt x="5071" y="3409"/>
                </a:lnTo>
                <a:lnTo>
                  <a:pt x="5063" y="3417"/>
                </a:lnTo>
                <a:lnTo>
                  <a:pt x="5054" y="3424"/>
                </a:lnTo>
                <a:lnTo>
                  <a:pt x="5045" y="3431"/>
                </a:lnTo>
                <a:lnTo>
                  <a:pt x="5036" y="3437"/>
                </a:lnTo>
                <a:lnTo>
                  <a:pt x="5029" y="3445"/>
                </a:lnTo>
                <a:lnTo>
                  <a:pt x="5022" y="3454"/>
                </a:lnTo>
                <a:lnTo>
                  <a:pt x="5017" y="3461"/>
                </a:lnTo>
                <a:lnTo>
                  <a:pt x="5015" y="3469"/>
                </a:lnTo>
                <a:lnTo>
                  <a:pt x="5013" y="3478"/>
                </a:lnTo>
                <a:lnTo>
                  <a:pt x="5013" y="3488"/>
                </a:lnTo>
                <a:lnTo>
                  <a:pt x="5014" y="3499"/>
                </a:lnTo>
                <a:lnTo>
                  <a:pt x="5015" y="3510"/>
                </a:lnTo>
                <a:lnTo>
                  <a:pt x="5016" y="3523"/>
                </a:lnTo>
                <a:lnTo>
                  <a:pt x="5016" y="3534"/>
                </a:lnTo>
                <a:lnTo>
                  <a:pt x="5016" y="3543"/>
                </a:lnTo>
                <a:lnTo>
                  <a:pt x="5014" y="3549"/>
                </a:lnTo>
                <a:lnTo>
                  <a:pt x="5011" y="3554"/>
                </a:lnTo>
                <a:lnTo>
                  <a:pt x="5006" y="3556"/>
                </a:lnTo>
                <a:lnTo>
                  <a:pt x="5001" y="3558"/>
                </a:lnTo>
                <a:lnTo>
                  <a:pt x="4995" y="3561"/>
                </a:lnTo>
                <a:lnTo>
                  <a:pt x="4989" y="3564"/>
                </a:lnTo>
                <a:lnTo>
                  <a:pt x="4985" y="3567"/>
                </a:lnTo>
                <a:lnTo>
                  <a:pt x="4982" y="3571"/>
                </a:lnTo>
                <a:lnTo>
                  <a:pt x="4976" y="3578"/>
                </a:lnTo>
                <a:lnTo>
                  <a:pt x="4972" y="3586"/>
                </a:lnTo>
                <a:lnTo>
                  <a:pt x="4967" y="3595"/>
                </a:lnTo>
                <a:lnTo>
                  <a:pt x="4964" y="3603"/>
                </a:lnTo>
                <a:lnTo>
                  <a:pt x="4959" y="3611"/>
                </a:lnTo>
                <a:lnTo>
                  <a:pt x="4955" y="3618"/>
                </a:lnTo>
                <a:lnTo>
                  <a:pt x="4949" y="3623"/>
                </a:lnTo>
                <a:lnTo>
                  <a:pt x="4944" y="3628"/>
                </a:lnTo>
                <a:lnTo>
                  <a:pt x="4938" y="3632"/>
                </a:lnTo>
                <a:lnTo>
                  <a:pt x="4930" y="3636"/>
                </a:lnTo>
                <a:lnTo>
                  <a:pt x="4923" y="3639"/>
                </a:lnTo>
                <a:lnTo>
                  <a:pt x="4919" y="3640"/>
                </a:lnTo>
                <a:lnTo>
                  <a:pt x="4914" y="3641"/>
                </a:lnTo>
                <a:lnTo>
                  <a:pt x="4910" y="3642"/>
                </a:lnTo>
                <a:lnTo>
                  <a:pt x="4905" y="3643"/>
                </a:lnTo>
                <a:lnTo>
                  <a:pt x="4901" y="3645"/>
                </a:lnTo>
                <a:lnTo>
                  <a:pt x="4898" y="3647"/>
                </a:lnTo>
                <a:lnTo>
                  <a:pt x="4895" y="3650"/>
                </a:lnTo>
                <a:lnTo>
                  <a:pt x="4894" y="3653"/>
                </a:lnTo>
                <a:lnTo>
                  <a:pt x="4895" y="3658"/>
                </a:lnTo>
                <a:lnTo>
                  <a:pt x="4895" y="3662"/>
                </a:lnTo>
                <a:lnTo>
                  <a:pt x="4895" y="3668"/>
                </a:lnTo>
                <a:lnTo>
                  <a:pt x="4895" y="3671"/>
                </a:lnTo>
                <a:lnTo>
                  <a:pt x="4893" y="3675"/>
                </a:lnTo>
                <a:lnTo>
                  <a:pt x="4891" y="3676"/>
                </a:lnTo>
                <a:lnTo>
                  <a:pt x="4888" y="3677"/>
                </a:lnTo>
                <a:lnTo>
                  <a:pt x="4884" y="3678"/>
                </a:lnTo>
                <a:lnTo>
                  <a:pt x="4875" y="3677"/>
                </a:lnTo>
                <a:lnTo>
                  <a:pt x="4865" y="3675"/>
                </a:lnTo>
                <a:lnTo>
                  <a:pt x="4854" y="3671"/>
                </a:lnTo>
                <a:lnTo>
                  <a:pt x="4844" y="3669"/>
                </a:lnTo>
                <a:lnTo>
                  <a:pt x="4835" y="3668"/>
                </a:lnTo>
                <a:lnTo>
                  <a:pt x="4830" y="3669"/>
                </a:lnTo>
                <a:lnTo>
                  <a:pt x="4827" y="3670"/>
                </a:lnTo>
                <a:lnTo>
                  <a:pt x="4825" y="3674"/>
                </a:lnTo>
                <a:lnTo>
                  <a:pt x="4824" y="3678"/>
                </a:lnTo>
                <a:lnTo>
                  <a:pt x="4824" y="3683"/>
                </a:lnTo>
                <a:lnTo>
                  <a:pt x="4824" y="3689"/>
                </a:lnTo>
                <a:lnTo>
                  <a:pt x="4824" y="3694"/>
                </a:lnTo>
                <a:lnTo>
                  <a:pt x="4823" y="3698"/>
                </a:lnTo>
                <a:lnTo>
                  <a:pt x="4820" y="3701"/>
                </a:lnTo>
                <a:lnTo>
                  <a:pt x="4816" y="3703"/>
                </a:lnTo>
                <a:lnTo>
                  <a:pt x="4809" y="3703"/>
                </a:lnTo>
                <a:lnTo>
                  <a:pt x="4803" y="3702"/>
                </a:lnTo>
                <a:lnTo>
                  <a:pt x="4795" y="3702"/>
                </a:lnTo>
                <a:lnTo>
                  <a:pt x="4787" y="3701"/>
                </a:lnTo>
                <a:lnTo>
                  <a:pt x="4780" y="3699"/>
                </a:lnTo>
                <a:lnTo>
                  <a:pt x="4775" y="3701"/>
                </a:lnTo>
                <a:lnTo>
                  <a:pt x="4767" y="3703"/>
                </a:lnTo>
                <a:lnTo>
                  <a:pt x="4760" y="3707"/>
                </a:lnTo>
                <a:lnTo>
                  <a:pt x="4754" y="3712"/>
                </a:lnTo>
                <a:lnTo>
                  <a:pt x="4749" y="3717"/>
                </a:lnTo>
                <a:lnTo>
                  <a:pt x="4743" y="3722"/>
                </a:lnTo>
                <a:lnTo>
                  <a:pt x="4735" y="3725"/>
                </a:lnTo>
                <a:lnTo>
                  <a:pt x="4725" y="3727"/>
                </a:lnTo>
                <a:lnTo>
                  <a:pt x="4714" y="3728"/>
                </a:lnTo>
                <a:lnTo>
                  <a:pt x="4702" y="3727"/>
                </a:lnTo>
                <a:lnTo>
                  <a:pt x="4688" y="3726"/>
                </a:lnTo>
                <a:lnTo>
                  <a:pt x="4675" y="3725"/>
                </a:lnTo>
                <a:lnTo>
                  <a:pt x="4661" y="3723"/>
                </a:lnTo>
                <a:lnTo>
                  <a:pt x="4649" y="3721"/>
                </a:lnTo>
                <a:lnTo>
                  <a:pt x="4637" y="3720"/>
                </a:lnTo>
                <a:lnTo>
                  <a:pt x="4626" y="3718"/>
                </a:lnTo>
                <a:lnTo>
                  <a:pt x="4606" y="3717"/>
                </a:lnTo>
                <a:lnTo>
                  <a:pt x="4586" y="3716"/>
                </a:lnTo>
                <a:lnTo>
                  <a:pt x="4567" y="3716"/>
                </a:lnTo>
                <a:lnTo>
                  <a:pt x="4550" y="3717"/>
                </a:lnTo>
                <a:lnTo>
                  <a:pt x="4529" y="3717"/>
                </a:lnTo>
                <a:lnTo>
                  <a:pt x="4516" y="3718"/>
                </a:lnTo>
                <a:lnTo>
                  <a:pt x="4500" y="3721"/>
                </a:lnTo>
                <a:lnTo>
                  <a:pt x="4485" y="3722"/>
                </a:lnTo>
                <a:lnTo>
                  <a:pt x="4468" y="3723"/>
                </a:lnTo>
                <a:lnTo>
                  <a:pt x="4452" y="3723"/>
                </a:lnTo>
                <a:lnTo>
                  <a:pt x="4438" y="3722"/>
                </a:lnTo>
                <a:lnTo>
                  <a:pt x="4428" y="3721"/>
                </a:lnTo>
                <a:lnTo>
                  <a:pt x="4420" y="3716"/>
                </a:lnTo>
                <a:lnTo>
                  <a:pt x="4413" y="3712"/>
                </a:lnTo>
                <a:lnTo>
                  <a:pt x="4407" y="3706"/>
                </a:lnTo>
                <a:lnTo>
                  <a:pt x="4401" y="3701"/>
                </a:lnTo>
                <a:lnTo>
                  <a:pt x="4394" y="3694"/>
                </a:lnTo>
                <a:lnTo>
                  <a:pt x="4387" y="3687"/>
                </a:lnTo>
                <a:lnTo>
                  <a:pt x="4378" y="3677"/>
                </a:lnTo>
                <a:lnTo>
                  <a:pt x="4367" y="3668"/>
                </a:lnTo>
                <a:lnTo>
                  <a:pt x="4357" y="3659"/>
                </a:lnTo>
                <a:lnTo>
                  <a:pt x="4345" y="3650"/>
                </a:lnTo>
                <a:lnTo>
                  <a:pt x="4332" y="3641"/>
                </a:lnTo>
                <a:lnTo>
                  <a:pt x="4326" y="3637"/>
                </a:lnTo>
                <a:lnTo>
                  <a:pt x="4318" y="3633"/>
                </a:lnTo>
                <a:lnTo>
                  <a:pt x="4310" y="3630"/>
                </a:lnTo>
                <a:lnTo>
                  <a:pt x="4302" y="3627"/>
                </a:lnTo>
                <a:lnTo>
                  <a:pt x="4293" y="3623"/>
                </a:lnTo>
                <a:lnTo>
                  <a:pt x="4285" y="3620"/>
                </a:lnTo>
                <a:lnTo>
                  <a:pt x="4278" y="3618"/>
                </a:lnTo>
                <a:lnTo>
                  <a:pt x="4271" y="3613"/>
                </a:lnTo>
                <a:lnTo>
                  <a:pt x="4266" y="3609"/>
                </a:lnTo>
                <a:lnTo>
                  <a:pt x="4262" y="3603"/>
                </a:lnTo>
                <a:lnTo>
                  <a:pt x="4261" y="3598"/>
                </a:lnTo>
                <a:lnTo>
                  <a:pt x="4261" y="3591"/>
                </a:lnTo>
                <a:lnTo>
                  <a:pt x="4261" y="3584"/>
                </a:lnTo>
                <a:lnTo>
                  <a:pt x="4261" y="3577"/>
                </a:lnTo>
                <a:lnTo>
                  <a:pt x="4262" y="3571"/>
                </a:lnTo>
                <a:lnTo>
                  <a:pt x="4262" y="3564"/>
                </a:lnTo>
                <a:lnTo>
                  <a:pt x="4261" y="3558"/>
                </a:lnTo>
                <a:lnTo>
                  <a:pt x="4260" y="3555"/>
                </a:lnTo>
                <a:lnTo>
                  <a:pt x="4255" y="3552"/>
                </a:lnTo>
                <a:lnTo>
                  <a:pt x="4250" y="3549"/>
                </a:lnTo>
                <a:lnTo>
                  <a:pt x="4242" y="3549"/>
                </a:lnTo>
                <a:lnTo>
                  <a:pt x="4233" y="3549"/>
                </a:lnTo>
                <a:lnTo>
                  <a:pt x="4224" y="3551"/>
                </a:lnTo>
                <a:lnTo>
                  <a:pt x="4214" y="3552"/>
                </a:lnTo>
                <a:lnTo>
                  <a:pt x="4205" y="3552"/>
                </a:lnTo>
                <a:lnTo>
                  <a:pt x="4197" y="3552"/>
                </a:lnTo>
                <a:lnTo>
                  <a:pt x="4191" y="3549"/>
                </a:lnTo>
                <a:lnTo>
                  <a:pt x="4186" y="3547"/>
                </a:lnTo>
                <a:lnTo>
                  <a:pt x="4182" y="3542"/>
                </a:lnTo>
                <a:lnTo>
                  <a:pt x="4179" y="3535"/>
                </a:lnTo>
                <a:lnTo>
                  <a:pt x="4177" y="3527"/>
                </a:lnTo>
                <a:lnTo>
                  <a:pt x="4176" y="3519"/>
                </a:lnTo>
                <a:lnTo>
                  <a:pt x="4175" y="3511"/>
                </a:lnTo>
                <a:lnTo>
                  <a:pt x="4172" y="3503"/>
                </a:lnTo>
                <a:lnTo>
                  <a:pt x="4169" y="3496"/>
                </a:lnTo>
                <a:lnTo>
                  <a:pt x="4167" y="3491"/>
                </a:lnTo>
                <a:lnTo>
                  <a:pt x="4162" y="3487"/>
                </a:lnTo>
                <a:lnTo>
                  <a:pt x="4157" y="3483"/>
                </a:lnTo>
                <a:lnTo>
                  <a:pt x="4151" y="3481"/>
                </a:lnTo>
                <a:lnTo>
                  <a:pt x="4143" y="3479"/>
                </a:lnTo>
                <a:lnTo>
                  <a:pt x="4134" y="3479"/>
                </a:lnTo>
                <a:lnTo>
                  <a:pt x="4125" y="3478"/>
                </a:lnTo>
                <a:lnTo>
                  <a:pt x="4118" y="3478"/>
                </a:lnTo>
                <a:lnTo>
                  <a:pt x="4109" y="3477"/>
                </a:lnTo>
                <a:lnTo>
                  <a:pt x="4100" y="3476"/>
                </a:lnTo>
                <a:lnTo>
                  <a:pt x="4091" y="3473"/>
                </a:lnTo>
                <a:lnTo>
                  <a:pt x="4083" y="3472"/>
                </a:lnTo>
                <a:lnTo>
                  <a:pt x="4076" y="3469"/>
                </a:lnTo>
                <a:lnTo>
                  <a:pt x="4070" y="3465"/>
                </a:lnTo>
                <a:lnTo>
                  <a:pt x="4065" y="3462"/>
                </a:lnTo>
                <a:lnTo>
                  <a:pt x="4062" y="3458"/>
                </a:lnTo>
                <a:lnTo>
                  <a:pt x="4057" y="3451"/>
                </a:lnTo>
                <a:lnTo>
                  <a:pt x="4054" y="3444"/>
                </a:lnTo>
                <a:lnTo>
                  <a:pt x="4050" y="3436"/>
                </a:lnTo>
                <a:lnTo>
                  <a:pt x="4048" y="3430"/>
                </a:lnTo>
                <a:lnTo>
                  <a:pt x="4044" y="3423"/>
                </a:lnTo>
                <a:lnTo>
                  <a:pt x="4039" y="3417"/>
                </a:lnTo>
                <a:lnTo>
                  <a:pt x="4034" y="3413"/>
                </a:lnTo>
                <a:lnTo>
                  <a:pt x="4026" y="3409"/>
                </a:lnTo>
                <a:lnTo>
                  <a:pt x="4018" y="3407"/>
                </a:lnTo>
                <a:lnTo>
                  <a:pt x="4008" y="3405"/>
                </a:lnTo>
                <a:lnTo>
                  <a:pt x="3998" y="3404"/>
                </a:lnTo>
                <a:lnTo>
                  <a:pt x="3987" y="3403"/>
                </a:lnTo>
                <a:lnTo>
                  <a:pt x="3976" y="3401"/>
                </a:lnTo>
                <a:lnTo>
                  <a:pt x="3966" y="3397"/>
                </a:lnTo>
                <a:lnTo>
                  <a:pt x="3960" y="3394"/>
                </a:lnTo>
                <a:lnTo>
                  <a:pt x="3953" y="3389"/>
                </a:lnTo>
                <a:lnTo>
                  <a:pt x="3948" y="3384"/>
                </a:lnTo>
                <a:lnTo>
                  <a:pt x="3943" y="3377"/>
                </a:lnTo>
                <a:lnTo>
                  <a:pt x="3938" y="3371"/>
                </a:lnTo>
                <a:lnTo>
                  <a:pt x="3933" y="3367"/>
                </a:lnTo>
                <a:lnTo>
                  <a:pt x="3927" y="3365"/>
                </a:lnTo>
                <a:lnTo>
                  <a:pt x="3919" y="3364"/>
                </a:lnTo>
                <a:lnTo>
                  <a:pt x="3912" y="3364"/>
                </a:lnTo>
                <a:lnTo>
                  <a:pt x="3903" y="3365"/>
                </a:lnTo>
                <a:lnTo>
                  <a:pt x="3894" y="3367"/>
                </a:lnTo>
                <a:lnTo>
                  <a:pt x="3885" y="3369"/>
                </a:lnTo>
                <a:lnTo>
                  <a:pt x="3876" y="3370"/>
                </a:lnTo>
                <a:lnTo>
                  <a:pt x="3868" y="3370"/>
                </a:lnTo>
                <a:lnTo>
                  <a:pt x="3861" y="3369"/>
                </a:lnTo>
                <a:lnTo>
                  <a:pt x="3857" y="3367"/>
                </a:lnTo>
                <a:lnTo>
                  <a:pt x="3853" y="3362"/>
                </a:lnTo>
                <a:lnTo>
                  <a:pt x="3850" y="3358"/>
                </a:lnTo>
                <a:lnTo>
                  <a:pt x="3847" y="3352"/>
                </a:lnTo>
                <a:lnTo>
                  <a:pt x="3844" y="3346"/>
                </a:lnTo>
                <a:lnTo>
                  <a:pt x="3842" y="3340"/>
                </a:lnTo>
                <a:lnTo>
                  <a:pt x="3840" y="3334"/>
                </a:lnTo>
                <a:lnTo>
                  <a:pt x="3837" y="3330"/>
                </a:lnTo>
                <a:lnTo>
                  <a:pt x="3833" y="3327"/>
                </a:lnTo>
                <a:lnTo>
                  <a:pt x="3830" y="3324"/>
                </a:lnTo>
                <a:lnTo>
                  <a:pt x="3826" y="3324"/>
                </a:lnTo>
                <a:lnTo>
                  <a:pt x="3822" y="3323"/>
                </a:lnTo>
                <a:lnTo>
                  <a:pt x="3818" y="3323"/>
                </a:lnTo>
                <a:lnTo>
                  <a:pt x="3815" y="3322"/>
                </a:lnTo>
                <a:lnTo>
                  <a:pt x="3813" y="3320"/>
                </a:lnTo>
                <a:lnTo>
                  <a:pt x="3813" y="3317"/>
                </a:lnTo>
                <a:lnTo>
                  <a:pt x="3813" y="3313"/>
                </a:lnTo>
                <a:lnTo>
                  <a:pt x="3814" y="3309"/>
                </a:lnTo>
                <a:lnTo>
                  <a:pt x="3815" y="3304"/>
                </a:lnTo>
                <a:lnTo>
                  <a:pt x="3815" y="3301"/>
                </a:lnTo>
                <a:lnTo>
                  <a:pt x="3814" y="3298"/>
                </a:lnTo>
                <a:lnTo>
                  <a:pt x="3813" y="3296"/>
                </a:lnTo>
                <a:lnTo>
                  <a:pt x="3810" y="3295"/>
                </a:lnTo>
                <a:lnTo>
                  <a:pt x="3805" y="3295"/>
                </a:lnTo>
                <a:lnTo>
                  <a:pt x="3801" y="3296"/>
                </a:lnTo>
                <a:lnTo>
                  <a:pt x="3796" y="3298"/>
                </a:lnTo>
                <a:lnTo>
                  <a:pt x="3792" y="3298"/>
                </a:lnTo>
                <a:lnTo>
                  <a:pt x="3788" y="3296"/>
                </a:lnTo>
                <a:lnTo>
                  <a:pt x="3787" y="3294"/>
                </a:lnTo>
                <a:lnTo>
                  <a:pt x="3788" y="3290"/>
                </a:lnTo>
                <a:lnTo>
                  <a:pt x="3788" y="3285"/>
                </a:lnTo>
                <a:lnTo>
                  <a:pt x="3790" y="3280"/>
                </a:lnTo>
                <a:lnTo>
                  <a:pt x="3790" y="3276"/>
                </a:lnTo>
                <a:lnTo>
                  <a:pt x="3788" y="3273"/>
                </a:lnTo>
                <a:lnTo>
                  <a:pt x="3786" y="3272"/>
                </a:lnTo>
                <a:lnTo>
                  <a:pt x="3782" y="3272"/>
                </a:lnTo>
                <a:lnTo>
                  <a:pt x="3777" y="3273"/>
                </a:lnTo>
                <a:lnTo>
                  <a:pt x="3773" y="3274"/>
                </a:lnTo>
                <a:lnTo>
                  <a:pt x="3768" y="3274"/>
                </a:lnTo>
                <a:lnTo>
                  <a:pt x="3765" y="3273"/>
                </a:lnTo>
                <a:lnTo>
                  <a:pt x="3764" y="3271"/>
                </a:lnTo>
                <a:lnTo>
                  <a:pt x="3764" y="3266"/>
                </a:lnTo>
                <a:lnTo>
                  <a:pt x="3765" y="3262"/>
                </a:lnTo>
                <a:lnTo>
                  <a:pt x="3766" y="3256"/>
                </a:lnTo>
                <a:lnTo>
                  <a:pt x="3766" y="3253"/>
                </a:lnTo>
                <a:lnTo>
                  <a:pt x="3766" y="3249"/>
                </a:lnTo>
                <a:lnTo>
                  <a:pt x="3764" y="3248"/>
                </a:lnTo>
                <a:lnTo>
                  <a:pt x="3760" y="3247"/>
                </a:lnTo>
                <a:lnTo>
                  <a:pt x="3757" y="3248"/>
                </a:lnTo>
                <a:lnTo>
                  <a:pt x="3753" y="3248"/>
                </a:lnTo>
                <a:lnTo>
                  <a:pt x="3749" y="3249"/>
                </a:lnTo>
                <a:lnTo>
                  <a:pt x="3745" y="3249"/>
                </a:lnTo>
                <a:lnTo>
                  <a:pt x="3743" y="3249"/>
                </a:lnTo>
                <a:lnTo>
                  <a:pt x="3739" y="3246"/>
                </a:lnTo>
                <a:lnTo>
                  <a:pt x="3739" y="3243"/>
                </a:lnTo>
                <a:lnTo>
                  <a:pt x="3739" y="3237"/>
                </a:lnTo>
                <a:lnTo>
                  <a:pt x="3739" y="3231"/>
                </a:lnTo>
                <a:lnTo>
                  <a:pt x="3739" y="3226"/>
                </a:lnTo>
                <a:lnTo>
                  <a:pt x="3738" y="3221"/>
                </a:lnTo>
                <a:lnTo>
                  <a:pt x="3736" y="3216"/>
                </a:lnTo>
                <a:lnTo>
                  <a:pt x="3734" y="3211"/>
                </a:lnTo>
                <a:lnTo>
                  <a:pt x="3730" y="3208"/>
                </a:lnTo>
                <a:lnTo>
                  <a:pt x="3724" y="3201"/>
                </a:lnTo>
                <a:lnTo>
                  <a:pt x="3715" y="3196"/>
                </a:lnTo>
                <a:lnTo>
                  <a:pt x="3707" y="3190"/>
                </a:lnTo>
                <a:lnTo>
                  <a:pt x="3698" y="3186"/>
                </a:lnTo>
                <a:lnTo>
                  <a:pt x="3690" y="3181"/>
                </a:lnTo>
                <a:lnTo>
                  <a:pt x="3685" y="3178"/>
                </a:lnTo>
                <a:lnTo>
                  <a:pt x="3681" y="3174"/>
                </a:lnTo>
                <a:lnTo>
                  <a:pt x="3678" y="3171"/>
                </a:lnTo>
                <a:lnTo>
                  <a:pt x="3677" y="3168"/>
                </a:lnTo>
                <a:lnTo>
                  <a:pt x="3674" y="3164"/>
                </a:lnTo>
                <a:lnTo>
                  <a:pt x="3672" y="3161"/>
                </a:lnTo>
                <a:lnTo>
                  <a:pt x="3669" y="3160"/>
                </a:lnTo>
                <a:lnTo>
                  <a:pt x="3665" y="3160"/>
                </a:lnTo>
                <a:lnTo>
                  <a:pt x="3662" y="3160"/>
                </a:lnTo>
                <a:lnTo>
                  <a:pt x="3657" y="3160"/>
                </a:lnTo>
                <a:lnTo>
                  <a:pt x="3654" y="3161"/>
                </a:lnTo>
                <a:lnTo>
                  <a:pt x="3651" y="3160"/>
                </a:lnTo>
                <a:lnTo>
                  <a:pt x="3647" y="3160"/>
                </a:lnTo>
                <a:lnTo>
                  <a:pt x="3645" y="3158"/>
                </a:lnTo>
                <a:lnTo>
                  <a:pt x="3644" y="3154"/>
                </a:lnTo>
                <a:lnTo>
                  <a:pt x="3644" y="3151"/>
                </a:lnTo>
                <a:lnTo>
                  <a:pt x="3645" y="3146"/>
                </a:lnTo>
                <a:lnTo>
                  <a:pt x="3646" y="3141"/>
                </a:lnTo>
                <a:lnTo>
                  <a:pt x="3646" y="3136"/>
                </a:lnTo>
                <a:lnTo>
                  <a:pt x="3646" y="3133"/>
                </a:lnTo>
                <a:lnTo>
                  <a:pt x="3644" y="3130"/>
                </a:lnTo>
                <a:lnTo>
                  <a:pt x="3641" y="3127"/>
                </a:lnTo>
                <a:lnTo>
                  <a:pt x="3636" y="3126"/>
                </a:lnTo>
                <a:lnTo>
                  <a:pt x="3632" y="3125"/>
                </a:lnTo>
                <a:lnTo>
                  <a:pt x="3627" y="3124"/>
                </a:lnTo>
                <a:lnTo>
                  <a:pt x="3625" y="3121"/>
                </a:lnTo>
                <a:lnTo>
                  <a:pt x="3623" y="3117"/>
                </a:lnTo>
                <a:lnTo>
                  <a:pt x="3621" y="3112"/>
                </a:lnTo>
                <a:lnTo>
                  <a:pt x="3618" y="3105"/>
                </a:lnTo>
                <a:lnTo>
                  <a:pt x="3618" y="3098"/>
                </a:lnTo>
                <a:lnTo>
                  <a:pt x="3617" y="3092"/>
                </a:lnTo>
                <a:lnTo>
                  <a:pt x="3615" y="3086"/>
                </a:lnTo>
                <a:lnTo>
                  <a:pt x="3613" y="3079"/>
                </a:lnTo>
                <a:lnTo>
                  <a:pt x="3607" y="3074"/>
                </a:lnTo>
                <a:lnTo>
                  <a:pt x="3602" y="3071"/>
                </a:lnTo>
                <a:lnTo>
                  <a:pt x="3594" y="3069"/>
                </a:lnTo>
                <a:lnTo>
                  <a:pt x="3587" y="3066"/>
                </a:lnTo>
                <a:lnTo>
                  <a:pt x="3580" y="3062"/>
                </a:lnTo>
                <a:lnTo>
                  <a:pt x="3575" y="3059"/>
                </a:lnTo>
                <a:lnTo>
                  <a:pt x="3569" y="3055"/>
                </a:lnTo>
                <a:lnTo>
                  <a:pt x="3563" y="3050"/>
                </a:lnTo>
                <a:lnTo>
                  <a:pt x="3557" y="3043"/>
                </a:lnTo>
                <a:lnTo>
                  <a:pt x="3551" y="3036"/>
                </a:lnTo>
                <a:lnTo>
                  <a:pt x="3544" y="3027"/>
                </a:lnTo>
                <a:lnTo>
                  <a:pt x="3540" y="3019"/>
                </a:lnTo>
                <a:lnTo>
                  <a:pt x="3534" y="3010"/>
                </a:lnTo>
                <a:lnTo>
                  <a:pt x="3530" y="3003"/>
                </a:lnTo>
                <a:lnTo>
                  <a:pt x="3527" y="2998"/>
                </a:lnTo>
                <a:lnTo>
                  <a:pt x="3522" y="2991"/>
                </a:lnTo>
                <a:lnTo>
                  <a:pt x="3518" y="2985"/>
                </a:lnTo>
                <a:lnTo>
                  <a:pt x="3513" y="2980"/>
                </a:lnTo>
                <a:lnTo>
                  <a:pt x="3509" y="2974"/>
                </a:lnTo>
                <a:lnTo>
                  <a:pt x="3503" y="2971"/>
                </a:lnTo>
                <a:lnTo>
                  <a:pt x="3499" y="2968"/>
                </a:lnTo>
                <a:lnTo>
                  <a:pt x="3493" y="2966"/>
                </a:lnTo>
                <a:lnTo>
                  <a:pt x="3487" y="2965"/>
                </a:lnTo>
                <a:lnTo>
                  <a:pt x="3483" y="2962"/>
                </a:lnTo>
                <a:lnTo>
                  <a:pt x="3476" y="2954"/>
                </a:lnTo>
                <a:lnTo>
                  <a:pt x="3471" y="2944"/>
                </a:lnTo>
                <a:lnTo>
                  <a:pt x="3465" y="2934"/>
                </a:lnTo>
                <a:lnTo>
                  <a:pt x="3458" y="2924"/>
                </a:lnTo>
                <a:lnTo>
                  <a:pt x="3452" y="2915"/>
                </a:lnTo>
                <a:lnTo>
                  <a:pt x="3439" y="2902"/>
                </a:lnTo>
                <a:lnTo>
                  <a:pt x="3427" y="2890"/>
                </a:lnTo>
                <a:lnTo>
                  <a:pt x="3415" y="2879"/>
                </a:lnTo>
                <a:lnTo>
                  <a:pt x="3401" y="2869"/>
                </a:lnTo>
                <a:lnTo>
                  <a:pt x="3388" y="2859"/>
                </a:lnTo>
                <a:lnTo>
                  <a:pt x="3371" y="2846"/>
                </a:lnTo>
                <a:lnTo>
                  <a:pt x="3355" y="2833"/>
                </a:lnTo>
                <a:lnTo>
                  <a:pt x="3340" y="2821"/>
                </a:lnTo>
                <a:lnTo>
                  <a:pt x="3325" y="2806"/>
                </a:lnTo>
                <a:lnTo>
                  <a:pt x="3311" y="2792"/>
                </a:lnTo>
                <a:lnTo>
                  <a:pt x="3303" y="2783"/>
                </a:lnTo>
                <a:lnTo>
                  <a:pt x="3296" y="2773"/>
                </a:lnTo>
                <a:lnTo>
                  <a:pt x="3288" y="2764"/>
                </a:lnTo>
                <a:lnTo>
                  <a:pt x="3281" y="2755"/>
                </a:lnTo>
                <a:lnTo>
                  <a:pt x="3274" y="2746"/>
                </a:lnTo>
                <a:lnTo>
                  <a:pt x="3265" y="2739"/>
                </a:lnTo>
                <a:lnTo>
                  <a:pt x="3256" y="2733"/>
                </a:lnTo>
                <a:lnTo>
                  <a:pt x="3249" y="2730"/>
                </a:lnTo>
                <a:lnTo>
                  <a:pt x="3242" y="2728"/>
                </a:lnTo>
                <a:lnTo>
                  <a:pt x="3234" y="2727"/>
                </a:lnTo>
                <a:lnTo>
                  <a:pt x="3228" y="2724"/>
                </a:lnTo>
                <a:lnTo>
                  <a:pt x="3221" y="2722"/>
                </a:lnTo>
                <a:lnTo>
                  <a:pt x="3214" y="2720"/>
                </a:lnTo>
                <a:lnTo>
                  <a:pt x="3210" y="2715"/>
                </a:lnTo>
                <a:lnTo>
                  <a:pt x="3208" y="2712"/>
                </a:lnTo>
                <a:lnTo>
                  <a:pt x="3206" y="2706"/>
                </a:lnTo>
                <a:lnTo>
                  <a:pt x="3205" y="2701"/>
                </a:lnTo>
                <a:lnTo>
                  <a:pt x="3205" y="2694"/>
                </a:lnTo>
                <a:lnTo>
                  <a:pt x="3205" y="2687"/>
                </a:lnTo>
                <a:lnTo>
                  <a:pt x="3205" y="2682"/>
                </a:lnTo>
                <a:lnTo>
                  <a:pt x="3202" y="2676"/>
                </a:lnTo>
                <a:lnTo>
                  <a:pt x="3199" y="2672"/>
                </a:lnTo>
                <a:lnTo>
                  <a:pt x="3193" y="2670"/>
                </a:lnTo>
                <a:lnTo>
                  <a:pt x="3185" y="2666"/>
                </a:lnTo>
                <a:lnTo>
                  <a:pt x="3176" y="2665"/>
                </a:lnTo>
                <a:lnTo>
                  <a:pt x="3165" y="2664"/>
                </a:lnTo>
                <a:lnTo>
                  <a:pt x="3155" y="2664"/>
                </a:lnTo>
                <a:lnTo>
                  <a:pt x="3144" y="2664"/>
                </a:lnTo>
                <a:lnTo>
                  <a:pt x="3135" y="2664"/>
                </a:lnTo>
                <a:lnTo>
                  <a:pt x="3124" y="2663"/>
                </a:lnTo>
                <a:lnTo>
                  <a:pt x="3115" y="2659"/>
                </a:lnTo>
                <a:lnTo>
                  <a:pt x="3108" y="2656"/>
                </a:lnTo>
                <a:lnTo>
                  <a:pt x="3103" y="2652"/>
                </a:lnTo>
                <a:lnTo>
                  <a:pt x="3099" y="2646"/>
                </a:lnTo>
                <a:lnTo>
                  <a:pt x="3096" y="2642"/>
                </a:lnTo>
                <a:lnTo>
                  <a:pt x="3088" y="2633"/>
                </a:lnTo>
                <a:lnTo>
                  <a:pt x="3080" y="2623"/>
                </a:lnTo>
                <a:lnTo>
                  <a:pt x="3071" y="2615"/>
                </a:lnTo>
                <a:lnTo>
                  <a:pt x="3061" y="2606"/>
                </a:lnTo>
                <a:lnTo>
                  <a:pt x="3049" y="2598"/>
                </a:lnTo>
                <a:lnTo>
                  <a:pt x="3025" y="2586"/>
                </a:lnTo>
                <a:lnTo>
                  <a:pt x="3000" y="2573"/>
                </a:lnTo>
                <a:lnTo>
                  <a:pt x="2974" y="2561"/>
                </a:lnTo>
                <a:lnTo>
                  <a:pt x="2948" y="2549"/>
                </a:lnTo>
                <a:lnTo>
                  <a:pt x="2922" y="2534"/>
                </a:lnTo>
                <a:lnTo>
                  <a:pt x="2901" y="2521"/>
                </a:lnTo>
                <a:lnTo>
                  <a:pt x="2881" y="2506"/>
                </a:lnTo>
                <a:lnTo>
                  <a:pt x="2862" y="2492"/>
                </a:lnTo>
                <a:lnTo>
                  <a:pt x="2844" y="2477"/>
                </a:lnTo>
                <a:lnTo>
                  <a:pt x="2828" y="2462"/>
                </a:lnTo>
                <a:lnTo>
                  <a:pt x="2819" y="2453"/>
                </a:lnTo>
                <a:lnTo>
                  <a:pt x="2810" y="2445"/>
                </a:lnTo>
                <a:lnTo>
                  <a:pt x="2803" y="2437"/>
                </a:lnTo>
                <a:lnTo>
                  <a:pt x="2796" y="2429"/>
                </a:lnTo>
                <a:lnTo>
                  <a:pt x="2790" y="2422"/>
                </a:lnTo>
                <a:lnTo>
                  <a:pt x="2784" y="2412"/>
                </a:lnTo>
                <a:lnTo>
                  <a:pt x="2782" y="2408"/>
                </a:lnTo>
                <a:lnTo>
                  <a:pt x="2779" y="2402"/>
                </a:lnTo>
                <a:lnTo>
                  <a:pt x="2775" y="2396"/>
                </a:lnTo>
                <a:lnTo>
                  <a:pt x="2772" y="2392"/>
                </a:lnTo>
                <a:lnTo>
                  <a:pt x="2768" y="2389"/>
                </a:lnTo>
                <a:lnTo>
                  <a:pt x="2759" y="2384"/>
                </a:lnTo>
                <a:lnTo>
                  <a:pt x="2750" y="2383"/>
                </a:lnTo>
                <a:lnTo>
                  <a:pt x="2740" y="2381"/>
                </a:lnTo>
                <a:lnTo>
                  <a:pt x="2730" y="2380"/>
                </a:lnTo>
                <a:lnTo>
                  <a:pt x="2721" y="2376"/>
                </a:lnTo>
                <a:lnTo>
                  <a:pt x="2713" y="2372"/>
                </a:lnTo>
                <a:lnTo>
                  <a:pt x="2705" y="2366"/>
                </a:lnTo>
                <a:lnTo>
                  <a:pt x="2697" y="2358"/>
                </a:lnTo>
                <a:lnTo>
                  <a:pt x="2689" y="2349"/>
                </a:lnTo>
                <a:lnTo>
                  <a:pt x="2683" y="2339"/>
                </a:lnTo>
                <a:lnTo>
                  <a:pt x="2676" y="2328"/>
                </a:lnTo>
                <a:lnTo>
                  <a:pt x="2669" y="2318"/>
                </a:lnTo>
                <a:lnTo>
                  <a:pt x="2661" y="2308"/>
                </a:lnTo>
                <a:lnTo>
                  <a:pt x="2653" y="2298"/>
                </a:lnTo>
                <a:lnTo>
                  <a:pt x="2643" y="2290"/>
                </a:lnTo>
                <a:lnTo>
                  <a:pt x="2633" y="2283"/>
                </a:lnTo>
                <a:lnTo>
                  <a:pt x="2621" y="2277"/>
                </a:lnTo>
                <a:lnTo>
                  <a:pt x="2609" y="2271"/>
                </a:lnTo>
                <a:lnTo>
                  <a:pt x="2596" y="2264"/>
                </a:lnTo>
                <a:lnTo>
                  <a:pt x="2583" y="2259"/>
                </a:lnTo>
                <a:lnTo>
                  <a:pt x="2571" y="2252"/>
                </a:lnTo>
                <a:lnTo>
                  <a:pt x="2548" y="2239"/>
                </a:lnTo>
                <a:lnTo>
                  <a:pt x="2527" y="2224"/>
                </a:lnTo>
                <a:lnTo>
                  <a:pt x="2506" y="2209"/>
                </a:lnTo>
                <a:lnTo>
                  <a:pt x="2487" y="2194"/>
                </a:lnTo>
                <a:lnTo>
                  <a:pt x="2468" y="2179"/>
                </a:lnTo>
                <a:lnTo>
                  <a:pt x="2449" y="2164"/>
                </a:lnTo>
                <a:lnTo>
                  <a:pt x="2432" y="2148"/>
                </a:lnTo>
                <a:lnTo>
                  <a:pt x="2415" y="2132"/>
                </a:lnTo>
                <a:lnTo>
                  <a:pt x="2401" y="2117"/>
                </a:lnTo>
                <a:lnTo>
                  <a:pt x="2387" y="2101"/>
                </a:lnTo>
                <a:lnTo>
                  <a:pt x="2376" y="2087"/>
                </a:lnTo>
                <a:lnTo>
                  <a:pt x="2366" y="2073"/>
                </a:lnTo>
                <a:lnTo>
                  <a:pt x="2356" y="2058"/>
                </a:lnTo>
                <a:lnTo>
                  <a:pt x="2346" y="2043"/>
                </a:lnTo>
                <a:lnTo>
                  <a:pt x="2334" y="2025"/>
                </a:lnTo>
                <a:lnTo>
                  <a:pt x="2323" y="2005"/>
                </a:lnTo>
                <a:lnTo>
                  <a:pt x="2312" y="1983"/>
                </a:lnTo>
                <a:lnTo>
                  <a:pt x="2301" y="1962"/>
                </a:lnTo>
                <a:lnTo>
                  <a:pt x="2299" y="1958"/>
                </a:lnTo>
                <a:lnTo>
                  <a:pt x="2296" y="1953"/>
                </a:lnTo>
                <a:lnTo>
                  <a:pt x="2293" y="1949"/>
                </a:lnTo>
                <a:lnTo>
                  <a:pt x="2290" y="1945"/>
                </a:lnTo>
                <a:lnTo>
                  <a:pt x="2286" y="1942"/>
                </a:lnTo>
                <a:lnTo>
                  <a:pt x="2282" y="1940"/>
                </a:lnTo>
                <a:lnTo>
                  <a:pt x="2279" y="1939"/>
                </a:lnTo>
                <a:lnTo>
                  <a:pt x="2275" y="1939"/>
                </a:lnTo>
                <a:lnTo>
                  <a:pt x="2271" y="1937"/>
                </a:lnTo>
                <a:lnTo>
                  <a:pt x="2266" y="1937"/>
                </a:lnTo>
                <a:lnTo>
                  <a:pt x="2263" y="1936"/>
                </a:lnTo>
                <a:lnTo>
                  <a:pt x="2259" y="1935"/>
                </a:lnTo>
                <a:lnTo>
                  <a:pt x="2258" y="1932"/>
                </a:lnTo>
                <a:lnTo>
                  <a:pt x="2257" y="1927"/>
                </a:lnTo>
                <a:lnTo>
                  <a:pt x="2257" y="1922"/>
                </a:lnTo>
                <a:lnTo>
                  <a:pt x="2258" y="1916"/>
                </a:lnTo>
                <a:lnTo>
                  <a:pt x="2259" y="1911"/>
                </a:lnTo>
                <a:lnTo>
                  <a:pt x="2259" y="1906"/>
                </a:lnTo>
                <a:lnTo>
                  <a:pt x="2257" y="1903"/>
                </a:lnTo>
                <a:lnTo>
                  <a:pt x="2253" y="1900"/>
                </a:lnTo>
                <a:lnTo>
                  <a:pt x="2248" y="1899"/>
                </a:lnTo>
                <a:lnTo>
                  <a:pt x="2243" y="1899"/>
                </a:lnTo>
                <a:lnTo>
                  <a:pt x="2237" y="1898"/>
                </a:lnTo>
                <a:lnTo>
                  <a:pt x="2233" y="1897"/>
                </a:lnTo>
                <a:lnTo>
                  <a:pt x="2227" y="1895"/>
                </a:lnTo>
                <a:lnTo>
                  <a:pt x="2223" y="1894"/>
                </a:lnTo>
                <a:lnTo>
                  <a:pt x="2217" y="1892"/>
                </a:lnTo>
                <a:lnTo>
                  <a:pt x="2206" y="1887"/>
                </a:lnTo>
                <a:lnTo>
                  <a:pt x="2196" y="1880"/>
                </a:lnTo>
                <a:lnTo>
                  <a:pt x="2186" y="1874"/>
                </a:lnTo>
                <a:lnTo>
                  <a:pt x="2177" y="1866"/>
                </a:lnTo>
                <a:lnTo>
                  <a:pt x="2167" y="1858"/>
                </a:lnTo>
                <a:lnTo>
                  <a:pt x="2153" y="1845"/>
                </a:lnTo>
                <a:lnTo>
                  <a:pt x="2141" y="1830"/>
                </a:lnTo>
                <a:lnTo>
                  <a:pt x="2129" y="1818"/>
                </a:lnTo>
                <a:lnTo>
                  <a:pt x="2116" y="1805"/>
                </a:lnTo>
                <a:lnTo>
                  <a:pt x="2103" y="1794"/>
                </a:lnTo>
                <a:lnTo>
                  <a:pt x="2088" y="1784"/>
                </a:lnTo>
                <a:lnTo>
                  <a:pt x="2069" y="1773"/>
                </a:lnTo>
                <a:lnTo>
                  <a:pt x="2049" y="1763"/>
                </a:lnTo>
                <a:lnTo>
                  <a:pt x="2029" y="1752"/>
                </a:lnTo>
                <a:lnTo>
                  <a:pt x="2008" y="1740"/>
                </a:lnTo>
                <a:lnTo>
                  <a:pt x="1998" y="1735"/>
                </a:lnTo>
                <a:lnTo>
                  <a:pt x="1986" y="1728"/>
                </a:lnTo>
                <a:lnTo>
                  <a:pt x="1975" y="1722"/>
                </a:lnTo>
                <a:lnTo>
                  <a:pt x="1965" y="1715"/>
                </a:lnTo>
                <a:lnTo>
                  <a:pt x="1954" y="1708"/>
                </a:lnTo>
                <a:lnTo>
                  <a:pt x="1944" y="1700"/>
                </a:lnTo>
                <a:lnTo>
                  <a:pt x="1936" y="1691"/>
                </a:lnTo>
                <a:lnTo>
                  <a:pt x="1932" y="1686"/>
                </a:lnTo>
                <a:lnTo>
                  <a:pt x="1928" y="1680"/>
                </a:lnTo>
                <a:lnTo>
                  <a:pt x="1925" y="1674"/>
                </a:lnTo>
                <a:lnTo>
                  <a:pt x="1921" y="1670"/>
                </a:lnTo>
                <a:lnTo>
                  <a:pt x="1916" y="1665"/>
                </a:lnTo>
                <a:lnTo>
                  <a:pt x="1909" y="1662"/>
                </a:lnTo>
                <a:lnTo>
                  <a:pt x="1904" y="1659"/>
                </a:lnTo>
                <a:lnTo>
                  <a:pt x="1897" y="1653"/>
                </a:lnTo>
                <a:lnTo>
                  <a:pt x="1891" y="1646"/>
                </a:lnTo>
                <a:lnTo>
                  <a:pt x="1883" y="1636"/>
                </a:lnTo>
                <a:lnTo>
                  <a:pt x="1877" y="1626"/>
                </a:lnTo>
                <a:lnTo>
                  <a:pt x="1869" y="1615"/>
                </a:lnTo>
                <a:lnTo>
                  <a:pt x="1861" y="1605"/>
                </a:lnTo>
                <a:lnTo>
                  <a:pt x="1852" y="1596"/>
                </a:lnTo>
                <a:lnTo>
                  <a:pt x="1843" y="1589"/>
                </a:lnTo>
                <a:lnTo>
                  <a:pt x="1834" y="1586"/>
                </a:lnTo>
                <a:lnTo>
                  <a:pt x="1823" y="1583"/>
                </a:lnTo>
                <a:lnTo>
                  <a:pt x="1813" y="1580"/>
                </a:lnTo>
                <a:lnTo>
                  <a:pt x="1804" y="1577"/>
                </a:lnTo>
                <a:lnTo>
                  <a:pt x="1795" y="1571"/>
                </a:lnTo>
                <a:lnTo>
                  <a:pt x="1787" y="1565"/>
                </a:lnTo>
                <a:lnTo>
                  <a:pt x="1780" y="1556"/>
                </a:lnTo>
                <a:lnTo>
                  <a:pt x="1774" y="1546"/>
                </a:lnTo>
                <a:lnTo>
                  <a:pt x="1768" y="1537"/>
                </a:lnTo>
                <a:lnTo>
                  <a:pt x="1763" y="1528"/>
                </a:lnTo>
                <a:lnTo>
                  <a:pt x="1756" y="1520"/>
                </a:lnTo>
                <a:lnTo>
                  <a:pt x="1747" y="1512"/>
                </a:lnTo>
                <a:lnTo>
                  <a:pt x="1736" y="1505"/>
                </a:lnTo>
                <a:lnTo>
                  <a:pt x="1724" y="1501"/>
                </a:lnTo>
                <a:lnTo>
                  <a:pt x="1712" y="1495"/>
                </a:lnTo>
                <a:lnTo>
                  <a:pt x="1700" y="1490"/>
                </a:lnTo>
                <a:lnTo>
                  <a:pt x="1686" y="1482"/>
                </a:lnTo>
                <a:lnTo>
                  <a:pt x="1666" y="1468"/>
                </a:lnTo>
                <a:lnTo>
                  <a:pt x="1645" y="1454"/>
                </a:lnTo>
                <a:lnTo>
                  <a:pt x="1623" y="1438"/>
                </a:lnTo>
                <a:lnTo>
                  <a:pt x="1600" y="1424"/>
                </a:lnTo>
                <a:lnTo>
                  <a:pt x="1590" y="1418"/>
                </a:lnTo>
                <a:lnTo>
                  <a:pt x="1579" y="1412"/>
                </a:lnTo>
                <a:lnTo>
                  <a:pt x="1568" y="1408"/>
                </a:lnTo>
                <a:lnTo>
                  <a:pt x="1558" y="1403"/>
                </a:lnTo>
                <a:lnTo>
                  <a:pt x="1548" y="1399"/>
                </a:lnTo>
                <a:lnTo>
                  <a:pt x="1540" y="1393"/>
                </a:lnTo>
                <a:lnTo>
                  <a:pt x="1532" y="1387"/>
                </a:lnTo>
                <a:lnTo>
                  <a:pt x="1527" y="1378"/>
                </a:lnTo>
                <a:lnTo>
                  <a:pt x="1523" y="1368"/>
                </a:lnTo>
                <a:lnTo>
                  <a:pt x="1519" y="1358"/>
                </a:lnTo>
                <a:lnTo>
                  <a:pt x="1514" y="1349"/>
                </a:lnTo>
                <a:lnTo>
                  <a:pt x="1508" y="1340"/>
                </a:lnTo>
                <a:lnTo>
                  <a:pt x="1501" y="1333"/>
                </a:lnTo>
                <a:lnTo>
                  <a:pt x="1492" y="1328"/>
                </a:lnTo>
                <a:lnTo>
                  <a:pt x="1482" y="1324"/>
                </a:lnTo>
                <a:lnTo>
                  <a:pt x="1472" y="1318"/>
                </a:lnTo>
                <a:lnTo>
                  <a:pt x="1464" y="1313"/>
                </a:lnTo>
                <a:lnTo>
                  <a:pt x="1456" y="1306"/>
                </a:lnTo>
                <a:lnTo>
                  <a:pt x="1450" y="1298"/>
                </a:lnTo>
                <a:lnTo>
                  <a:pt x="1446" y="1288"/>
                </a:lnTo>
                <a:lnTo>
                  <a:pt x="1441" y="1279"/>
                </a:lnTo>
                <a:lnTo>
                  <a:pt x="1436" y="1269"/>
                </a:lnTo>
                <a:lnTo>
                  <a:pt x="1431" y="1260"/>
                </a:lnTo>
                <a:lnTo>
                  <a:pt x="1427" y="1252"/>
                </a:lnTo>
                <a:lnTo>
                  <a:pt x="1421" y="1244"/>
                </a:lnTo>
                <a:lnTo>
                  <a:pt x="1413" y="1239"/>
                </a:lnTo>
                <a:lnTo>
                  <a:pt x="1407" y="1233"/>
                </a:lnTo>
                <a:lnTo>
                  <a:pt x="1400" y="1228"/>
                </a:lnTo>
                <a:lnTo>
                  <a:pt x="1391" y="1219"/>
                </a:lnTo>
                <a:lnTo>
                  <a:pt x="1382" y="1209"/>
                </a:lnTo>
                <a:lnTo>
                  <a:pt x="1370" y="1197"/>
                </a:lnTo>
                <a:lnTo>
                  <a:pt x="1355" y="1186"/>
                </a:lnTo>
                <a:lnTo>
                  <a:pt x="1334" y="1169"/>
                </a:lnTo>
                <a:lnTo>
                  <a:pt x="1311" y="1154"/>
                </a:lnTo>
                <a:lnTo>
                  <a:pt x="1290" y="1138"/>
                </a:lnTo>
                <a:lnTo>
                  <a:pt x="1283" y="1133"/>
                </a:lnTo>
                <a:lnTo>
                  <a:pt x="1277" y="1128"/>
                </a:lnTo>
                <a:lnTo>
                  <a:pt x="1271" y="1124"/>
                </a:lnTo>
                <a:lnTo>
                  <a:pt x="1267" y="1120"/>
                </a:lnTo>
                <a:lnTo>
                  <a:pt x="1262" y="1117"/>
                </a:lnTo>
                <a:lnTo>
                  <a:pt x="1258" y="1114"/>
                </a:lnTo>
                <a:lnTo>
                  <a:pt x="1256" y="1109"/>
                </a:lnTo>
                <a:lnTo>
                  <a:pt x="1254" y="1102"/>
                </a:lnTo>
                <a:lnTo>
                  <a:pt x="1254" y="1099"/>
                </a:lnTo>
                <a:lnTo>
                  <a:pt x="1254" y="1094"/>
                </a:lnTo>
                <a:lnTo>
                  <a:pt x="1254" y="1091"/>
                </a:lnTo>
                <a:lnTo>
                  <a:pt x="1254" y="1087"/>
                </a:lnTo>
                <a:lnTo>
                  <a:pt x="1253" y="1083"/>
                </a:lnTo>
                <a:lnTo>
                  <a:pt x="1252" y="1080"/>
                </a:lnTo>
                <a:lnTo>
                  <a:pt x="1250" y="1079"/>
                </a:lnTo>
                <a:lnTo>
                  <a:pt x="1247" y="1078"/>
                </a:lnTo>
                <a:lnTo>
                  <a:pt x="1241" y="1078"/>
                </a:lnTo>
                <a:lnTo>
                  <a:pt x="1234" y="1079"/>
                </a:lnTo>
                <a:lnTo>
                  <a:pt x="1228" y="1081"/>
                </a:lnTo>
                <a:lnTo>
                  <a:pt x="1221" y="1082"/>
                </a:lnTo>
                <a:lnTo>
                  <a:pt x="1214" y="1084"/>
                </a:lnTo>
                <a:lnTo>
                  <a:pt x="1207" y="1086"/>
                </a:lnTo>
                <a:lnTo>
                  <a:pt x="1202" y="1086"/>
                </a:lnTo>
                <a:lnTo>
                  <a:pt x="1197" y="1083"/>
                </a:lnTo>
                <a:lnTo>
                  <a:pt x="1194" y="1081"/>
                </a:lnTo>
                <a:lnTo>
                  <a:pt x="1192" y="1077"/>
                </a:lnTo>
                <a:lnTo>
                  <a:pt x="1189" y="1071"/>
                </a:lnTo>
                <a:lnTo>
                  <a:pt x="1188" y="1064"/>
                </a:lnTo>
                <a:lnTo>
                  <a:pt x="1187" y="1059"/>
                </a:lnTo>
                <a:lnTo>
                  <a:pt x="1186" y="1052"/>
                </a:lnTo>
                <a:lnTo>
                  <a:pt x="1185" y="1046"/>
                </a:lnTo>
                <a:lnTo>
                  <a:pt x="1184" y="1041"/>
                </a:lnTo>
                <a:lnTo>
                  <a:pt x="1182" y="1034"/>
                </a:lnTo>
                <a:lnTo>
                  <a:pt x="1176" y="1031"/>
                </a:lnTo>
                <a:lnTo>
                  <a:pt x="1170" y="1030"/>
                </a:lnTo>
                <a:lnTo>
                  <a:pt x="1164" y="1028"/>
                </a:lnTo>
                <a:lnTo>
                  <a:pt x="1157" y="1028"/>
                </a:lnTo>
                <a:lnTo>
                  <a:pt x="1151" y="1027"/>
                </a:lnTo>
                <a:lnTo>
                  <a:pt x="1145" y="1026"/>
                </a:lnTo>
                <a:lnTo>
                  <a:pt x="1140" y="1025"/>
                </a:lnTo>
                <a:lnTo>
                  <a:pt x="1135" y="1023"/>
                </a:lnTo>
                <a:lnTo>
                  <a:pt x="1130" y="1019"/>
                </a:lnTo>
                <a:lnTo>
                  <a:pt x="1122" y="1014"/>
                </a:lnTo>
                <a:lnTo>
                  <a:pt x="1114" y="1007"/>
                </a:lnTo>
                <a:lnTo>
                  <a:pt x="1109" y="999"/>
                </a:lnTo>
                <a:lnTo>
                  <a:pt x="1102" y="992"/>
                </a:lnTo>
                <a:lnTo>
                  <a:pt x="1095" y="984"/>
                </a:lnTo>
                <a:lnTo>
                  <a:pt x="1089" y="976"/>
                </a:lnTo>
                <a:lnTo>
                  <a:pt x="1081" y="969"/>
                </a:lnTo>
                <a:lnTo>
                  <a:pt x="1073" y="962"/>
                </a:lnTo>
                <a:lnTo>
                  <a:pt x="1064" y="957"/>
                </a:lnTo>
                <a:lnTo>
                  <a:pt x="1057" y="950"/>
                </a:lnTo>
                <a:lnTo>
                  <a:pt x="1052" y="942"/>
                </a:lnTo>
                <a:lnTo>
                  <a:pt x="1048" y="936"/>
                </a:lnTo>
                <a:lnTo>
                  <a:pt x="1046" y="929"/>
                </a:lnTo>
                <a:lnTo>
                  <a:pt x="1044" y="922"/>
                </a:lnTo>
                <a:lnTo>
                  <a:pt x="1042" y="915"/>
                </a:lnTo>
                <a:lnTo>
                  <a:pt x="1038" y="910"/>
                </a:lnTo>
                <a:lnTo>
                  <a:pt x="1034" y="905"/>
                </a:lnTo>
                <a:lnTo>
                  <a:pt x="1029" y="901"/>
                </a:lnTo>
                <a:lnTo>
                  <a:pt x="1023" y="899"/>
                </a:lnTo>
                <a:lnTo>
                  <a:pt x="1015" y="897"/>
                </a:lnTo>
                <a:lnTo>
                  <a:pt x="1007" y="896"/>
                </a:lnTo>
                <a:lnTo>
                  <a:pt x="999" y="896"/>
                </a:lnTo>
                <a:lnTo>
                  <a:pt x="990" y="895"/>
                </a:lnTo>
                <a:lnTo>
                  <a:pt x="982" y="894"/>
                </a:lnTo>
                <a:lnTo>
                  <a:pt x="976" y="893"/>
                </a:lnTo>
                <a:lnTo>
                  <a:pt x="970" y="890"/>
                </a:lnTo>
                <a:lnTo>
                  <a:pt x="967" y="884"/>
                </a:lnTo>
                <a:lnTo>
                  <a:pt x="963" y="878"/>
                </a:lnTo>
                <a:lnTo>
                  <a:pt x="962" y="871"/>
                </a:lnTo>
                <a:lnTo>
                  <a:pt x="961" y="863"/>
                </a:lnTo>
                <a:lnTo>
                  <a:pt x="961" y="855"/>
                </a:lnTo>
                <a:lnTo>
                  <a:pt x="960" y="847"/>
                </a:lnTo>
                <a:lnTo>
                  <a:pt x="959" y="839"/>
                </a:lnTo>
                <a:lnTo>
                  <a:pt x="957" y="833"/>
                </a:lnTo>
                <a:lnTo>
                  <a:pt x="953" y="826"/>
                </a:lnTo>
                <a:lnTo>
                  <a:pt x="948" y="821"/>
                </a:lnTo>
                <a:lnTo>
                  <a:pt x="942" y="817"/>
                </a:lnTo>
                <a:lnTo>
                  <a:pt x="935" y="814"/>
                </a:lnTo>
                <a:lnTo>
                  <a:pt x="929" y="810"/>
                </a:lnTo>
                <a:lnTo>
                  <a:pt x="922" y="807"/>
                </a:lnTo>
                <a:lnTo>
                  <a:pt x="916" y="802"/>
                </a:lnTo>
                <a:lnTo>
                  <a:pt x="911" y="798"/>
                </a:lnTo>
                <a:lnTo>
                  <a:pt x="905" y="792"/>
                </a:lnTo>
                <a:lnTo>
                  <a:pt x="901" y="788"/>
                </a:lnTo>
                <a:lnTo>
                  <a:pt x="895" y="783"/>
                </a:lnTo>
                <a:lnTo>
                  <a:pt x="889" y="779"/>
                </a:lnTo>
                <a:lnTo>
                  <a:pt x="883" y="775"/>
                </a:lnTo>
                <a:lnTo>
                  <a:pt x="874" y="773"/>
                </a:lnTo>
                <a:lnTo>
                  <a:pt x="866" y="773"/>
                </a:lnTo>
                <a:lnTo>
                  <a:pt x="857" y="773"/>
                </a:lnTo>
                <a:lnTo>
                  <a:pt x="847" y="774"/>
                </a:lnTo>
                <a:lnTo>
                  <a:pt x="837" y="775"/>
                </a:lnTo>
                <a:lnTo>
                  <a:pt x="828" y="777"/>
                </a:lnTo>
                <a:lnTo>
                  <a:pt x="819" y="777"/>
                </a:lnTo>
                <a:lnTo>
                  <a:pt x="810" y="775"/>
                </a:lnTo>
                <a:lnTo>
                  <a:pt x="804" y="773"/>
                </a:lnTo>
                <a:lnTo>
                  <a:pt x="799" y="769"/>
                </a:lnTo>
                <a:lnTo>
                  <a:pt x="795" y="764"/>
                </a:lnTo>
                <a:lnTo>
                  <a:pt x="793" y="758"/>
                </a:lnTo>
                <a:lnTo>
                  <a:pt x="791" y="751"/>
                </a:lnTo>
                <a:lnTo>
                  <a:pt x="790" y="743"/>
                </a:lnTo>
                <a:lnTo>
                  <a:pt x="788" y="736"/>
                </a:lnTo>
                <a:lnTo>
                  <a:pt x="785" y="731"/>
                </a:lnTo>
                <a:lnTo>
                  <a:pt x="781" y="725"/>
                </a:lnTo>
                <a:lnTo>
                  <a:pt x="776" y="721"/>
                </a:lnTo>
                <a:lnTo>
                  <a:pt x="770" y="718"/>
                </a:lnTo>
                <a:lnTo>
                  <a:pt x="763" y="716"/>
                </a:lnTo>
                <a:lnTo>
                  <a:pt x="755" y="715"/>
                </a:lnTo>
                <a:lnTo>
                  <a:pt x="747" y="715"/>
                </a:lnTo>
                <a:lnTo>
                  <a:pt x="740" y="714"/>
                </a:lnTo>
                <a:lnTo>
                  <a:pt x="732" y="713"/>
                </a:lnTo>
                <a:lnTo>
                  <a:pt x="725" y="712"/>
                </a:lnTo>
                <a:lnTo>
                  <a:pt x="718" y="709"/>
                </a:lnTo>
                <a:lnTo>
                  <a:pt x="712" y="706"/>
                </a:lnTo>
                <a:lnTo>
                  <a:pt x="707" y="703"/>
                </a:lnTo>
                <a:lnTo>
                  <a:pt x="703" y="697"/>
                </a:lnTo>
                <a:lnTo>
                  <a:pt x="698" y="693"/>
                </a:lnTo>
                <a:lnTo>
                  <a:pt x="695" y="687"/>
                </a:lnTo>
                <a:lnTo>
                  <a:pt x="690" y="680"/>
                </a:lnTo>
                <a:lnTo>
                  <a:pt x="686" y="672"/>
                </a:lnTo>
                <a:lnTo>
                  <a:pt x="681" y="664"/>
                </a:lnTo>
                <a:lnTo>
                  <a:pt x="676" y="655"/>
                </a:lnTo>
                <a:lnTo>
                  <a:pt x="669" y="647"/>
                </a:lnTo>
                <a:lnTo>
                  <a:pt x="662" y="639"/>
                </a:lnTo>
                <a:lnTo>
                  <a:pt x="653" y="633"/>
                </a:lnTo>
                <a:lnTo>
                  <a:pt x="644" y="629"/>
                </a:lnTo>
                <a:lnTo>
                  <a:pt x="633" y="624"/>
                </a:lnTo>
                <a:lnTo>
                  <a:pt x="621" y="622"/>
                </a:lnTo>
                <a:lnTo>
                  <a:pt x="609" y="619"/>
                </a:lnTo>
                <a:lnTo>
                  <a:pt x="596" y="616"/>
                </a:lnTo>
                <a:lnTo>
                  <a:pt x="584" y="614"/>
                </a:lnTo>
                <a:lnTo>
                  <a:pt x="573" y="611"/>
                </a:lnTo>
                <a:lnTo>
                  <a:pt x="564" y="606"/>
                </a:lnTo>
                <a:lnTo>
                  <a:pt x="559" y="604"/>
                </a:lnTo>
                <a:lnTo>
                  <a:pt x="555" y="601"/>
                </a:lnTo>
                <a:lnTo>
                  <a:pt x="551" y="596"/>
                </a:lnTo>
                <a:lnTo>
                  <a:pt x="549" y="592"/>
                </a:lnTo>
                <a:lnTo>
                  <a:pt x="548" y="587"/>
                </a:lnTo>
                <a:lnTo>
                  <a:pt x="547" y="581"/>
                </a:lnTo>
                <a:lnTo>
                  <a:pt x="547" y="574"/>
                </a:lnTo>
                <a:lnTo>
                  <a:pt x="547" y="568"/>
                </a:lnTo>
                <a:lnTo>
                  <a:pt x="543" y="566"/>
                </a:lnTo>
                <a:lnTo>
                  <a:pt x="538" y="565"/>
                </a:lnTo>
                <a:lnTo>
                  <a:pt x="532" y="566"/>
                </a:lnTo>
                <a:lnTo>
                  <a:pt x="527" y="567"/>
                </a:lnTo>
                <a:lnTo>
                  <a:pt x="521" y="567"/>
                </a:lnTo>
                <a:lnTo>
                  <a:pt x="517" y="566"/>
                </a:lnTo>
                <a:lnTo>
                  <a:pt x="515" y="563"/>
                </a:lnTo>
                <a:lnTo>
                  <a:pt x="513" y="558"/>
                </a:lnTo>
                <a:lnTo>
                  <a:pt x="513" y="553"/>
                </a:lnTo>
                <a:lnTo>
                  <a:pt x="513" y="547"/>
                </a:lnTo>
                <a:lnTo>
                  <a:pt x="512" y="543"/>
                </a:lnTo>
                <a:lnTo>
                  <a:pt x="510" y="539"/>
                </a:lnTo>
                <a:lnTo>
                  <a:pt x="508" y="536"/>
                </a:lnTo>
                <a:lnTo>
                  <a:pt x="501" y="533"/>
                </a:lnTo>
                <a:lnTo>
                  <a:pt x="494" y="530"/>
                </a:lnTo>
                <a:lnTo>
                  <a:pt x="487" y="529"/>
                </a:lnTo>
                <a:lnTo>
                  <a:pt x="479" y="528"/>
                </a:lnTo>
                <a:lnTo>
                  <a:pt x="472" y="526"/>
                </a:lnTo>
                <a:lnTo>
                  <a:pt x="465" y="524"/>
                </a:lnTo>
                <a:lnTo>
                  <a:pt x="461" y="519"/>
                </a:lnTo>
                <a:lnTo>
                  <a:pt x="459" y="512"/>
                </a:lnTo>
                <a:lnTo>
                  <a:pt x="456" y="506"/>
                </a:lnTo>
                <a:lnTo>
                  <a:pt x="454" y="499"/>
                </a:lnTo>
                <a:lnTo>
                  <a:pt x="452" y="492"/>
                </a:lnTo>
                <a:lnTo>
                  <a:pt x="450" y="486"/>
                </a:lnTo>
                <a:lnTo>
                  <a:pt x="446" y="480"/>
                </a:lnTo>
                <a:lnTo>
                  <a:pt x="442" y="477"/>
                </a:lnTo>
                <a:lnTo>
                  <a:pt x="435" y="473"/>
                </a:lnTo>
                <a:lnTo>
                  <a:pt x="427" y="473"/>
                </a:lnTo>
                <a:lnTo>
                  <a:pt x="418" y="473"/>
                </a:lnTo>
                <a:lnTo>
                  <a:pt x="409" y="473"/>
                </a:lnTo>
                <a:lnTo>
                  <a:pt x="399" y="473"/>
                </a:lnTo>
                <a:lnTo>
                  <a:pt x="390" y="473"/>
                </a:lnTo>
                <a:lnTo>
                  <a:pt x="382" y="472"/>
                </a:lnTo>
                <a:lnTo>
                  <a:pt x="377" y="470"/>
                </a:lnTo>
                <a:lnTo>
                  <a:pt x="374" y="466"/>
                </a:lnTo>
                <a:lnTo>
                  <a:pt x="370" y="462"/>
                </a:lnTo>
                <a:lnTo>
                  <a:pt x="367" y="456"/>
                </a:lnTo>
                <a:lnTo>
                  <a:pt x="365" y="451"/>
                </a:lnTo>
                <a:lnTo>
                  <a:pt x="362" y="445"/>
                </a:lnTo>
                <a:lnTo>
                  <a:pt x="360" y="441"/>
                </a:lnTo>
                <a:lnTo>
                  <a:pt x="354" y="434"/>
                </a:lnTo>
                <a:lnTo>
                  <a:pt x="348" y="430"/>
                </a:lnTo>
                <a:lnTo>
                  <a:pt x="340" y="425"/>
                </a:lnTo>
                <a:lnTo>
                  <a:pt x="332" y="422"/>
                </a:lnTo>
                <a:lnTo>
                  <a:pt x="325" y="416"/>
                </a:lnTo>
                <a:lnTo>
                  <a:pt x="319" y="412"/>
                </a:lnTo>
                <a:lnTo>
                  <a:pt x="309" y="404"/>
                </a:lnTo>
                <a:lnTo>
                  <a:pt x="300" y="396"/>
                </a:lnTo>
                <a:lnTo>
                  <a:pt x="292" y="387"/>
                </a:lnTo>
                <a:lnTo>
                  <a:pt x="283" y="379"/>
                </a:lnTo>
                <a:lnTo>
                  <a:pt x="273" y="372"/>
                </a:lnTo>
                <a:lnTo>
                  <a:pt x="262" y="366"/>
                </a:lnTo>
                <a:lnTo>
                  <a:pt x="249" y="360"/>
                </a:lnTo>
                <a:lnTo>
                  <a:pt x="236" y="356"/>
                </a:lnTo>
                <a:lnTo>
                  <a:pt x="222" y="350"/>
                </a:lnTo>
                <a:lnTo>
                  <a:pt x="209" y="346"/>
                </a:lnTo>
                <a:lnTo>
                  <a:pt x="197" y="340"/>
                </a:lnTo>
                <a:lnTo>
                  <a:pt x="185" y="332"/>
                </a:lnTo>
                <a:lnTo>
                  <a:pt x="179" y="328"/>
                </a:lnTo>
                <a:lnTo>
                  <a:pt x="173" y="321"/>
                </a:lnTo>
                <a:lnTo>
                  <a:pt x="169" y="313"/>
                </a:lnTo>
                <a:lnTo>
                  <a:pt x="165" y="305"/>
                </a:lnTo>
                <a:lnTo>
                  <a:pt x="161" y="299"/>
                </a:lnTo>
                <a:lnTo>
                  <a:pt x="156" y="292"/>
                </a:lnTo>
                <a:lnTo>
                  <a:pt x="150" y="286"/>
                </a:lnTo>
                <a:lnTo>
                  <a:pt x="142" y="282"/>
                </a:lnTo>
                <a:lnTo>
                  <a:pt x="136" y="281"/>
                </a:lnTo>
                <a:lnTo>
                  <a:pt x="131" y="280"/>
                </a:lnTo>
                <a:lnTo>
                  <a:pt x="125" y="280"/>
                </a:lnTo>
                <a:lnTo>
                  <a:pt x="118" y="280"/>
                </a:lnTo>
                <a:lnTo>
                  <a:pt x="113" y="280"/>
                </a:lnTo>
                <a:lnTo>
                  <a:pt x="107" y="278"/>
                </a:lnTo>
                <a:lnTo>
                  <a:pt x="102" y="277"/>
                </a:lnTo>
                <a:lnTo>
                  <a:pt x="96" y="276"/>
                </a:lnTo>
                <a:lnTo>
                  <a:pt x="93" y="274"/>
                </a:lnTo>
                <a:lnTo>
                  <a:pt x="89" y="271"/>
                </a:lnTo>
                <a:lnTo>
                  <a:pt x="87" y="266"/>
                </a:lnTo>
                <a:lnTo>
                  <a:pt x="87" y="259"/>
                </a:lnTo>
                <a:lnTo>
                  <a:pt x="88" y="252"/>
                </a:lnTo>
                <a:lnTo>
                  <a:pt x="89" y="244"/>
                </a:lnTo>
                <a:lnTo>
                  <a:pt x="91" y="235"/>
                </a:lnTo>
                <a:lnTo>
                  <a:pt x="94" y="226"/>
                </a:lnTo>
                <a:lnTo>
                  <a:pt x="96" y="217"/>
                </a:lnTo>
                <a:lnTo>
                  <a:pt x="97" y="209"/>
                </a:lnTo>
                <a:lnTo>
                  <a:pt x="98" y="205"/>
                </a:lnTo>
                <a:lnTo>
                  <a:pt x="98" y="200"/>
                </a:lnTo>
                <a:lnTo>
                  <a:pt x="97" y="197"/>
                </a:lnTo>
                <a:lnTo>
                  <a:pt x="97" y="193"/>
                </a:lnTo>
                <a:lnTo>
                  <a:pt x="95" y="191"/>
                </a:lnTo>
                <a:lnTo>
                  <a:pt x="94" y="18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Freeform 8"/>
          <p:cNvSpPr>
            <a:spLocks/>
          </p:cNvSpPr>
          <p:nvPr/>
        </p:nvSpPr>
        <p:spPr bwMode="auto">
          <a:xfrm>
            <a:off x="6216650" y="3011488"/>
            <a:ext cx="103188" cy="109537"/>
          </a:xfrm>
          <a:custGeom>
            <a:avLst/>
            <a:gdLst>
              <a:gd name="T0" fmla="*/ 2147483647 w 259"/>
              <a:gd name="T1" fmla="*/ 2147483647 h 278"/>
              <a:gd name="T2" fmla="*/ 2147483647 w 259"/>
              <a:gd name="T3" fmla="*/ 2147483647 h 278"/>
              <a:gd name="T4" fmla="*/ 2147483647 w 259"/>
              <a:gd name="T5" fmla="*/ 2147483647 h 278"/>
              <a:gd name="T6" fmla="*/ 2147483647 w 259"/>
              <a:gd name="T7" fmla="*/ 2147483647 h 278"/>
              <a:gd name="T8" fmla="*/ 2147483647 w 259"/>
              <a:gd name="T9" fmla="*/ 2147483647 h 278"/>
              <a:gd name="T10" fmla="*/ 2147483647 w 259"/>
              <a:gd name="T11" fmla="*/ 2147483647 h 278"/>
              <a:gd name="T12" fmla="*/ 2147483647 w 259"/>
              <a:gd name="T13" fmla="*/ 2147483647 h 278"/>
              <a:gd name="T14" fmla="*/ 2147483647 w 259"/>
              <a:gd name="T15" fmla="*/ 2147483647 h 278"/>
              <a:gd name="T16" fmla="*/ 2147483647 w 259"/>
              <a:gd name="T17" fmla="*/ 2147483647 h 278"/>
              <a:gd name="T18" fmla="*/ 2147483647 w 259"/>
              <a:gd name="T19" fmla="*/ 2147483647 h 278"/>
              <a:gd name="T20" fmla="*/ 2147483647 w 259"/>
              <a:gd name="T21" fmla="*/ 2147483647 h 278"/>
              <a:gd name="T22" fmla="*/ 2147483647 w 259"/>
              <a:gd name="T23" fmla="*/ 2147483647 h 278"/>
              <a:gd name="T24" fmla="*/ 2147483647 w 259"/>
              <a:gd name="T25" fmla="*/ 2147483647 h 278"/>
              <a:gd name="T26" fmla="*/ 2147483647 w 259"/>
              <a:gd name="T27" fmla="*/ 2147483647 h 278"/>
              <a:gd name="T28" fmla="*/ 2147483647 w 259"/>
              <a:gd name="T29" fmla="*/ 2147483647 h 278"/>
              <a:gd name="T30" fmla="*/ 2147483647 w 259"/>
              <a:gd name="T31" fmla="*/ 2147483647 h 278"/>
              <a:gd name="T32" fmla="*/ 2147483647 w 259"/>
              <a:gd name="T33" fmla="*/ 2147483647 h 278"/>
              <a:gd name="T34" fmla="*/ 2147483647 w 259"/>
              <a:gd name="T35" fmla="*/ 2147483647 h 278"/>
              <a:gd name="T36" fmla="*/ 2147483647 w 259"/>
              <a:gd name="T37" fmla="*/ 2147483647 h 278"/>
              <a:gd name="T38" fmla="*/ 2147483647 w 259"/>
              <a:gd name="T39" fmla="*/ 2147483647 h 278"/>
              <a:gd name="T40" fmla="*/ 2147483647 w 259"/>
              <a:gd name="T41" fmla="*/ 2147483647 h 278"/>
              <a:gd name="T42" fmla="*/ 2147483647 w 259"/>
              <a:gd name="T43" fmla="*/ 2147483647 h 278"/>
              <a:gd name="T44" fmla="*/ 2147483647 w 259"/>
              <a:gd name="T45" fmla="*/ 2147483647 h 278"/>
              <a:gd name="T46" fmla="*/ 2147483647 w 259"/>
              <a:gd name="T47" fmla="*/ 2147483647 h 278"/>
              <a:gd name="T48" fmla="*/ 2147483647 w 259"/>
              <a:gd name="T49" fmla="*/ 2147483647 h 278"/>
              <a:gd name="T50" fmla="*/ 2147483647 w 259"/>
              <a:gd name="T51" fmla="*/ 2147483647 h 278"/>
              <a:gd name="T52" fmla="*/ 2147483647 w 259"/>
              <a:gd name="T53" fmla="*/ 2147483647 h 278"/>
              <a:gd name="T54" fmla="*/ 2147483647 w 259"/>
              <a:gd name="T55" fmla="*/ 2147483647 h 278"/>
              <a:gd name="T56" fmla="*/ 2147483647 w 259"/>
              <a:gd name="T57" fmla="*/ 2147483647 h 278"/>
              <a:gd name="T58" fmla="*/ 2147483647 w 259"/>
              <a:gd name="T59" fmla="*/ 2147483647 h 278"/>
              <a:gd name="T60" fmla="*/ 2147483647 w 259"/>
              <a:gd name="T61" fmla="*/ 2147483647 h 278"/>
              <a:gd name="T62" fmla="*/ 2147483647 w 259"/>
              <a:gd name="T63" fmla="*/ 2147483647 h 278"/>
              <a:gd name="T64" fmla="*/ 2147483647 w 259"/>
              <a:gd name="T65" fmla="*/ 2147483647 h 278"/>
              <a:gd name="T66" fmla="*/ 0 w 259"/>
              <a:gd name="T67" fmla="*/ 2147483647 h 278"/>
              <a:gd name="T68" fmla="*/ 2147483647 w 259"/>
              <a:gd name="T69" fmla="*/ 2147483647 h 278"/>
              <a:gd name="T70" fmla="*/ 2147483647 w 259"/>
              <a:gd name="T71" fmla="*/ 2147483647 h 278"/>
              <a:gd name="T72" fmla="*/ 2147483647 w 259"/>
              <a:gd name="T73" fmla="*/ 2147483647 h 2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9"/>
              <a:gd name="T112" fmla="*/ 0 h 278"/>
              <a:gd name="T113" fmla="*/ 259 w 259"/>
              <a:gd name="T114" fmla="*/ 278 h 2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9" h="278">
                <a:moveTo>
                  <a:pt x="2" y="123"/>
                </a:moveTo>
                <a:lnTo>
                  <a:pt x="4" y="117"/>
                </a:lnTo>
                <a:lnTo>
                  <a:pt x="8" y="110"/>
                </a:lnTo>
                <a:lnTo>
                  <a:pt x="12" y="102"/>
                </a:lnTo>
                <a:lnTo>
                  <a:pt x="19" y="94"/>
                </a:lnTo>
                <a:lnTo>
                  <a:pt x="25" y="86"/>
                </a:lnTo>
                <a:lnTo>
                  <a:pt x="32" y="78"/>
                </a:lnTo>
                <a:lnTo>
                  <a:pt x="41" y="70"/>
                </a:lnTo>
                <a:lnTo>
                  <a:pt x="50" y="62"/>
                </a:lnTo>
                <a:lnTo>
                  <a:pt x="61" y="52"/>
                </a:lnTo>
                <a:lnTo>
                  <a:pt x="72" y="43"/>
                </a:lnTo>
                <a:lnTo>
                  <a:pt x="85" y="35"/>
                </a:lnTo>
                <a:lnTo>
                  <a:pt x="97" y="27"/>
                </a:lnTo>
                <a:lnTo>
                  <a:pt x="111" y="19"/>
                </a:lnTo>
                <a:lnTo>
                  <a:pt x="124" y="14"/>
                </a:lnTo>
                <a:lnTo>
                  <a:pt x="137" y="8"/>
                </a:lnTo>
                <a:lnTo>
                  <a:pt x="150" y="5"/>
                </a:lnTo>
                <a:lnTo>
                  <a:pt x="163" y="3"/>
                </a:lnTo>
                <a:lnTo>
                  <a:pt x="175" y="0"/>
                </a:lnTo>
                <a:lnTo>
                  <a:pt x="186" y="1"/>
                </a:lnTo>
                <a:lnTo>
                  <a:pt x="196" y="3"/>
                </a:lnTo>
                <a:lnTo>
                  <a:pt x="205" y="6"/>
                </a:lnTo>
                <a:lnTo>
                  <a:pt x="213" y="9"/>
                </a:lnTo>
                <a:lnTo>
                  <a:pt x="221" y="16"/>
                </a:lnTo>
                <a:lnTo>
                  <a:pt x="229" y="23"/>
                </a:lnTo>
                <a:lnTo>
                  <a:pt x="235" y="32"/>
                </a:lnTo>
                <a:lnTo>
                  <a:pt x="241" y="41"/>
                </a:lnTo>
                <a:lnTo>
                  <a:pt x="246" y="52"/>
                </a:lnTo>
                <a:lnTo>
                  <a:pt x="250" y="63"/>
                </a:lnTo>
                <a:lnTo>
                  <a:pt x="254" y="74"/>
                </a:lnTo>
                <a:lnTo>
                  <a:pt x="257" y="86"/>
                </a:lnTo>
                <a:lnTo>
                  <a:pt x="258" y="98"/>
                </a:lnTo>
                <a:lnTo>
                  <a:pt x="259" y="110"/>
                </a:lnTo>
                <a:lnTo>
                  <a:pt x="259" y="120"/>
                </a:lnTo>
                <a:lnTo>
                  <a:pt x="258" y="131"/>
                </a:lnTo>
                <a:lnTo>
                  <a:pt x="256" y="144"/>
                </a:lnTo>
                <a:lnTo>
                  <a:pt x="252" y="156"/>
                </a:lnTo>
                <a:lnTo>
                  <a:pt x="246" y="166"/>
                </a:lnTo>
                <a:lnTo>
                  <a:pt x="238" y="176"/>
                </a:lnTo>
                <a:lnTo>
                  <a:pt x="230" y="185"/>
                </a:lnTo>
                <a:lnTo>
                  <a:pt x="221" y="193"/>
                </a:lnTo>
                <a:lnTo>
                  <a:pt x="211" y="202"/>
                </a:lnTo>
                <a:lnTo>
                  <a:pt x="200" y="210"/>
                </a:lnTo>
                <a:lnTo>
                  <a:pt x="189" y="217"/>
                </a:lnTo>
                <a:lnTo>
                  <a:pt x="177" y="225"/>
                </a:lnTo>
                <a:lnTo>
                  <a:pt x="164" y="232"/>
                </a:lnTo>
                <a:lnTo>
                  <a:pt x="151" y="240"/>
                </a:lnTo>
                <a:lnTo>
                  <a:pt x="138" y="247"/>
                </a:lnTo>
                <a:lnTo>
                  <a:pt x="125" y="253"/>
                </a:lnTo>
                <a:lnTo>
                  <a:pt x="115" y="259"/>
                </a:lnTo>
                <a:lnTo>
                  <a:pt x="104" y="263"/>
                </a:lnTo>
                <a:lnTo>
                  <a:pt x="94" y="267"/>
                </a:lnTo>
                <a:lnTo>
                  <a:pt x="84" y="270"/>
                </a:lnTo>
                <a:lnTo>
                  <a:pt x="74" y="273"/>
                </a:lnTo>
                <a:lnTo>
                  <a:pt x="64" y="276"/>
                </a:lnTo>
                <a:lnTo>
                  <a:pt x="55" y="277"/>
                </a:lnTo>
                <a:lnTo>
                  <a:pt x="46" y="278"/>
                </a:lnTo>
                <a:lnTo>
                  <a:pt x="38" y="277"/>
                </a:lnTo>
                <a:lnTo>
                  <a:pt x="30" y="276"/>
                </a:lnTo>
                <a:lnTo>
                  <a:pt x="23" y="273"/>
                </a:lnTo>
                <a:lnTo>
                  <a:pt x="18" y="270"/>
                </a:lnTo>
                <a:lnTo>
                  <a:pt x="12" y="267"/>
                </a:lnTo>
                <a:lnTo>
                  <a:pt x="8" y="261"/>
                </a:lnTo>
                <a:lnTo>
                  <a:pt x="4" y="256"/>
                </a:lnTo>
                <a:lnTo>
                  <a:pt x="2" y="249"/>
                </a:lnTo>
                <a:lnTo>
                  <a:pt x="1" y="241"/>
                </a:lnTo>
                <a:lnTo>
                  <a:pt x="0" y="232"/>
                </a:lnTo>
                <a:lnTo>
                  <a:pt x="0" y="223"/>
                </a:lnTo>
                <a:lnTo>
                  <a:pt x="1" y="212"/>
                </a:lnTo>
                <a:lnTo>
                  <a:pt x="2" y="201"/>
                </a:lnTo>
                <a:lnTo>
                  <a:pt x="5" y="187"/>
                </a:lnTo>
                <a:lnTo>
                  <a:pt x="9" y="173"/>
                </a:lnTo>
                <a:lnTo>
                  <a:pt x="13" y="158"/>
                </a:lnTo>
                <a:lnTo>
                  <a:pt x="19" y="141"/>
                </a:lnTo>
                <a:lnTo>
                  <a:pt x="25" y="12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Freeform 9"/>
          <p:cNvSpPr>
            <a:spLocks/>
          </p:cNvSpPr>
          <p:nvPr/>
        </p:nvSpPr>
        <p:spPr bwMode="auto">
          <a:xfrm>
            <a:off x="6542088" y="2835275"/>
            <a:ext cx="163512" cy="100013"/>
          </a:xfrm>
          <a:custGeom>
            <a:avLst/>
            <a:gdLst>
              <a:gd name="T0" fmla="*/ 2147483647 w 413"/>
              <a:gd name="T1" fmla="*/ 2147483647 h 252"/>
              <a:gd name="T2" fmla="*/ 2147483647 w 413"/>
              <a:gd name="T3" fmla="*/ 2147483647 h 252"/>
              <a:gd name="T4" fmla="*/ 2147483647 w 413"/>
              <a:gd name="T5" fmla="*/ 2147483647 h 252"/>
              <a:gd name="T6" fmla="*/ 2147483647 w 413"/>
              <a:gd name="T7" fmla="*/ 2147483647 h 252"/>
              <a:gd name="T8" fmla="*/ 2147483647 w 413"/>
              <a:gd name="T9" fmla="*/ 2147483647 h 252"/>
              <a:gd name="T10" fmla="*/ 2147483647 w 413"/>
              <a:gd name="T11" fmla="*/ 2147483647 h 252"/>
              <a:gd name="T12" fmla="*/ 2147483647 w 413"/>
              <a:gd name="T13" fmla="*/ 2147483647 h 252"/>
              <a:gd name="T14" fmla="*/ 2147483647 w 413"/>
              <a:gd name="T15" fmla="*/ 2147483647 h 252"/>
              <a:gd name="T16" fmla="*/ 2147483647 w 413"/>
              <a:gd name="T17" fmla="*/ 2147483647 h 252"/>
              <a:gd name="T18" fmla="*/ 2147483647 w 413"/>
              <a:gd name="T19" fmla="*/ 2147483647 h 252"/>
              <a:gd name="T20" fmla="*/ 2147483647 w 413"/>
              <a:gd name="T21" fmla="*/ 2147483647 h 252"/>
              <a:gd name="T22" fmla="*/ 2147483647 w 413"/>
              <a:gd name="T23" fmla="*/ 2147483647 h 252"/>
              <a:gd name="T24" fmla="*/ 2147483647 w 413"/>
              <a:gd name="T25" fmla="*/ 2147483647 h 252"/>
              <a:gd name="T26" fmla="*/ 2147483647 w 413"/>
              <a:gd name="T27" fmla="*/ 2147483647 h 252"/>
              <a:gd name="T28" fmla="*/ 2147483647 w 413"/>
              <a:gd name="T29" fmla="*/ 2147483647 h 252"/>
              <a:gd name="T30" fmla="*/ 2147483647 w 413"/>
              <a:gd name="T31" fmla="*/ 2147483647 h 252"/>
              <a:gd name="T32" fmla="*/ 2147483647 w 413"/>
              <a:gd name="T33" fmla="*/ 2147483647 h 252"/>
              <a:gd name="T34" fmla="*/ 2147483647 w 413"/>
              <a:gd name="T35" fmla="*/ 2147483647 h 252"/>
              <a:gd name="T36" fmla="*/ 2147483647 w 413"/>
              <a:gd name="T37" fmla="*/ 2147483647 h 252"/>
              <a:gd name="T38" fmla="*/ 2147483647 w 413"/>
              <a:gd name="T39" fmla="*/ 2147483647 h 252"/>
              <a:gd name="T40" fmla="*/ 2147483647 w 413"/>
              <a:gd name="T41" fmla="*/ 2147483647 h 252"/>
              <a:gd name="T42" fmla="*/ 2147483647 w 413"/>
              <a:gd name="T43" fmla="*/ 2147483647 h 252"/>
              <a:gd name="T44" fmla="*/ 2147483647 w 413"/>
              <a:gd name="T45" fmla="*/ 2147483647 h 252"/>
              <a:gd name="T46" fmla="*/ 2147483647 w 413"/>
              <a:gd name="T47" fmla="*/ 2147483647 h 252"/>
              <a:gd name="T48" fmla="*/ 2147483647 w 413"/>
              <a:gd name="T49" fmla="*/ 2147483647 h 252"/>
              <a:gd name="T50" fmla="*/ 2147483647 w 413"/>
              <a:gd name="T51" fmla="*/ 2147483647 h 252"/>
              <a:gd name="T52" fmla="*/ 2147483647 w 413"/>
              <a:gd name="T53" fmla="*/ 2147483647 h 252"/>
              <a:gd name="T54" fmla="*/ 2147483647 w 413"/>
              <a:gd name="T55" fmla="*/ 2147483647 h 252"/>
              <a:gd name="T56" fmla="*/ 2147483647 w 413"/>
              <a:gd name="T57" fmla="*/ 2147483647 h 252"/>
              <a:gd name="T58" fmla="*/ 2147483647 w 413"/>
              <a:gd name="T59" fmla="*/ 2147483647 h 252"/>
              <a:gd name="T60" fmla="*/ 2147483647 w 413"/>
              <a:gd name="T61" fmla="*/ 2147483647 h 252"/>
              <a:gd name="T62" fmla="*/ 2147483647 w 413"/>
              <a:gd name="T63" fmla="*/ 2147483647 h 252"/>
              <a:gd name="T64" fmla="*/ 2147483647 w 413"/>
              <a:gd name="T65" fmla="*/ 2147483647 h 252"/>
              <a:gd name="T66" fmla="*/ 2147483647 w 413"/>
              <a:gd name="T67" fmla="*/ 2147483647 h 252"/>
              <a:gd name="T68" fmla="*/ 2147483647 w 413"/>
              <a:gd name="T69" fmla="*/ 2147483647 h 252"/>
              <a:gd name="T70" fmla="*/ 2147483647 w 413"/>
              <a:gd name="T71" fmla="*/ 2147483647 h 252"/>
              <a:gd name="T72" fmla="*/ 2147483647 w 413"/>
              <a:gd name="T73" fmla="*/ 2147483647 h 252"/>
              <a:gd name="T74" fmla="*/ 2147483647 w 413"/>
              <a:gd name="T75" fmla="*/ 2147483647 h 252"/>
              <a:gd name="T76" fmla="*/ 2147483647 w 413"/>
              <a:gd name="T77" fmla="*/ 2147483647 h 252"/>
              <a:gd name="T78" fmla="*/ 0 w 413"/>
              <a:gd name="T79" fmla="*/ 2147483647 h 252"/>
              <a:gd name="T80" fmla="*/ 2147483647 w 413"/>
              <a:gd name="T81" fmla="*/ 2147483647 h 252"/>
              <a:gd name="T82" fmla="*/ 2147483647 w 413"/>
              <a:gd name="T83" fmla="*/ 2147483647 h 252"/>
              <a:gd name="T84" fmla="*/ 2147483647 w 413"/>
              <a:gd name="T85" fmla="*/ 2147483647 h 252"/>
              <a:gd name="T86" fmla="*/ 2147483647 w 413"/>
              <a:gd name="T87" fmla="*/ 2147483647 h 2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3"/>
              <a:gd name="T133" fmla="*/ 0 h 252"/>
              <a:gd name="T134" fmla="*/ 413 w 413"/>
              <a:gd name="T135" fmla="*/ 252 h 2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3" h="252">
                <a:moveTo>
                  <a:pt x="8" y="0"/>
                </a:moveTo>
                <a:lnTo>
                  <a:pt x="16" y="9"/>
                </a:lnTo>
                <a:lnTo>
                  <a:pt x="26" y="17"/>
                </a:lnTo>
                <a:lnTo>
                  <a:pt x="36" y="26"/>
                </a:lnTo>
                <a:lnTo>
                  <a:pt x="47" y="34"/>
                </a:lnTo>
                <a:lnTo>
                  <a:pt x="59" y="40"/>
                </a:lnTo>
                <a:lnTo>
                  <a:pt x="72" y="47"/>
                </a:lnTo>
                <a:lnTo>
                  <a:pt x="88" y="55"/>
                </a:lnTo>
                <a:lnTo>
                  <a:pt x="105" y="62"/>
                </a:lnTo>
                <a:lnTo>
                  <a:pt x="123" y="66"/>
                </a:lnTo>
                <a:lnTo>
                  <a:pt x="142" y="71"/>
                </a:lnTo>
                <a:lnTo>
                  <a:pt x="161" y="74"/>
                </a:lnTo>
                <a:lnTo>
                  <a:pt x="180" y="76"/>
                </a:lnTo>
                <a:lnTo>
                  <a:pt x="199" y="76"/>
                </a:lnTo>
                <a:lnTo>
                  <a:pt x="219" y="75"/>
                </a:lnTo>
                <a:lnTo>
                  <a:pt x="233" y="74"/>
                </a:lnTo>
                <a:lnTo>
                  <a:pt x="245" y="72"/>
                </a:lnTo>
                <a:lnTo>
                  <a:pt x="258" y="68"/>
                </a:lnTo>
                <a:lnTo>
                  <a:pt x="271" y="65"/>
                </a:lnTo>
                <a:lnTo>
                  <a:pt x="284" y="61"/>
                </a:lnTo>
                <a:lnTo>
                  <a:pt x="297" y="56"/>
                </a:lnTo>
                <a:lnTo>
                  <a:pt x="308" y="50"/>
                </a:lnTo>
                <a:lnTo>
                  <a:pt x="320" y="46"/>
                </a:lnTo>
                <a:lnTo>
                  <a:pt x="331" y="40"/>
                </a:lnTo>
                <a:lnTo>
                  <a:pt x="341" y="37"/>
                </a:lnTo>
                <a:lnTo>
                  <a:pt x="351" y="33"/>
                </a:lnTo>
                <a:lnTo>
                  <a:pt x="361" y="30"/>
                </a:lnTo>
                <a:lnTo>
                  <a:pt x="370" y="29"/>
                </a:lnTo>
                <a:lnTo>
                  <a:pt x="378" y="29"/>
                </a:lnTo>
                <a:lnTo>
                  <a:pt x="386" y="30"/>
                </a:lnTo>
                <a:lnTo>
                  <a:pt x="393" y="35"/>
                </a:lnTo>
                <a:lnTo>
                  <a:pt x="397" y="39"/>
                </a:lnTo>
                <a:lnTo>
                  <a:pt x="402" y="46"/>
                </a:lnTo>
                <a:lnTo>
                  <a:pt x="405" y="54"/>
                </a:lnTo>
                <a:lnTo>
                  <a:pt x="408" y="63"/>
                </a:lnTo>
                <a:lnTo>
                  <a:pt x="411" y="73"/>
                </a:lnTo>
                <a:lnTo>
                  <a:pt x="412" y="84"/>
                </a:lnTo>
                <a:lnTo>
                  <a:pt x="413" y="95"/>
                </a:lnTo>
                <a:lnTo>
                  <a:pt x="413" y="108"/>
                </a:lnTo>
                <a:lnTo>
                  <a:pt x="413" y="120"/>
                </a:lnTo>
                <a:lnTo>
                  <a:pt x="412" y="132"/>
                </a:lnTo>
                <a:lnTo>
                  <a:pt x="410" y="145"/>
                </a:lnTo>
                <a:lnTo>
                  <a:pt x="407" y="157"/>
                </a:lnTo>
                <a:lnTo>
                  <a:pt x="404" y="169"/>
                </a:lnTo>
                <a:lnTo>
                  <a:pt x="401" y="179"/>
                </a:lnTo>
                <a:lnTo>
                  <a:pt x="395" y="193"/>
                </a:lnTo>
                <a:lnTo>
                  <a:pt x="389" y="204"/>
                </a:lnTo>
                <a:lnTo>
                  <a:pt x="383" y="214"/>
                </a:lnTo>
                <a:lnTo>
                  <a:pt x="375" y="223"/>
                </a:lnTo>
                <a:lnTo>
                  <a:pt x="366" y="230"/>
                </a:lnTo>
                <a:lnTo>
                  <a:pt x="357" y="236"/>
                </a:lnTo>
                <a:lnTo>
                  <a:pt x="348" y="242"/>
                </a:lnTo>
                <a:lnTo>
                  <a:pt x="338" y="246"/>
                </a:lnTo>
                <a:lnTo>
                  <a:pt x="327" y="249"/>
                </a:lnTo>
                <a:lnTo>
                  <a:pt x="317" y="251"/>
                </a:lnTo>
                <a:lnTo>
                  <a:pt x="305" y="252"/>
                </a:lnTo>
                <a:lnTo>
                  <a:pt x="288" y="251"/>
                </a:lnTo>
                <a:lnTo>
                  <a:pt x="269" y="248"/>
                </a:lnTo>
                <a:lnTo>
                  <a:pt x="248" y="243"/>
                </a:lnTo>
                <a:lnTo>
                  <a:pt x="228" y="237"/>
                </a:lnTo>
                <a:lnTo>
                  <a:pt x="207" y="231"/>
                </a:lnTo>
                <a:lnTo>
                  <a:pt x="186" y="225"/>
                </a:lnTo>
                <a:lnTo>
                  <a:pt x="163" y="220"/>
                </a:lnTo>
                <a:lnTo>
                  <a:pt x="140" y="215"/>
                </a:lnTo>
                <a:lnTo>
                  <a:pt x="116" y="212"/>
                </a:lnTo>
                <a:lnTo>
                  <a:pt x="104" y="209"/>
                </a:lnTo>
                <a:lnTo>
                  <a:pt x="92" y="207"/>
                </a:lnTo>
                <a:lnTo>
                  <a:pt x="79" y="205"/>
                </a:lnTo>
                <a:lnTo>
                  <a:pt x="67" y="203"/>
                </a:lnTo>
                <a:lnTo>
                  <a:pt x="57" y="200"/>
                </a:lnTo>
                <a:lnTo>
                  <a:pt x="46" y="197"/>
                </a:lnTo>
                <a:lnTo>
                  <a:pt x="37" y="194"/>
                </a:lnTo>
                <a:lnTo>
                  <a:pt x="28" y="189"/>
                </a:lnTo>
                <a:lnTo>
                  <a:pt x="20" y="185"/>
                </a:lnTo>
                <a:lnTo>
                  <a:pt x="13" y="180"/>
                </a:lnTo>
                <a:lnTo>
                  <a:pt x="8" y="174"/>
                </a:lnTo>
                <a:lnTo>
                  <a:pt x="4" y="167"/>
                </a:lnTo>
                <a:lnTo>
                  <a:pt x="2" y="161"/>
                </a:lnTo>
                <a:lnTo>
                  <a:pt x="1" y="156"/>
                </a:lnTo>
                <a:lnTo>
                  <a:pt x="0" y="149"/>
                </a:lnTo>
                <a:lnTo>
                  <a:pt x="1" y="141"/>
                </a:lnTo>
                <a:lnTo>
                  <a:pt x="2" y="133"/>
                </a:lnTo>
                <a:lnTo>
                  <a:pt x="4" y="124"/>
                </a:lnTo>
                <a:lnTo>
                  <a:pt x="8" y="115"/>
                </a:lnTo>
                <a:lnTo>
                  <a:pt x="12" y="105"/>
                </a:lnTo>
                <a:lnTo>
                  <a:pt x="17" y="95"/>
                </a:lnTo>
                <a:lnTo>
                  <a:pt x="23" y="83"/>
                </a:lnTo>
                <a:lnTo>
                  <a:pt x="31" y="7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Freeform 10"/>
          <p:cNvSpPr>
            <a:spLocks/>
          </p:cNvSpPr>
          <p:nvPr/>
        </p:nvSpPr>
        <p:spPr bwMode="auto">
          <a:xfrm>
            <a:off x="5913438" y="3375025"/>
            <a:ext cx="65087" cy="47625"/>
          </a:xfrm>
          <a:custGeom>
            <a:avLst/>
            <a:gdLst>
              <a:gd name="T0" fmla="*/ 2147483647 w 167"/>
              <a:gd name="T1" fmla="*/ 2147483647 h 120"/>
              <a:gd name="T2" fmla="*/ 2147483647 w 167"/>
              <a:gd name="T3" fmla="*/ 2147483647 h 120"/>
              <a:gd name="T4" fmla="*/ 2147483647 w 167"/>
              <a:gd name="T5" fmla="*/ 2147483647 h 120"/>
              <a:gd name="T6" fmla="*/ 2147483647 w 167"/>
              <a:gd name="T7" fmla="*/ 2147483647 h 120"/>
              <a:gd name="T8" fmla="*/ 2147483647 w 167"/>
              <a:gd name="T9" fmla="*/ 2147483647 h 120"/>
              <a:gd name="T10" fmla="*/ 2147483647 w 167"/>
              <a:gd name="T11" fmla="*/ 2147483647 h 120"/>
              <a:gd name="T12" fmla="*/ 2147483647 w 167"/>
              <a:gd name="T13" fmla="*/ 2147483647 h 120"/>
              <a:gd name="T14" fmla="*/ 2147483647 w 167"/>
              <a:gd name="T15" fmla="*/ 2147483647 h 120"/>
              <a:gd name="T16" fmla="*/ 2147483647 w 167"/>
              <a:gd name="T17" fmla="*/ 2147483647 h 120"/>
              <a:gd name="T18" fmla="*/ 2147483647 w 167"/>
              <a:gd name="T19" fmla="*/ 2147483647 h 120"/>
              <a:gd name="T20" fmla="*/ 2147483647 w 167"/>
              <a:gd name="T21" fmla="*/ 2147483647 h 120"/>
              <a:gd name="T22" fmla="*/ 2147483647 w 167"/>
              <a:gd name="T23" fmla="*/ 2147483647 h 120"/>
              <a:gd name="T24" fmla="*/ 2147483647 w 167"/>
              <a:gd name="T25" fmla="*/ 2147483647 h 120"/>
              <a:gd name="T26" fmla="*/ 2147483647 w 167"/>
              <a:gd name="T27" fmla="*/ 2147483647 h 120"/>
              <a:gd name="T28" fmla="*/ 2147483647 w 167"/>
              <a:gd name="T29" fmla="*/ 2147483647 h 120"/>
              <a:gd name="T30" fmla="*/ 2147483647 w 167"/>
              <a:gd name="T31" fmla="*/ 2147483647 h 120"/>
              <a:gd name="T32" fmla="*/ 2147483647 w 167"/>
              <a:gd name="T33" fmla="*/ 2147483647 h 120"/>
              <a:gd name="T34" fmla="*/ 2147483647 w 167"/>
              <a:gd name="T35" fmla="*/ 2147483647 h 120"/>
              <a:gd name="T36" fmla="*/ 2147483647 w 167"/>
              <a:gd name="T37" fmla="*/ 2147483647 h 120"/>
              <a:gd name="T38" fmla="*/ 2147483647 w 167"/>
              <a:gd name="T39" fmla="*/ 2147483647 h 120"/>
              <a:gd name="T40" fmla="*/ 2147483647 w 167"/>
              <a:gd name="T41" fmla="*/ 2147483647 h 120"/>
              <a:gd name="T42" fmla="*/ 2147483647 w 167"/>
              <a:gd name="T43" fmla="*/ 2147483647 h 120"/>
              <a:gd name="T44" fmla="*/ 2147483647 w 167"/>
              <a:gd name="T45" fmla="*/ 2147483647 h 120"/>
              <a:gd name="T46" fmla="*/ 2147483647 w 167"/>
              <a:gd name="T47" fmla="*/ 2147483647 h 120"/>
              <a:gd name="T48" fmla="*/ 2147483647 w 167"/>
              <a:gd name="T49" fmla="*/ 2147483647 h 120"/>
              <a:gd name="T50" fmla="*/ 2147483647 w 167"/>
              <a:gd name="T51" fmla="*/ 2147483647 h 120"/>
              <a:gd name="T52" fmla="*/ 2147483647 w 167"/>
              <a:gd name="T53" fmla="*/ 2147483647 h 120"/>
              <a:gd name="T54" fmla="*/ 0 w 167"/>
              <a:gd name="T55" fmla="*/ 2147483647 h 120"/>
              <a:gd name="T56" fmla="*/ 0 w 167"/>
              <a:gd name="T57" fmla="*/ 2147483647 h 120"/>
              <a:gd name="T58" fmla="*/ 2147483647 w 167"/>
              <a:gd name="T59" fmla="*/ 2147483647 h 120"/>
              <a:gd name="T60" fmla="*/ 2147483647 w 167"/>
              <a:gd name="T61" fmla="*/ 2147483647 h 120"/>
              <a:gd name="T62" fmla="*/ 2147483647 w 167"/>
              <a:gd name="T63" fmla="*/ 2147483647 h 120"/>
              <a:gd name="T64" fmla="*/ 2147483647 w 167"/>
              <a:gd name="T65" fmla="*/ 2147483647 h 120"/>
              <a:gd name="T66" fmla="*/ 2147483647 w 167"/>
              <a:gd name="T67" fmla="*/ 2147483647 h 120"/>
              <a:gd name="T68" fmla="*/ 2147483647 w 167"/>
              <a:gd name="T69" fmla="*/ 2147483647 h 120"/>
              <a:gd name="T70" fmla="*/ 2147483647 w 167"/>
              <a:gd name="T71" fmla="*/ 2147483647 h 120"/>
              <a:gd name="T72" fmla="*/ 2147483647 w 167"/>
              <a:gd name="T73" fmla="*/ 2147483647 h 120"/>
              <a:gd name="T74" fmla="*/ 2147483647 w 167"/>
              <a:gd name="T75" fmla="*/ 2147483647 h 120"/>
              <a:gd name="T76" fmla="*/ 2147483647 w 167"/>
              <a:gd name="T77" fmla="*/ 0 h 120"/>
              <a:gd name="T78" fmla="*/ 2147483647 w 167"/>
              <a:gd name="T79" fmla="*/ 0 h 120"/>
              <a:gd name="T80" fmla="*/ 2147483647 w 167"/>
              <a:gd name="T81" fmla="*/ 0 h 120"/>
              <a:gd name="T82" fmla="*/ 2147483647 w 167"/>
              <a:gd name="T83" fmla="*/ 2147483647 h 120"/>
              <a:gd name="T84" fmla="*/ 2147483647 w 167"/>
              <a:gd name="T85" fmla="*/ 2147483647 h 120"/>
              <a:gd name="T86" fmla="*/ 2147483647 w 167"/>
              <a:gd name="T87" fmla="*/ 2147483647 h 120"/>
              <a:gd name="T88" fmla="*/ 2147483647 w 167"/>
              <a:gd name="T89" fmla="*/ 2147483647 h 120"/>
              <a:gd name="T90" fmla="*/ 2147483647 w 167"/>
              <a:gd name="T91" fmla="*/ 2147483647 h 120"/>
              <a:gd name="T92" fmla="*/ 2147483647 w 167"/>
              <a:gd name="T93" fmla="*/ 2147483647 h 1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7"/>
              <a:gd name="T142" fmla="*/ 0 h 120"/>
              <a:gd name="T143" fmla="*/ 167 w 167"/>
              <a:gd name="T144" fmla="*/ 120 h 1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7" h="120">
                <a:moveTo>
                  <a:pt x="156" y="6"/>
                </a:moveTo>
                <a:lnTo>
                  <a:pt x="161" y="17"/>
                </a:lnTo>
                <a:lnTo>
                  <a:pt x="165" y="28"/>
                </a:lnTo>
                <a:lnTo>
                  <a:pt x="166" y="38"/>
                </a:lnTo>
                <a:lnTo>
                  <a:pt x="167" y="47"/>
                </a:lnTo>
                <a:lnTo>
                  <a:pt x="167" y="56"/>
                </a:lnTo>
                <a:lnTo>
                  <a:pt x="166" y="64"/>
                </a:lnTo>
                <a:lnTo>
                  <a:pt x="164" y="72"/>
                </a:lnTo>
                <a:lnTo>
                  <a:pt x="160" y="80"/>
                </a:lnTo>
                <a:lnTo>
                  <a:pt x="157" y="85"/>
                </a:lnTo>
                <a:lnTo>
                  <a:pt x="152" y="92"/>
                </a:lnTo>
                <a:lnTo>
                  <a:pt x="143" y="100"/>
                </a:lnTo>
                <a:lnTo>
                  <a:pt x="134" y="107"/>
                </a:lnTo>
                <a:lnTo>
                  <a:pt x="123" y="111"/>
                </a:lnTo>
                <a:lnTo>
                  <a:pt x="112" y="116"/>
                </a:lnTo>
                <a:lnTo>
                  <a:pt x="100" y="118"/>
                </a:lnTo>
                <a:lnTo>
                  <a:pt x="87" y="120"/>
                </a:lnTo>
                <a:lnTo>
                  <a:pt x="75" y="120"/>
                </a:lnTo>
                <a:lnTo>
                  <a:pt x="63" y="120"/>
                </a:lnTo>
                <a:lnTo>
                  <a:pt x="52" y="118"/>
                </a:lnTo>
                <a:lnTo>
                  <a:pt x="40" y="114"/>
                </a:lnTo>
                <a:lnTo>
                  <a:pt x="30" y="111"/>
                </a:lnTo>
                <a:lnTo>
                  <a:pt x="21" y="105"/>
                </a:lnTo>
                <a:lnTo>
                  <a:pt x="14" y="100"/>
                </a:lnTo>
                <a:lnTo>
                  <a:pt x="8" y="93"/>
                </a:lnTo>
                <a:lnTo>
                  <a:pt x="5" y="85"/>
                </a:lnTo>
                <a:lnTo>
                  <a:pt x="1" y="77"/>
                </a:lnTo>
                <a:lnTo>
                  <a:pt x="0" y="70"/>
                </a:lnTo>
                <a:lnTo>
                  <a:pt x="0" y="61"/>
                </a:lnTo>
                <a:lnTo>
                  <a:pt x="1" y="53"/>
                </a:lnTo>
                <a:lnTo>
                  <a:pt x="3" y="44"/>
                </a:lnTo>
                <a:lnTo>
                  <a:pt x="7" y="36"/>
                </a:lnTo>
                <a:lnTo>
                  <a:pt x="10" y="28"/>
                </a:lnTo>
                <a:lnTo>
                  <a:pt x="16" y="20"/>
                </a:lnTo>
                <a:lnTo>
                  <a:pt x="21" y="15"/>
                </a:lnTo>
                <a:lnTo>
                  <a:pt x="28" y="9"/>
                </a:lnTo>
                <a:lnTo>
                  <a:pt x="36" y="5"/>
                </a:lnTo>
                <a:lnTo>
                  <a:pt x="44" y="1"/>
                </a:lnTo>
                <a:lnTo>
                  <a:pt x="49" y="0"/>
                </a:lnTo>
                <a:lnTo>
                  <a:pt x="56" y="0"/>
                </a:lnTo>
                <a:lnTo>
                  <a:pt x="64" y="0"/>
                </a:lnTo>
                <a:lnTo>
                  <a:pt x="71" y="2"/>
                </a:lnTo>
                <a:lnTo>
                  <a:pt x="78" y="5"/>
                </a:lnTo>
                <a:lnTo>
                  <a:pt x="86" y="9"/>
                </a:lnTo>
                <a:lnTo>
                  <a:pt x="93" y="14"/>
                </a:lnTo>
                <a:lnTo>
                  <a:pt x="101" y="21"/>
                </a:lnTo>
                <a:lnTo>
                  <a:pt x="109" y="2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Freeform 11"/>
          <p:cNvSpPr>
            <a:spLocks/>
          </p:cNvSpPr>
          <p:nvPr/>
        </p:nvSpPr>
        <p:spPr bwMode="auto">
          <a:xfrm>
            <a:off x="6134100" y="3313113"/>
            <a:ext cx="127000" cy="163512"/>
          </a:xfrm>
          <a:custGeom>
            <a:avLst/>
            <a:gdLst>
              <a:gd name="T0" fmla="*/ 2147483647 w 322"/>
              <a:gd name="T1" fmla="*/ 2147483647 h 411"/>
              <a:gd name="T2" fmla="*/ 2147483647 w 322"/>
              <a:gd name="T3" fmla="*/ 2147483647 h 411"/>
              <a:gd name="T4" fmla="*/ 2147483647 w 322"/>
              <a:gd name="T5" fmla="*/ 2147483647 h 411"/>
              <a:gd name="T6" fmla="*/ 2147483647 w 322"/>
              <a:gd name="T7" fmla="*/ 2147483647 h 411"/>
              <a:gd name="T8" fmla="*/ 2147483647 w 322"/>
              <a:gd name="T9" fmla="*/ 2147483647 h 411"/>
              <a:gd name="T10" fmla="*/ 2147483647 w 322"/>
              <a:gd name="T11" fmla="*/ 2147483647 h 411"/>
              <a:gd name="T12" fmla="*/ 2147483647 w 322"/>
              <a:gd name="T13" fmla="*/ 2147483647 h 411"/>
              <a:gd name="T14" fmla="*/ 2147483647 w 322"/>
              <a:gd name="T15" fmla="*/ 2147483647 h 411"/>
              <a:gd name="T16" fmla="*/ 2147483647 w 322"/>
              <a:gd name="T17" fmla="*/ 2147483647 h 411"/>
              <a:gd name="T18" fmla="*/ 2147483647 w 322"/>
              <a:gd name="T19" fmla="*/ 2147483647 h 411"/>
              <a:gd name="T20" fmla="*/ 2147483647 w 322"/>
              <a:gd name="T21" fmla="*/ 2147483647 h 411"/>
              <a:gd name="T22" fmla="*/ 2147483647 w 322"/>
              <a:gd name="T23" fmla="*/ 2147483647 h 411"/>
              <a:gd name="T24" fmla="*/ 2147483647 w 322"/>
              <a:gd name="T25" fmla="*/ 2147483647 h 411"/>
              <a:gd name="T26" fmla="*/ 2147483647 w 322"/>
              <a:gd name="T27" fmla="*/ 2147483647 h 411"/>
              <a:gd name="T28" fmla="*/ 2147483647 w 322"/>
              <a:gd name="T29" fmla="*/ 2147483647 h 411"/>
              <a:gd name="T30" fmla="*/ 2147483647 w 322"/>
              <a:gd name="T31" fmla="*/ 2147483647 h 411"/>
              <a:gd name="T32" fmla="*/ 2147483647 w 322"/>
              <a:gd name="T33" fmla="*/ 2147483647 h 411"/>
              <a:gd name="T34" fmla="*/ 2147483647 w 322"/>
              <a:gd name="T35" fmla="*/ 2147483647 h 411"/>
              <a:gd name="T36" fmla="*/ 2147483647 w 322"/>
              <a:gd name="T37" fmla="*/ 2147483647 h 411"/>
              <a:gd name="T38" fmla="*/ 2147483647 w 322"/>
              <a:gd name="T39" fmla="*/ 2147483647 h 411"/>
              <a:gd name="T40" fmla="*/ 2147483647 w 322"/>
              <a:gd name="T41" fmla="*/ 2147483647 h 411"/>
              <a:gd name="T42" fmla="*/ 0 w 322"/>
              <a:gd name="T43" fmla="*/ 2147483647 h 411"/>
              <a:gd name="T44" fmla="*/ 2147483647 w 322"/>
              <a:gd name="T45" fmla="*/ 2147483647 h 411"/>
              <a:gd name="T46" fmla="*/ 2147483647 w 322"/>
              <a:gd name="T47" fmla="*/ 2147483647 h 411"/>
              <a:gd name="T48" fmla="*/ 2147483647 w 322"/>
              <a:gd name="T49" fmla="*/ 2147483647 h 411"/>
              <a:gd name="T50" fmla="*/ 2147483647 w 322"/>
              <a:gd name="T51" fmla="*/ 2147483647 h 411"/>
              <a:gd name="T52" fmla="*/ 2147483647 w 322"/>
              <a:gd name="T53" fmla="*/ 2147483647 h 411"/>
              <a:gd name="T54" fmla="*/ 2147483647 w 322"/>
              <a:gd name="T55" fmla="*/ 2147483647 h 411"/>
              <a:gd name="T56" fmla="*/ 2147483647 w 322"/>
              <a:gd name="T57" fmla="*/ 2147483647 h 411"/>
              <a:gd name="T58" fmla="*/ 2147483647 w 322"/>
              <a:gd name="T59" fmla="*/ 2147483647 h 411"/>
              <a:gd name="T60" fmla="*/ 2147483647 w 322"/>
              <a:gd name="T61" fmla="*/ 2147483647 h 411"/>
              <a:gd name="T62" fmla="*/ 2147483647 w 322"/>
              <a:gd name="T63" fmla="*/ 2147483647 h 411"/>
              <a:gd name="T64" fmla="*/ 2147483647 w 322"/>
              <a:gd name="T65" fmla="*/ 2147483647 h 411"/>
              <a:gd name="T66" fmla="*/ 2147483647 w 322"/>
              <a:gd name="T67" fmla="*/ 2147483647 h 411"/>
              <a:gd name="T68" fmla="*/ 2147483647 w 322"/>
              <a:gd name="T69" fmla="*/ 2147483647 h 411"/>
              <a:gd name="T70" fmla="*/ 2147483647 w 322"/>
              <a:gd name="T71" fmla="*/ 2147483647 h 411"/>
              <a:gd name="T72" fmla="*/ 2147483647 w 322"/>
              <a:gd name="T73" fmla="*/ 2147483647 h 411"/>
              <a:gd name="T74" fmla="*/ 2147483647 w 322"/>
              <a:gd name="T75" fmla="*/ 2147483647 h 411"/>
              <a:gd name="T76" fmla="*/ 2147483647 w 322"/>
              <a:gd name="T77" fmla="*/ 0 h 411"/>
              <a:gd name="T78" fmla="*/ 2147483647 w 322"/>
              <a:gd name="T79" fmla="*/ 0 h 411"/>
              <a:gd name="T80" fmla="*/ 2147483647 w 322"/>
              <a:gd name="T81" fmla="*/ 2147483647 h 411"/>
              <a:gd name="T82" fmla="*/ 2147483647 w 322"/>
              <a:gd name="T83" fmla="*/ 2147483647 h 411"/>
              <a:gd name="T84" fmla="*/ 2147483647 w 322"/>
              <a:gd name="T85" fmla="*/ 2147483647 h 411"/>
              <a:gd name="T86" fmla="*/ 2147483647 w 322"/>
              <a:gd name="T87" fmla="*/ 2147483647 h 4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2"/>
              <a:gd name="T133" fmla="*/ 0 h 411"/>
              <a:gd name="T134" fmla="*/ 322 w 322"/>
              <a:gd name="T135" fmla="*/ 411 h 4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2" h="411">
                <a:moveTo>
                  <a:pt x="307" y="22"/>
                </a:moveTo>
                <a:lnTo>
                  <a:pt x="313" y="45"/>
                </a:lnTo>
                <a:lnTo>
                  <a:pt x="317" y="70"/>
                </a:lnTo>
                <a:lnTo>
                  <a:pt x="319" y="93"/>
                </a:lnTo>
                <a:lnTo>
                  <a:pt x="322" y="116"/>
                </a:lnTo>
                <a:lnTo>
                  <a:pt x="322" y="138"/>
                </a:lnTo>
                <a:lnTo>
                  <a:pt x="322" y="159"/>
                </a:lnTo>
                <a:lnTo>
                  <a:pt x="319" y="180"/>
                </a:lnTo>
                <a:lnTo>
                  <a:pt x="316" y="200"/>
                </a:lnTo>
                <a:lnTo>
                  <a:pt x="313" y="218"/>
                </a:lnTo>
                <a:lnTo>
                  <a:pt x="308" y="236"/>
                </a:lnTo>
                <a:lnTo>
                  <a:pt x="302" y="252"/>
                </a:lnTo>
                <a:lnTo>
                  <a:pt x="296" y="268"/>
                </a:lnTo>
                <a:lnTo>
                  <a:pt x="288" y="284"/>
                </a:lnTo>
                <a:lnTo>
                  <a:pt x="279" y="298"/>
                </a:lnTo>
                <a:lnTo>
                  <a:pt x="270" y="312"/>
                </a:lnTo>
                <a:lnTo>
                  <a:pt x="260" y="325"/>
                </a:lnTo>
                <a:lnTo>
                  <a:pt x="249" y="336"/>
                </a:lnTo>
                <a:lnTo>
                  <a:pt x="236" y="349"/>
                </a:lnTo>
                <a:lnTo>
                  <a:pt x="223" y="359"/>
                </a:lnTo>
                <a:lnTo>
                  <a:pt x="214" y="365"/>
                </a:lnTo>
                <a:lnTo>
                  <a:pt x="204" y="372"/>
                </a:lnTo>
                <a:lnTo>
                  <a:pt x="194" y="378"/>
                </a:lnTo>
                <a:lnTo>
                  <a:pt x="184" y="383"/>
                </a:lnTo>
                <a:lnTo>
                  <a:pt x="173" y="388"/>
                </a:lnTo>
                <a:lnTo>
                  <a:pt x="161" y="392"/>
                </a:lnTo>
                <a:lnTo>
                  <a:pt x="150" y="397"/>
                </a:lnTo>
                <a:lnTo>
                  <a:pt x="138" y="400"/>
                </a:lnTo>
                <a:lnTo>
                  <a:pt x="126" y="403"/>
                </a:lnTo>
                <a:lnTo>
                  <a:pt x="113" y="407"/>
                </a:lnTo>
                <a:lnTo>
                  <a:pt x="101" y="409"/>
                </a:lnTo>
                <a:lnTo>
                  <a:pt x="88" y="410"/>
                </a:lnTo>
                <a:lnTo>
                  <a:pt x="75" y="411"/>
                </a:lnTo>
                <a:lnTo>
                  <a:pt x="63" y="410"/>
                </a:lnTo>
                <a:lnTo>
                  <a:pt x="52" y="410"/>
                </a:lnTo>
                <a:lnTo>
                  <a:pt x="41" y="408"/>
                </a:lnTo>
                <a:lnTo>
                  <a:pt x="30" y="405"/>
                </a:lnTo>
                <a:lnTo>
                  <a:pt x="22" y="400"/>
                </a:lnTo>
                <a:lnTo>
                  <a:pt x="15" y="395"/>
                </a:lnTo>
                <a:lnTo>
                  <a:pt x="9" y="387"/>
                </a:lnTo>
                <a:lnTo>
                  <a:pt x="5" y="379"/>
                </a:lnTo>
                <a:lnTo>
                  <a:pt x="3" y="370"/>
                </a:lnTo>
                <a:lnTo>
                  <a:pt x="0" y="361"/>
                </a:lnTo>
                <a:lnTo>
                  <a:pt x="0" y="351"/>
                </a:lnTo>
                <a:lnTo>
                  <a:pt x="0" y="340"/>
                </a:lnTo>
                <a:lnTo>
                  <a:pt x="3" y="328"/>
                </a:lnTo>
                <a:lnTo>
                  <a:pt x="5" y="317"/>
                </a:lnTo>
                <a:lnTo>
                  <a:pt x="8" y="306"/>
                </a:lnTo>
                <a:lnTo>
                  <a:pt x="11" y="295"/>
                </a:lnTo>
                <a:lnTo>
                  <a:pt x="16" y="285"/>
                </a:lnTo>
                <a:lnTo>
                  <a:pt x="22" y="275"/>
                </a:lnTo>
                <a:lnTo>
                  <a:pt x="27" y="265"/>
                </a:lnTo>
                <a:lnTo>
                  <a:pt x="33" y="256"/>
                </a:lnTo>
                <a:lnTo>
                  <a:pt x="43" y="245"/>
                </a:lnTo>
                <a:lnTo>
                  <a:pt x="54" y="233"/>
                </a:lnTo>
                <a:lnTo>
                  <a:pt x="64" y="224"/>
                </a:lnTo>
                <a:lnTo>
                  <a:pt x="74" y="217"/>
                </a:lnTo>
                <a:lnTo>
                  <a:pt x="85" y="208"/>
                </a:lnTo>
                <a:lnTo>
                  <a:pt x="94" y="199"/>
                </a:lnTo>
                <a:lnTo>
                  <a:pt x="103" y="189"/>
                </a:lnTo>
                <a:lnTo>
                  <a:pt x="110" y="177"/>
                </a:lnTo>
                <a:lnTo>
                  <a:pt x="116" y="165"/>
                </a:lnTo>
                <a:lnTo>
                  <a:pt x="119" y="153"/>
                </a:lnTo>
                <a:lnTo>
                  <a:pt x="121" y="140"/>
                </a:lnTo>
                <a:lnTo>
                  <a:pt x="123" y="126"/>
                </a:lnTo>
                <a:lnTo>
                  <a:pt x="125" y="111"/>
                </a:lnTo>
                <a:lnTo>
                  <a:pt x="126" y="97"/>
                </a:lnTo>
                <a:lnTo>
                  <a:pt x="126" y="82"/>
                </a:lnTo>
                <a:lnTo>
                  <a:pt x="127" y="68"/>
                </a:lnTo>
                <a:lnTo>
                  <a:pt x="129" y="54"/>
                </a:lnTo>
                <a:lnTo>
                  <a:pt x="131" y="42"/>
                </a:lnTo>
                <a:lnTo>
                  <a:pt x="136" y="31"/>
                </a:lnTo>
                <a:lnTo>
                  <a:pt x="140" y="21"/>
                </a:lnTo>
                <a:lnTo>
                  <a:pt x="147" y="13"/>
                </a:lnTo>
                <a:lnTo>
                  <a:pt x="154" y="8"/>
                </a:lnTo>
                <a:lnTo>
                  <a:pt x="161" y="4"/>
                </a:lnTo>
                <a:lnTo>
                  <a:pt x="169" y="2"/>
                </a:lnTo>
                <a:lnTo>
                  <a:pt x="178" y="0"/>
                </a:lnTo>
                <a:lnTo>
                  <a:pt x="187" y="0"/>
                </a:lnTo>
                <a:lnTo>
                  <a:pt x="197" y="0"/>
                </a:lnTo>
                <a:lnTo>
                  <a:pt x="207" y="3"/>
                </a:lnTo>
                <a:lnTo>
                  <a:pt x="217" y="5"/>
                </a:lnTo>
                <a:lnTo>
                  <a:pt x="227" y="8"/>
                </a:lnTo>
                <a:lnTo>
                  <a:pt x="238" y="13"/>
                </a:lnTo>
                <a:lnTo>
                  <a:pt x="248" y="17"/>
                </a:lnTo>
                <a:lnTo>
                  <a:pt x="258" y="23"/>
                </a:lnTo>
                <a:lnTo>
                  <a:pt x="268" y="30"/>
                </a:lnTo>
                <a:lnTo>
                  <a:pt x="276" y="37"/>
                </a:lnTo>
                <a:lnTo>
                  <a:pt x="283" y="4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Freeform 12"/>
          <p:cNvSpPr>
            <a:spLocks/>
          </p:cNvSpPr>
          <p:nvPr/>
        </p:nvSpPr>
        <p:spPr bwMode="auto">
          <a:xfrm>
            <a:off x="6965950" y="2527300"/>
            <a:ext cx="136525" cy="150813"/>
          </a:xfrm>
          <a:custGeom>
            <a:avLst/>
            <a:gdLst>
              <a:gd name="T0" fmla="*/ 2147483647 w 347"/>
              <a:gd name="T1" fmla="*/ 2147483647 h 382"/>
              <a:gd name="T2" fmla="*/ 2147483647 w 347"/>
              <a:gd name="T3" fmla="*/ 2147483647 h 382"/>
              <a:gd name="T4" fmla="*/ 2147483647 w 347"/>
              <a:gd name="T5" fmla="*/ 2147483647 h 382"/>
              <a:gd name="T6" fmla="*/ 2147483647 w 347"/>
              <a:gd name="T7" fmla="*/ 2147483647 h 382"/>
              <a:gd name="T8" fmla="*/ 2147483647 w 347"/>
              <a:gd name="T9" fmla="*/ 2147483647 h 382"/>
              <a:gd name="T10" fmla="*/ 2147483647 w 347"/>
              <a:gd name="T11" fmla="*/ 2147483647 h 382"/>
              <a:gd name="T12" fmla="*/ 2147483647 w 347"/>
              <a:gd name="T13" fmla="*/ 2147483647 h 382"/>
              <a:gd name="T14" fmla="*/ 2147483647 w 347"/>
              <a:gd name="T15" fmla="*/ 2147483647 h 382"/>
              <a:gd name="T16" fmla="*/ 2147483647 w 347"/>
              <a:gd name="T17" fmla="*/ 2147483647 h 382"/>
              <a:gd name="T18" fmla="*/ 2147483647 w 347"/>
              <a:gd name="T19" fmla="*/ 2147483647 h 382"/>
              <a:gd name="T20" fmla="*/ 2147483647 w 347"/>
              <a:gd name="T21" fmla="*/ 2147483647 h 382"/>
              <a:gd name="T22" fmla="*/ 2147483647 w 347"/>
              <a:gd name="T23" fmla="*/ 2147483647 h 382"/>
              <a:gd name="T24" fmla="*/ 2147483647 w 347"/>
              <a:gd name="T25" fmla="*/ 2147483647 h 382"/>
              <a:gd name="T26" fmla="*/ 0 w 347"/>
              <a:gd name="T27" fmla="*/ 2147483647 h 382"/>
              <a:gd name="T28" fmla="*/ 0 w 347"/>
              <a:gd name="T29" fmla="*/ 2147483647 h 382"/>
              <a:gd name="T30" fmla="*/ 2147483647 w 347"/>
              <a:gd name="T31" fmla="*/ 2147483647 h 382"/>
              <a:gd name="T32" fmla="*/ 2147483647 w 347"/>
              <a:gd name="T33" fmla="*/ 2147483647 h 382"/>
              <a:gd name="T34" fmla="*/ 2147483647 w 347"/>
              <a:gd name="T35" fmla="*/ 2147483647 h 382"/>
              <a:gd name="T36" fmla="*/ 2147483647 w 347"/>
              <a:gd name="T37" fmla="*/ 2147483647 h 382"/>
              <a:gd name="T38" fmla="*/ 2147483647 w 347"/>
              <a:gd name="T39" fmla="*/ 2147483647 h 382"/>
              <a:gd name="T40" fmla="*/ 2147483647 w 347"/>
              <a:gd name="T41" fmla="*/ 2147483647 h 382"/>
              <a:gd name="T42" fmla="*/ 2147483647 w 347"/>
              <a:gd name="T43" fmla="*/ 2147483647 h 382"/>
              <a:gd name="T44" fmla="*/ 2147483647 w 347"/>
              <a:gd name="T45" fmla="*/ 2147483647 h 382"/>
              <a:gd name="T46" fmla="*/ 2147483647 w 347"/>
              <a:gd name="T47" fmla="*/ 2147483647 h 382"/>
              <a:gd name="T48" fmla="*/ 2147483647 w 347"/>
              <a:gd name="T49" fmla="*/ 2147483647 h 382"/>
              <a:gd name="T50" fmla="*/ 2147483647 w 347"/>
              <a:gd name="T51" fmla="*/ 2147483647 h 382"/>
              <a:gd name="T52" fmla="*/ 2147483647 w 347"/>
              <a:gd name="T53" fmla="*/ 2147483647 h 382"/>
              <a:gd name="T54" fmla="*/ 2147483647 w 347"/>
              <a:gd name="T55" fmla="*/ 2147483647 h 382"/>
              <a:gd name="T56" fmla="*/ 2147483647 w 347"/>
              <a:gd name="T57" fmla="*/ 2147483647 h 382"/>
              <a:gd name="T58" fmla="*/ 2147483647 w 347"/>
              <a:gd name="T59" fmla="*/ 2147483647 h 382"/>
              <a:gd name="T60" fmla="*/ 2147483647 w 347"/>
              <a:gd name="T61" fmla="*/ 2147483647 h 382"/>
              <a:gd name="T62" fmla="*/ 2147483647 w 347"/>
              <a:gd name="T63" fmla="*/ 2147483647 h 382"/>
              <a:gd name="T64" fmla="*/ 2147483647 w 347"/>
              <a:gd name="T65" fmla="*/ 2147483647 h 382"/>
              <a:gd name="T66" fmla="*/ 2147483647 w 347"/>
              <a:gd name="T67" fmla="*/ 2147483647 h 382"/>
              <a:gd name="T68" fmla="*/ 2147483647 w 347"/>
              <a:gd name="T69" fmla="*/ 2147483647 h 382"/>
              <a:gd name="T70" fmla="*/ 2147483647 w 347"/>
              <a:gd name="T71" fmla="*/ 2147483647 h 382"/>
              <a:gd name="T72" fmla="*/ 2147483647 w 347"/>
              <a:gd name="T73" fmla="*/ 2147483647 h 382"/>
              <a:gd name="T74" fmla="*/ 2147483647 w 347"/>
              <a:gd name="T75" fmla="*/ 2147483647 h 382"/>
              <a:gd name="T76" fmla="*/ 2147483647 w 347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7"/>
              <a:gd name="T118" fmla="*/ 0 h 382"/>
              <a:gd name="T119" fmla="*/ 347 w 347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7" h="382">
                <a:moveTo>
                  <a:pt x="305" y="0"/>
                </a:moveTo>
                <a:lnTo>
                  <a:pt x="296" y="16"/>
                </a:lnTo>
                <a:lnTo>
                  <a:pt x="286" y="29"/>
                </a:lnTo>
                <a:lnTo>
                  <a:pt x="275" y="42"/>
                </a:lnTo>
                <a:lnTo>
                  <a:pt x="263" y="54"/>
                </a:lnTo>
                <a:lnTo>
                  <a:pt x="250" y="65"/>
                </a:lnTo>
                <a:lnTo>
                  <a:pt x="237" y="75"/>
                </a:lnTo>
                <a:lnTo>
                  <a:pt x="224" y="84"/>
                </a:lnTo>
                <a:lnTo>
                  <a:pt x="209" y="93"/>
                </a:lnTo>
                <a:lnTo>
                  <a:pt x="187" y="107"/>
                </a:lnTo>
                <a:lnTo>
                  <a:pt x="164" y="119"/>
                </a:lnTo>
                <a:lnTo>
                  <a:pt x="142" y="131"/>
                </a:lnTo>
                <a:lnTo>
                  <a:pt x="119" y="144"/>
                </a:lnTo>
                <a:lnTo>
                  <a:pt x="98" y="156"/>
                </a:lnTo>
                <a:lnTo>
                  <a:pt x="78" y="169"/>
                </a:lnTo>
                <a:lnTo>
                  <a:pt x="59" y="185"/>
                </a:lnTo>
                <a:lnTo>
                  <a:pt x="51" y="192"/>
                </a:lnTo>
                <a:lnTo>
                  <a:pt x="43" y="199"/>
                </a:lnTo>
                <a:lnTo>
                  <a:pt x="37" y="207"/>
                </a:lnTo>
                <a:lnTo>
                  <a:pt x="31" y="216"/>
                </a:lnTo>
                <a:lnTo>
                  <a:pt x="24" y="225"/>
                </a:lnTo>
                <a:lnTo>
                  <a:pt x="19" y="234"/>
                </a:lnTo>
                <a:lnTo>
                  <a:pt x="14" y="244"/>
                </a:lnTo>
                <a:lnTo>
                  <a:pt x="10" y="255"/>
                </a:lnTo>
                <a:lnTo>
                  <a:pt x="6" y="267"/>
                </a:lnTo>
                <a:lnTo>
                  <a:pt x="4" y="278"/>
                </a:lnTo>
                <a:lnTo>
                  <a:pt x="2" y="290"/>
                </a:lnTo>
                <a:lnTo>
                  <a:pt x="0" y="301"/>
                </a:lnTo>
                <a:lnTo>
                  <a:pt x="0" y="313"/>
                </a:lnTo>
                <a:lnTo>
                  <a:pt x="0" y="324"/>
                </a:lnTo>
                <a:lnTo>
                  <a:pt x="2" y="335"/>
                </a:lnTo>
                <a:lnTo>
                  <a:pt x="4" y="345"/>
                </a:lnTo>
                <a:lnTo>
                  <a:pt x="8" y="354"/>
                </a:lnTo>
                <a:lnTo>
                  <a:pt x="12" y="362"/>
                </a:lnTo>
                <a:lnTo>
                  <a:pt x="18" y="369"/>
                </a:lnTo>
                <a:lnTo>
                  <a:pt x="25" y="374"/>
                </a:lnTo>
                <a:lnTo>
                  <a:pt x="33" y="377"/>
                </a:lnTo>
                <a:lnTo>
                  <a:pt x="42" y="380"/>
                </a:lnTo>
                <a:lnTo>
                  <a:pt x="52" y="381"/>
                </a:lnTo>
                <a:lnTo>
                  <a:pt x="63" y="382"/>
                </a:lnTo>
                <a:lnTo>
                  <a:pt x="75" y="381"/>
                </a:lnTo>
                <a:lnTo>
                  <a:pt x="87" y="379"/>
                </a:lnTo>
                <a:lnTo>
                  <a:pt x="98" y="376"/>
                </a:lnTo>
                <a:lnTo>
                  <a:pt x="111" y="373"/>
                </a:lnTo>
                <a:lnTo>
                  <a:pt x="123" y="370"/>
                </a:lnTo>
                <a:lnTo>
                  <a:pt x="134" y="365"/>
                </a:lnTo>
                <a:lnTo>
                  <a:pt x="145" y="360"/>
                </a:lnTo>
                <a:lnTo>
                  <a:pt x="156" y="355"/>
                </a:lnTo>
                <a:lnTo>
                  <a:pt x="166" y="349"/>
                </a:lnTo>
                <a:lnTo>
                  <a:pt x="185" y="338"/>
                </a:lnTo>
                <a:lnTo>
                  <a:pt x="202" y="326"/>
                </a:lnTo>
                <a:lnTo>
                  <a:pt x="216" y="314"/>
                </a:lnTo>
                <a:lnTo>
                  <a:pt x="228" y="301"/>
                </a:lnTo>
                <a:lnTo>
                  <a:pt x="239" y="288"/>
                </a:lnTo>
                <a:lnTo>
                  <a:pt x="253" y="274"/>
                </a:lnTo>
                <a:lnTo>
                  <a:pt x="268" y="260"/>
                </a:lnTo>
                <a:lnTo>
                  <a:pt x="284" y="245"/>
                </a:lnTo>
                <a:lnTo>
                  <a:pt x="293" y="236"/>
                </a:lnTo>
                <a:lnTo>
                  <a:pt x="302" y="229"/>
                </a:lnTo>
                <a:lnTo>
                  <a:pt x="310" y="219"/>
                </a:lnTo>
                <a:lnTo>
                  <a:pt x="318" y="210"/>
                </a:lnTo>
                <a:lnTo>
                  <a:pt x="324" y="199"/>
                </a:lnTo>
                <a:lnTo>
                  <a:pt x="331" y="189"/>
                </a:lnTo>
                <a:lnTo>
                  <a:pt x="337" y="179"/>
                </a:lnTo>
                <a:lnTo>
                  <a:pt x="341" y="168"/>
                </a:lnTo>
                <a:lnTo>
                  <a:pt x="344" y="157"/>
                </a:lnTo>
                <a:lnTo>
                  <a:pt x="346" y="146"/>
                </a:lnTo>
                <a:lnTo>
                  <a:pt x="347" y="133"/>
                </a:lnTo>
                <a:lnTo>
                  <a:pt x="346" y="123"/>
                </a:lnTo>
                <a:lnTo>
                  <a:pt x="343" y="114"/>
                </a:lnTo>
                <a:lnTo>
                  <a:pt x="340" y="104"/>
                </a:lnTo>
                <a:lnTo>
                  <a:pt x="335" y="93"/>
                </a:lnTo>
                <a:lnTo>
                  <a:pt x="330" y="83"/>
                </a:lnTo>
                <a:lnTo>
                  <a:pt x="323" y="72"/>
                </a:lnTo>
                <a:lnTo>
                  <a:pt x="315" y="61"/>
                </a:lnTo>
                <a:lnTo>
                  <a:pt x="305" y="48"/>
                </a:lnTo>
                <a:lnTo>
                  <a:pt x="294" y="36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Freeform 13"/>
          <p:cNvSpPr>
            <a:spLocks/>
          </p:cNvSpPr>
          <p:nvPr/>
        </p:nvSpPr>
        <p:spPr bwMode="auto">
          <a:xfrm>
            <a:off x="5778500" y="3546475"/>
            <a:ext cx="79375" cy="95250"/>
          </a:xfrm>
          <a:custGeom>
            <a:avLst/>
            <a:gdLst>
              <a:gd name="T0" fmla="*/ 2147483647 w 201"/>
              <a:gd name="T1" fmla="*/ 2147483647 h 239"/>
              <a:gd name="T2" fmla="*/ 2147483647 w 201"/>
              <a:gd name="T3" fmla="*/ 2147483647 h 239"/>
              <a:gd name="T4" fmla="*/ 2147483647 w 201"/>
              <a:gd name="T5" fmla="*/ 2147483647 h 239"/>
              <a:gd name="T6" fmla="*/ 2147483647 w 201"/>
              <a:gd name="T7" fmla="*/ 2147483647 h 239"/>
              <a:gd name="T8" fmla="*/ 2147483647 w 201"/>
              <a:gd name="T9" fmla="*/ 2147483647 h 239"/>
              <a:gd name="T10" fmla="*/ 2147483647 w 201"/>
              <a:gd name="T11" fmla="*/ 2147483647 h 239"/>
              <a:gd name="T12" fmla="*/ 2147483647 w 201"/>
              <a:gd name="T13" fmla="*/ 2147483647 h 239"/>
              <a:gd name="T14" fmla="*/ 2147483647 w 201"/>
              <a:gd name="T15" fmla="*/ 2147483647 h 239"/>
              <a:gd name="T16" fmla="*/ 2147483647 w 201"/>
              <a:gd name="T17" fmla="*/ 2147483647 h 239"/>
              <a:gd name="T18" fmla="*/ 2147483647 w 201"/>
              <a:gd name="T19" fmla="*/ 2147483647 h 239"/>
              <a:gd name="T20" fmla="*/ 2147483647 w 201"/>
              <a:gd name="T21" fmla="*/ 2147483647 h 239"/>
              <a:gd name="T22" fmla="*/ 2147483647 w 201"/>
              <a:gd name="T23" fmla="*/ 2147483647 h 239"/>
              <a:gd name="T24" fmla="*/ 2147483647 w 201"/>
              <a:gd name="T25" fmla="*/ 2147483647 h 239"/>
              <a:gd name="T26" fmla="*/ 2147483647 w 201"/>
              <a:gd name="T27" fmla="*/ 2147483647 h 239"/>
              <a:gd name="T28" fmla="*/ 0 w 201"/>
              <a:gd name="T29" fmla="*/ 2147483647 h 239"/>
              <a:gd name="T30" fmla="*/ 2147483647 w 201"/>
              <a:gd name="T31" fmla="*/ 2147483647 h 239"/>
              <a:gd name="T32" fmla="*/ 2147483647 w 201"/>
              <a:gd name="T33" fmla="*/ 2147483647 h 239"/>
              <a:gd name="T34" fmla="*/ 2147483647 w 201"/>
              <a:gd name="T35" fmla="*/ 2147483647 h 239"/>
              <a:gd name="T36" fmla="*/ 2147483647 w 201"/>
              <a:gd name="T37" fmla="*/ 2147483647 h 239"/>
              <a:gd name="T38" fmla="*/ 2147483647 w 201"/>
              <a:gd name="T39" fmla="*/ 2147483647 h 239"/>
              <a:gd name="T40" fmla="*/ 2147483647 w 201"/>
              <a:gd name="T41" fmla="*/ 2147483647 h 239"/>
              <a:gd name="T42" fmla="*/ 2147483647 w 201"/>
              <a:gd name="T43" fmla="*/ 2147483647 h 239"/>
              <a:gd name="T44" fmla="*/ 2147483647 w 201"/>
              <a:gd name="T45" fmla="*/ 0 h 239"/>
              <a:gd name="T46" fmla="*/ 2147483647 w 201"/>
              <a:gd name="T47" fmla="*/ 2147483647 h 239"/>
              <a:gd name="T48" fmla="*/ 2147483647 w 201"/>
              <a:gd name="T49" fmla="*/ 2147483647 h 239"/>
              <a:gd name="T50" fmla="*/ 2147483647 w 201"/>
              <a:gd name="T51" fmla="*/ 2147483647 h 239"/>
              <a:gd name="T52" fmla="*/ 2147483647 w 201"/>
              <a:gd name="T53" fmla="*/ 2147483647 h 239"/>
              <a:gd name="T54" fmla="*/ 2147483647 w 201"/>
              <a:gd name="T55" fmla="*/ 2147483647 h 239"/>
              <a:gd name="T56" fmla="*/ 2147483647 w 201"/>
              <a:gd name="T57" fmla="*/ 2147483647 h 239"/>
              <a:gd name="T58" fmla="*/ 2147483647 w 201"/>
              <a:gd name="T59" fmla="*/ 2147483647 h 239"/>
              <a:gd name="T60" fmla="*/ 2147483647 w 201"/>
              <a:gd name="T61" fmla="*/ 2147483647 h 239"/>
              <a:gd name="T62" fmla="*/ 2147483647 w 201"/>
              <a:gd name="T63" fmla="*/ 2147483647 h 23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1"/>
              <a:gd name="T97" fmla="*/ 0 h 239"/>
              <a:gd name="T98" fmla="*/ 201 w 201"/>
              <a:gd name="T99" fmla="*/ 239 h 23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1" h="239">
                <a:moveTo>
                  <a:pt x="190" y="137"/>
                </a:moveTo>
                <a:lnTo>
                  <a:pt x="193" y="149"/>
                </a:lnTo>
                <a:lnTo>
                  <a:pt x="196" y="161"/>
                </a:lnTo>
                <a:lnTo>
                  <a:pt x="197" y="171"/>
                </a:lnTo>
                <a:lnTo>
                  <a:pt x="197" y="181"/>
                </a:lnTo>
                <a:lnTo>
                  <a:pt x="196" y="188"/>
                </a:lnTo>
                <a:lnTo>
                  <a:pt x="193" y="196"/>
                </a:lnTo>
                <a:lnTo>
                  <a:pt x="190" y="204"/>
                </a:lnTo>
                <a:lnTo>
                  <a:pt x="187" y="211"/>
                </a:lnTo>
                <a:lnTo>
                  <a:pt x="182" y="216"/>
                </a:lnTo>
                <a:lnTo>
                  <a:pt x="177" y="221"/>
                </a:lnTo>
                <a:lnTo>
                  <a:pt x="168" y="228"/>
                </a:lnTo>
                <a:lnTo>
                  <a:pt x="158" y="232"/>
                </a:lnTo>
                <a:lnTo>
                  <a:pt x="146" y="236"/>
                </a:lnTo>
                <a:lnTo>
                  <a:pt x="135" y="238"/>
                </a:lnTo>
                <a:lnTo>
                  <a:pt x="123" y="239"/>
                </a:lnTo>
                <a:lnTo>
                  <a:pt x="110" y="239"/>
                </a:lnTo>
                <a:lnTo>
                  <a:pt x="97" y="237"/>
                </a:lnTo>
                <a:lnTo>
                  <a:pt x="84" y="234"/>
                </a:lnTo>
                <a:lnTo>
                  <a:pt x="71" y="231"/>
                </a:lnTo>
                <a:lnTo>
                  <a:pt x="59" y="227"/>
                </a:lnTo>
                <a:lnTo>
                  <a:pt x="48" y="221"/>
                </a:lnTo>
                <a:lnTo>
                  <a:pt x="38" y="214"/>
                </a:lnTo>
                <a:lnTo>
                  <a:pt x="28" y="206"/>
                </a:lnTo>
                <a:lnTo>
                  <a:pt x="20" y="199"/>
                </a:lnTo>
                <a:lnTo>
                  <a:pt x="13" y="188"/>
                </a:lnTo>
                <a:lnTo>
                  <a:pt x="8" y="177"/>
                </a:lnTo>
                <a:lnTo>
                  <a:pt x="3" y="166"/>
                </a:lnTo>
                <a:lnTo>
                  <a:pt x="1" y="154"/>
                </a:lnTo>
                <a:lnTo>
                  <a:pt x="0" y="141"/>
                </a:lnTo>
                <a:lnTo>
                  <a:pt x="1" y="129"/>
                </a:lnTo>
                <a:lnTo>
                  <a:pt x="2" y="116"/>
                </a:lnTo>
                <a:lnTo>
                  <a:pt x="5" y="103"/>
                </a:lnTo>
                <a:lnTo>
                  <a:pt x="10" y="91"/>
                </a:lnTo>
                <a:lnTo>
                  <a:pt x="16" y="79"/>
                </a:lnTo>
                <a:lnTo>
                  <a:pt x="21" y="66"/>
                </a:lnTo>
                <a:lnTo>
                  <a:pt x="29" y="55"/>
                </a:lnTo>
                <a:lnTo>
                  <a:pt x="37" y="45"/>
                </a:lnTo>
                <a:lnTo>
                  <a:pt x="46" y="35"/>
                </a:lnTo>
                <a:lnTo>
                  <a:pt x="55" y="26"/>
                </a:lnTo>
                <a:lnTo>
                  <a:pt x="65" y="18"/>
                </a:lnTo>
                <a:lnTo>
                  <a:pt x="75" y="12"/>
                </a:lnTo>
                <a:lnTo>
                  <a:pt x="86" y="7"/>
                </a:lnTo>
                <a:lnTo>
                  <a:pt x="96" y="4"/>
                </a:lnTo>
                <a:lnTo>
                  <a:pt x="106" y="2"/>
                </a:lnTo>
                <a:lnTo>
                  <a:pt x="116" y="0"/>
                </a:lnTo>
                <a:lnTo>
                  <a:pt x="127" y="2"/>
                </a:lnTo>
                <a:lnTo>
                  <a:pt x="138" y="3"/>
                </a:lnTo>
                <a:lnTo>
                  <a:pt x="146" y="6"/>
                </a:lnTo>
                <a:lnTo>
                  <a:pt x="157" y="11"/>
                </a:lnTo>
                <a:lnTo>
                  <a:pt x="164" y="16"/>
                </a:lnTo>
                <a:lnTo>
                  <a:pt x="173" y="23"/>
                </a:lnTo>
                <a:lnTo>
                  <a:pt x="180" y="32"/>
                </a:lnTo>
                <a:lnTo>
                  <a:pt x="187" y="41"/>
                </a:lnTo>
                <a:lnTo>
                  <a:pt x="192" y="52"/>
                </a:lnTo>
                <a:lnTo>
                  <a:pt x="197" y="63"/>
                </a:lnTo>
                <a:lnTo>
                  <a:pt x="199" y="73"/>
                </a:lnTo>
                <a:lnTo>
                  <a:pt x="200" y="83"/>
                </a:lnTo>
                <a:lnTo>
                  <a:pt x="201" y="94"/>
                </a:lnTo>
                <a:lnTo>
                  <a:pt x="201" y="107"/>
                </a:lnTo>
                <a:lnTo>
                  <a:pt x="200" y="119"/>
                </a:lnTo>
                <a:lnTo>
                  <a:pt x="198" y="133"/>
                </a:lnTo>
                <a:lnTo>
                  <a:pt x="195" y="147"/>
                </a:lnTo>
                <a:lnTo>
                  <a:pt x="190" y="16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Freeform 14"/>
          <p:cNvSpPr>
            <a:spLocks/>
          </p:cNvSpPr>
          <p:nvPr/>
        </p:nvSpPr>
        <p:spPr bwMode="auto">
          <a:xfrm>
            <a:off x="6484938" y="3148013"/>
            <a:ext cx="61912" cy="127000"/>
          </a:xfrm>
          <a:custGeom>
            <a:avLst/>
            <a:gdLst>
              <a:gd name="T0" fmla="*/ 2147483647 w 153"/>
              <a:gd name="T1" fmla="*/ 2147483647 h 320"/>
              <a:gd name="T2" fmla="*/ 2147483647 w 153"/>
              <a:gd name="T3" fmla="*/ 2147483647 h 320"/>
              <a:gd name="T4" fmla="*/ 2147483647 w 153"/>
              <a:gd name="T5" fmla="*/ 2147483647 h 320"/>
              <a:gd name="T6" fmla="*/ 2147483647 w 153"/>
              <a:gd name="T7" fmla="*/ 2147483647 h 320"/>
              <a:gd name="T8" fmla="*/ 2147483647 w 153"/>
              <a:gd name="T9" fmla="*/ 2147483647 h 320"/>
              <a:gd name="T10" fmla="*/ 2147483647 w 153"/>
              <a:gd name="T11" fmla="*/ 2147483647 h 320"/>
              <a:gd name="T12" fmla="*/ 2147483647 w 153"/>
              <a:gd name="T13" fmla="*/ 2147483647 h 320"/>
              <a:gd name="T14" fmla="*/ 2147483647 w 153"/>
              <a:gd name="T15" fmla="*/ 2147483647 h 320"/>
              <a:gd name="T16" fmla="*/ 2147483647 w 153"/>
              <a:gd name="T17" fmla="*/ 2147483647 h 320"/>
              <a:gd name="T18" fmla="*/ 2147483647 w 153"/>
              <a:gd name="T19" fmla="*/ 2147483647 h 320"/>
              <a:gd name="T20" fmla="*/ 2147483647 w 153"/>
              <a:gd name="T21" fmla="*/ 2147483647 h 320"/>
              <a:gd name="T22" fmla="*/ 2147483647 w 153"/>
              <a:gd name="T23" fmla="*/ 2147483647 h 320"/>
              <a:gd name="T24" fmla="*/ 2147483647 w 153"/>
              <a:gd name="T25" fmla="*/ 2147483647 h 320"/>
              <a:gd name="T26" fmla="*/ 2147483647 w 153"/>
              <a:gd name="T27" fmla="*/ 2147483647 h 320"/>
              <a:gd name="T28" fmla="*/ 2147483647 w 153"/>
              <a:gd name="T29" fmla="*/ 2147483647 h 320"/>
              <a:gd name="T30" fmla="*/ 2147483647 w 153"/>
              <a:gd name="T31" fmla="*/ 2147483647 h 320"/>
              <a:gd name="T32" fmla="*/ 0 w 153"/>
              <a:gd name="T33" fmla="*/ 2147483647 h 320"/>
              <a:gd name="T34" fmla="*/ 2147483647 w 153"/>
              <a:gd name="T35" fmla="*/ 2147483647 h 320"/>
              <a:gd name="T36" fmla="*/ 2147483647 w 153"/>
              <a:gd name="T37" fmla="*/ 2147483647 h 320"/>
              <a:gd name="T38" fmla="*/ 2147483647 w 153"/>
              <a:gd name="T39" fmla="*/ 2147483647 h 320"/>
              <a:gd name="T40" fmla="*/ 2147483647 w 153"/>
              <a:gd name="T41" fmla="*/ 2147483647 h 320"/>
              <a:gd name="T42" fmla="*/ 2147483647 w 153"/>
              <a:gd name="T43" fmla="*/ 2147483647 h 320"/>
              <a:gd name="T44" fmla="*/ 2147483647 w 153"/>
              <a:gd name="T45" fmla="*/ 2147483647 h 320"/>
              <a:gd name="T46" fmla="*/ 2147483647 w 153"/>
              <a:gd name="T47" fmla="*/ 2147483647 h 320"/>
              <a:gd name="T48" fmla="*/ 2147483647 w 153"/>
              <a:gd name="T49" fmla="*/ 2147483647 h 320"/>
              <a:gd name="T50" fmla="*/ 2147483647 w 153"/>
              <a:gd name="T51" fmla="*/ 2147483647 h 320"/>
              <a:gd name="T52" fmla="*/ 2147483647 w 153"/>
              <a:gd name="T53" fmla="*/ 2147483647 h 320"/>
              <a:gd name="T54" fmla="*/ 2147483647 w 153"/>
              <a:gd name="T55" fmla="*/ 2147483647 h 320"/>
              <a:gd name="T56" fmla="*/ 2147483647 w 153"/>
              <a:gd name="T57" fmla="*/ 2147483647 h 320"/>
              <a:gd name="T58" fmla="*/ 2147483647 w 153"/>
              <a:gd name="T59" fmla="*/ 2147483647 h 320"/>
              <a:gd name="T60" fmla="*/ 2147483647 w 153"/>
              <a:gd name="T61" fmla="*/ 2147483647 h 320"/>
              <a:gd name="T62" fmla="*/ 2147483647 w 153"/>
              <a:gd name="T63" fmla="*/ 2147483647 h 320"/>
              <a:gd name="T64" fmla="*/ 2147483647 w 153"/>
              <a:gd name="T65" fmla="*/ 2147483647 h 320"/>
              <a:gd name="T66" fmla="*/ 2147483647 w 153"/>
              <a:gd name="T67" fmla="*/ 2147483647 h 320"/>
              <a:gd name="T68" fmla="*/ 2147483647 w 153"/>
              <a:gd name="T69" fmla="*/ 2147483647 h 320"/>
              <a:gd name="T70" fmla="*/ 2147483647 w 153"/>
              <a:gd name="T71" fmla="*/ 2147483647 h 320"/>
              <a:gd name="T72" fmla="*/ 2147483647 w 153"/>
              <a:gd name="T73" fmla="*/ 2147483647 h 320"/>
              <a:gd name="T74" fmla="*/ 2147483647 w 153"/>
              <a:gd name="T75" fmla="*/ 2147483647 h 320"/>
              <a:gd name="T76" fmla="*/ 2147483647 w 153"/>
              <a:gd name="T77" fmla="*/ 2147483647 h 320"/>
              <a:gd name="T78" fmla="*/ 2147483647 w 153"/>
              <a:gd name="T79" fmla="*/ 2147483647 h 320"/>
              <a:gd name="T80" fmla="*/ 2147483647 w 153"/>
              <a:gd name="T81" fmla="*/ 2147483647 h 320"/>
              <a:gd name="T82" fmla="*/ 2147483647 w 153"/>
              <a:gd name="T83" fmla="*/ 2147483647 h 320"/>
              <a:gd name="T84" fmla="*/ 2147483647 w 153"/>
              <a:gd name="T85" fmla="*/ 2147483647 h 320"/>
              <a:gd name="T86" fmla="*/ 2147483647 w 153"/>
              <a:gd name="T87" fmla="*/ 2147483647 h 320"/>
              <a:gd name="T88" fmla="*/ 2147483647 w 153"/>
              <a:gd name="T89" fmla="*/ 2147483647 h 320"/>
              <a:gd name="T90" fmla="*/ 2147483647 w 153"/>
              <a:gd name="T91" fmla="*/ 2147483647 h 320"/>
              <a:gd name="T92" fmla="*/ 2147483647 w 153"/>
              <a:gd name="T93" fmla="*/ 2147483647 h 320"/>
              <a:gd name="T94" fmla="*/ 2147483647 w 153"/>
              <a:gd name="T95" fmla="*/ 2147483647 h 3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3"/>
              <a:gd name="T145" fmla="*/ 0 h 320"/>
              <a:gd name="T146" fmla="*/ 153 w 153"/>
              <a:gd name="T147" fmla="*/ 320 h 32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3" h="320">
                <a:moveTo>
                  <a:pt x="150" y="129"/>
                </a:moveTo>
                <a:lnTo>
                  <a:pt x="149" y="144"/>
                </a:lnTo>
                <a:lnTo>
                  <a:pt x="149" y="158"/>
                </a:lnTo>
                <a:lnTo>
                  <a:pt x="150" y="173"/>
                </a:lnTo>
                <a:lnTo>
                  <a:pt x="151" y="187"/>
                </a:lnTo>
                <a:lnTo>
                  <a:pt x="151" y="200"/>
                </a:lnTo>
                <a:lnTo>
                  <a:pt x="152" y="212"/>
                </a:lnTo>
                <a:lnTo>
                  <a:pt x="153" y="223"/>
                </a:lnTo>
                <a:lnTo>
                  <a:pt x="153" y="234"/>
                </a:lnTo>
                <a:lnTo>
                  <a:pt x="152" y="245"/>
                </a:lnTo>
                <a:lnTo>
                  <a:pt x="151" y="256"/>
                </a:lnTo>
                <a:lnTo>
                  <a:pt x="147" y="266"/>
                </a:lnTo>
                <a:lnTo>
                  <a:pt x="143" y="275"/>
                </a:lnTo>
                <a:lnTo>
                  <a:pt x="139" y="284"/>
                </a:lnTo>
                <a:lnTo>
                  <a:pt x="132" y="290"/>
                </a:lnTo>
                <a:lnTo>
                  <a:pt x="125" y="296"/>
                </a:lnTo>
                <a:lnTo>
                  <a:pt x="117" y="301"/>
                </a:lnTo>
                <a:lnTo>
                  <a:pt x="109" y="307"/>
                </a:lnTo>
                <a:lnTo>
                  <a:pt x="100" y="312"/>
                </a:lnTo>
                <a:lnTo>
                  <a:pt x="92" y="315"/>
                </a:lnTo>
                <a:lnTo>
                  <a:pt x="81" y="317"/>
                </a:lnTo>
                <a:lnTo>
                  <a:pt x="73" y="319"/>
                </a:lnTo>
                <a:lnTo>
                  <a:pt x="62" y="320"/>
                </a:lnTo>
                <a:lnTo>
                  <a:pt x="53" y="320"/>
                </a:lnTo>
                <a:lnTo>
                  <a:pt x="45" y="319"/>
                </a:lnTo>
                <a:lnTo>
                  <a:pt x="36" y="317"/>
                </a:lnTo>
                <a:lnTo>
                  <a:pt x="28" y="314"/>
                </a:lnTo>
                <a:lnTo>
                  <a:pt x="21" y="309"/>
                </a:lnTo>
                <a:lnTo>
                  <a:pt x="14" y="304"/>
                </a:lnTo>
                <a:lnTo>
                  <a:pt x="9" y="297"/>
                </a:lnTo>
                <a:lnTo>
                  <a:pt x="5" y="289"/>
                </a:lnTo>
                <a:lnTo>
                  <a:pt x="2" y="279"/>
                </a:lnTo>
                <a:lnTo>
                  <a:pt x="1" y="268"/>
                </a:lnTo>
                <a:lnTo>
                  <a:pt x="0" y="256"/>
                </a:lnTo>
                <a:lnTo>
                  <a:pt x="1" y="243"/>
                </a:lnTo>
                <a:lnTo>
                  <a:pt x="2" y="231"/>
                </a:lnTo>
                <a:lnTo>
                  <a:pt x="3" y="219"/>
                </a:lnTo>
                <a:lnTo>
                  <a:pt x="5" y="206"/>
                </a:lnTo>
                <a:lnTo>
                  <a:pt x="9" y="194"/>
                </a:lnTo>
                <a:lnTo>
                  <a:pt x="11" y="183"/>
                </a:lnTo>
                <a:lnTo>
                  <a:pt x="14" y="172"/>
                </a:lnTo>
                <a:lnTo>
                  <a:pt x="18" y="163"/>
                </a:lnTo>
                <a:lnTo>
                  <a:pt x="21" y="155"/>
                </a:lnTo>
                <a:lnTo>
                  <a:pt x="23" y="148"/>
                </a:lnTo>
                <a:lnTo>
                  <a:pt x="27" y="145"/>
                </a:lnTo>
                <a:lnTo>
                  <a:pt x="29" y="142"/>
                </a:lnTo>
                <a:lnTo>
                  <a:pt x="32" y="141"/>
                </a:lnTo>
                <a:lnTo>
                  <a:pt x="40" y="139"/>
                </a:lnTo>
                <a:lnTo>
                  <a:pt x="46" y="137"/>
                </a:lnTo>
                <a:lnTo>
                  <a:pt x="51" y="135"/>
                </a:lnTo>
                <a:lnTo>
                  <a:pt x="58" y="132"/>
                </a:lnTo>
                <a:lnTo>
                  <a:pt x="64" y="129"/>
                </a:lnTo>
                <a:lnTo>
                  <a:pt x="68" y="126"/>
                </a:lnTo>
                <a:lnTo>
                  <a:pt x="73" y="118"/>
                </a:lnTo>
                <a:lnTo>
                  <a:pt x="74" y="110"/>
                </a:lnTo>
                <a:lnTo>
                  <a:pt x="73" y="102"/>
                </a:lnTo>
                <a:lnTo>
                  <a:pt x="71" y="93"/>
                </a:lnTo>
                <a:lnTo>
                  <a:pt x="71" y="84"/>
                </a:lnTo>
                <a:lnTo>
                  <a:pt x="73" y="74"/>
                </a:lnTo>
                <a:lnTo>
                  <a:pt x="74" y="66"/>
                </a:lnTo>
                <a:lnTo>
                  <a:pt x="76" y="57"/>
                </a:lnTo>
                <a:lnTo>
                  <a:pt x="78" y="48"/>
                </a:lnTo>
                <a:lnTo>
                  <a:pt x="80" y="43"/>
                </a:lnTo>
                <a:lnTo>
                  <a:pt x="83" y="37"/>
                </a:lnTo>
                <a:lnTo>
                  <a:pt x="86" y="32"/>
                </a:lnTo>
                <a:lnTo>
                  <a:pt x="88" y="26"/>
                </a:lnTo>
                <a:lnTo>
                  <a:pt x="92" y="22"/>
                </a:lnTo>
                <a:lnTo>
                  <a:pt x="95" y="17"/>
                </a:lnTo>
                <a:lnTo>
                  <a:pt x="98" y="13"/>
                </a:lnTo>
                <a:lnTo>
                  <a:pt x="102" y="9"/>
                </a:lnTo>
                <a:lnTo>
                  <a:pt x="104" y="6"/>
                </a:lnTo>
                <a:lnTo>
                  <a:pt x="107" y="4"/>
                </a:lnTo>
                <a:lnTo>
                  <a:pt x="111" y="3"/>
                </a:lnTo>
                <a:lnTo>
                  <a:pt x="113" y="1"/>
                </a:lnTo>
                <a:lnTo>
                  <a:pt x="116" y="0"/>
                </a:lnTo>
                <a:lnTo>
                  <a:pt x="118" y="1"/>
                </a:lnTo>
                <a:lnTo>
                  <a:pt x="121" y="3"/>
                </a:lnTo>
                <a:lnTo>
                  <a:pt x="123" y="5"/>
                </a:lnTo>
                <a:lnTo>
                  <a:pt x="125" y="7"/>
                </a:lnTo>
                <a:lnTo>
                  <a:pt x="127" y="14"/>
                </a:lnTo>
                <a:lnTo>
                  <a:pt x="128" y="24"/>
                </a:lnTo>
                <a:lnTo>
                  <a:pt x="128" y="36"/>
                </a:lnTo>
                <a:lnTo>
                  <a:pt x="128" y="50"/>
                </a:lnTo>
                <a:lnTo>
                  <a:pt x="127" y="64"/>
                </a:lnTo>
                <a:lnTo>
                  <a:pt x="127" y="80"/>
                </a:lnTo>
                <a:lnTo>
                  <a:pt x="127" y="94"/>
                </a:lnTo>
                <a:lnTo>
                  <a:pt x="127" y="109"/>
                </a:lnTo>
                <a:lnTo>
                  <a:pt x="128" y="122"/>
                </a:lnTo>
                <a:lnTo>
                  <a:pt x="130" y="128"/>
                </a:lnTo>
                <a:lnTo>
                  <a:pt x="132" y="135"/>
                </a:lnTo>
                <a:lnTo>
                  <a:pt x="133" y="139"/>
                </a:lnTo>
                <a:lnTo>
                  <a:pt x="135" y="144"/>
                </a:lnTo>
                <a:lnTo>
                  <a:pt x="139" y="147"/>
                </a:lnTo>
                <a:lnTo>
                  <a:pt x="142" y="150"/>
                </a:lnTo>
                <a:lnTo>
                  <a:pt x="145" y="153"/>
                </a:lnTo>
                <a:lnTo>
                  <a:pt x="150" y="15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Freeform 15"/>
          <p:cNvSpPr>
            <a:spLocks/>
          </p:cNvSpPr>
          <p:nvPr/>
        </p:nvSpPr>
        <p:spPr bwMode="auto">
          <a:xfrm>
            <a:off x="6610350" y="3041650"/>
            <a:ext cx="26988" cy="30163"/>
          </a:xfrm>
          <a:custGeom>
            <a:avLst/>
            <a:gdLst>
              <a:gd name="T0" fmla="*/ 2147483647 w 67"/>
              <a:gd name="T1" fmla="*/ 2147483647 h 75"/>
              <a:gd name="T2" fmla="*/ 2147483647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2147483647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0 h 75"/>
              <a:gd name="T26" fmla="*/ 2147483647 w 67"/>
              <a:gd name="T27" fmla="*/ 0 h 75"/>
              <a:gd name="T28" fmla="*/ 2147483647 w 67"/>
              <a:gd name="T29" fmla="*/ 0 h 75"/>
              <a:gd name="T30" fmla="*/ 2147483647 w 67"/>
              <a:gd name="T31" fmla="*/ 2147483647 h 75"/>
              <a:gd name="T32" fmla="*/ 2147483647 w 67"/>
              <a:gd name="T33" fmla="*/ 2147483647 h 75"/>
              <a:gd name="T34" fmla="*/ 2147483647 w 67"/>
              <a:gd name="T35" fmla="*/ 2147483647 h 75"/>
              <a:gd name="T36" fmla="*/ 2147483647 w 67"/>
              <a:gd name="T37" fmla="*/ 2147483647 h 75"/>
              <a:gd name="T38" fmla="*/ 2147483647 w 67"/>
              <a:gd name="T39" fmla="*/ 2147483647 h 75"/>
              <a:gd name="T40" fmla="*/ 2147483647 w 67"/>
              <a:gd name="T41" fmla="*/ 2147483647 h 75"/>
              <a:gd name="T42" fmla="*/ 2147483647 w 67"/>
              <a:gd name="T43" fmla="*/ 2147483647 h 75"/>
              <a:gd name="T44" fmla="*/ 2147483647 w 67"/>
              <a:gd name="T45" fmla="*/ 2147483647 h 75"/>
              <a:gd name="T46" fmla="*/ 2147483647 w 67"/>
              <a:gd name="T47" fmla="*/ 2147483647 h 75"/>
              <a:gd name="T48" fmla="*/ 2147483647 w 67"/>
              <a:gd name="T49" fmla="*/ 2147483647 h 75"/>
              <a:gd name="T50" fmla="*/ 2147483647 w 67"/>
              <a:gd name="T51" fmla="*/ 2147483647 h 75"/>
              <a:gd name="T52" fmla="*/ 2147483647 w 67"/>
              <a:gd name="T53" fmla="*/ 2147483647 h 75"/>
              <a:gd name="T54" fmla="*/ 2147483647 w 67"/>
              <a:gd name="T55" fmla="*/ 2147483647 h 75"/>
              <a:gd name="T56" fmla="*/ 2147483647 w 67"/>
              <a:gd name="T57" fmla="*/ 2147483647 h 75"/>
              <a:gd name="T58" fmla="*/ 2147483647 w 67"/>
              <a:gd name="T59" fmla="*/ 2147483647 h 75"/>
              <a:gd name="T60" fmla="*/ 2147483647 w 67"/>
              <a:gd name="T61" fmla="*/ 2147483647 h 75"/>
              <a:gd name="T62" fmla="*/ 2147483647 w 67"/>
              <a:gd name="T63" fmla="*/ 2147483647 h 75"/>
              <a:gd name="T64" fmla="*/ 2147483647 w 67"/>
              <a:gd name="T65" fmla="*/ 2147483647 h 75"/>
              <a:gd name="T66" fmla="*/ 2147483647 w 67"/>
              <a:gd name="T67" fmla="*/ 2147483647 h 75"/>
              <a:gd name="T68" fmla="*/ 2147483647 w 67"/>
              <a:gd name="T69" fmla="*/ 2147483647 h 75"/>
              <a:gd name="T70" fmla="*/ 2147483647 w 67"/>
              <a:gd name="T71" fmla="*/ 2147483647 h 75"/>
              <a:gd name="T72" fmla="*/ 2147483647 w 67"/>
              <a:gd name="T73" fmla="*/ 2147483647 h 75"/>
              <a:gd name="T74" fmla="*/ 2147483647 w 67"/>
              <a:gd name="T75" fmla="*/ 2147483647 h 75"/>
              <a:gd name="T76" fmla="*/ 0 w 67"/>
              <a:gd name="T77" fmla="*/ 2147483647 h 7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7"/>
              <a:gd name="T118" fmla="*/ 0 h 75"/>
              <a:gd name="T119" fmla="*/ 67 w 67"/>
              <a:gd name="T120" fmla="*/ 75 h 7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7" h="75">
                <a:moveTo>
                  <a:pt x="25" y="43"/>
                </a:moveTo>
                <a:lnTo>
                  <a:pt x="28" y="36"/>
                </a:lnTo>
                <a:lnTo>
                  <a:pt x="32" y="30"/>
                </a:lnTo>
                <a:lnTo>
                  <a:pt x="35" y="24"/>
                </a:lnTo>
                <a:lnTo>
                  <a:pt x="38" y="19"/>
                </a:lnTo>
                <a:lnTo>
                  <a:pt x="41" y="14"/>
                </a:lnTo>
                <a:lnTo>
                  <a:pt x="44" y="11"/>
                </a:lnTo>
                <a:lnTo>
                  <a:pt x="46" y="8"/>
                </a:lnTo>
                <a:lnTo>
                  <a:pt x="48" y="5"/>
                </a:lnTo>
                <a:lnTo>
                  <a:pt x="51" y="3"/>
                </a:lnTo>
                <a:lnTo>
                  <a:pt x="53" y="2"/>
                </a:lnTo>
                <a:lnTo>
                  <a:pt x="55" y="1"/>
                </a:lnTo>
                <a:lnTo>
                  <a:pt x="57" y="0"/>
                </a:lnTo>
                <a:lnTo>
                  <a:pt x="58" y="0"/>
                </a:lnTo>
                <a:lnTo>
                  <a:pt x="61" y="0"/>
                </a:lnTo>
                <a:lnTo>
                  <a:pt x="62" y="1"/>
                </a:lnTo>
                <a:lnTo>
                  <a:pt x="63" y="2"/>
                </a:lnTo>
                <a:lnTo>
                  <a:pt x="64" y="3"/>
                </a:lnTo>
                <a:lnTo>
                  <a:pt x="65" y="5"/>
                </a:lnTo>
                <a:lnTo>
                  <a:pt x="65" y="6"/>
                </a:lnTo>
                <a:lnTo>
                  <a:pt x="67" y="13"/>
                </a:lnTo>
                <a:lnTo>
                  <a:pt x="67" y="21"/>
                </a:lnTo>
                <a:lnTo>
                  <a:pt x="66" y="30"/>
                </a:lnTo>
                <a:lnTo>
                  <a:pt x="65" y="39"/>
                </a:lnTo>
                <a:lnTo>
                  <a:pt x="62" y="49"/>
                </a:lnTo>
                <a:lnTo>
                  <a:pt x="58" y="57"/>
                </a:lnTo>
                <a:lnTo>
                  <a:pt x="54" y="65"/>
                </a:lnTo>
                <a:lnTo>
                  <a:pt x="52" y="68"/>
                </a:lnTo>
                <a:lnTo>
                  <a:pt x="48" y="71"/>
                </a:lnTo>
                <a:lnTo>
                  <a:pt x="44" y="74"/>
                </a:lnTo>
                <a:lnTo>
                  <a:pt x="41" y="75"/>
                </a:lnTo>
                <a:lnTo>
                  <a:pt x="36" y="75"/>
                </a:lnTo>
                <a:lnTo>
                  <a:pt x="32" y="75"/>
                </a:lnTo>
                <a:lnTo>
                  <a:pt x="27" y="73"/>
                </a:lnTo>
                <a:lnTo>
                  <a:pt x="23" y="70"/>
                </a:lnTo>
                <a:lnTo>
                  <a:pt x="17" y="66"/>
                </a:lnTo>
                <a:lnTo>
                  <a:pt x="13" y="59"/>
                </a:lnTo>
                <a:lnTo>
                  <a:pt x="7" y="52"/>
                </a:lnTo>
                <a:lnTo>
                  <a:pt x="0" y="4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Freeform 16"/>
          <p:cNvSpPr>
            <a:spLocks/>
          </p:cNvSpPr>
          <p:nvPr/>
        </p:nvSpPr>
        <p:spPr bwMode="auto">
          <a:xfrm>
            <a:off x="6815138" y="3013075"/>
            <a:ext cx="52387" cy="46038"/>
          </a:xfrm>
          <a:custGeom>
            <a:avLst/>
            <a:gdLst>
              <a:gd name="T0" fmla="*/ 2147483647 w 130"/>
              <a:gd name="T1" fmla="*/ 2147483647 h 116"/>
              <a:gd name="T2" fmla="*/ 2147483647 w 130"/>
              <a:gd name="T3" fmla="*/ 2147483647 h 116"/>
              <a:gd name="T4" fmla="*/ 2147483647 w 130"/>
              <a:gd name="T5" fmla="*/ 2147483647 h 116"/>
              <a:gd name="T6" fmla="*/ 2147483647 w 130"/>
              <a:gd name="T7" fmla="*/ 2147483647 h 116"/>
              <a:gd name="T8" fmla="*/ 2147483647 w 130"/>
              <a:gd name="T9" fmla="*/ 2147483647 h 116"/>
              <a:gd name="T10" fmla="*/ 2147483647 w 130"/>
              <a:gd name="T11" fmla="*/ 2147483647 h 116"/>
              <a:gd name="T12" fmla="*/ 2147483647 w 130"/>
              <a:gd name="T13" fmla="*/ 2147483647 h 116"/>
              <a:gd name="T14" fmla="*/ 2147483647 w 130"/>
              <a:gd name="T15" fmla="*/ 2147483647 h 116"/>
              <a:gd name="T16" fmla="*/ 2147483647 w 130"/>
              <a:gd name="T17" fmla="*/ 2147483647 h 116"/>
              <a:gd name="T18" fmla="*/ 2147483647 w 130"/>
              <a:gd name="T19" fmla="*/ 2147483647 h 116"/>
              <a:gd name="T20" fmla="*/ 2147483647 w 130"/>
              <a:gd name="T21" fmla="*/ 2147483647 h 116"/>
              <a:gd name="T22" fmla="*/ 2147483647 w 130"/>
              <a:gd name="T23" fmla="*/ 2147483647 h 116"/>
              <a:gd name="T24" fmla="*/ 2147483647 w 130"/>
              <a:gd name="T25" fmla="*/ 2147483647 h 116"/>
              <a:gd name="T26" fmla="*/ 2147483647 w 130"/>
              <a:gd name="T27" fmla="*/ 2147483647 h 116"/>
              <a:gd name="T28" fmla="*/ 2147483647 w 130"/>
              <a:gd name="T29" fmla="*/ 2147483647 h 116"/>
              <a:gd name="T30" fmla="*/ 2147483647 w 130"/>
              <a:gd name="T31" fmla="*/ 2147483647 h 116"/>
              <a:gd name="T32" fmla="*/ 2147483647 w 130"/>
              <a:gd name="T33" fmla="*/ 0 h 116"/>
              <a:gd name="T34" fmla="*/ 2147483647 w 130"/>
              <a:gd name="T35" fmla="*/ 0 h 116"/>
              <a:gd name="T36" fmla="*/ 2147483647 w 130"/>
              <a:gd name="T37" fmla="*/ 2147483647 h 116"/>
              <a:gd name="T38" fmla="*/ 2147483647 w 130"/>
              <a:gd name="T39" fmla="*/ 2147483647 h 116"/>
              <a:gd name="T40" fmla="*/ 2147483647 w 130"/>
              <a:gd name="T41" fmla="*/ 2147483647 h 116"/>
              <a:gd name="T42" fmla="*/ 2147483647 w 130"/>
              <a:gd name="T43" fmla="*/ 2147483647 h 116"/>
              <a:gd name="T44" fmla="*/ 2147483647 w 130"/>
              <a:gd name="T45" fmla="*/ 2147483647 h 116"/>
              <a:gd name="T46" fmla="*/ 2147483647 w 130"/>
              <a:gd name="T47" fmla="*/ 2147483647 h 116"/>
              <a:gd name="T48" fmla="*/ 2147483647 w 130"/>
              <a:gd name="T49" fmla="*/ 2147483647 h 116"/>
              <a:gd name="T50" fmla="*/ 2147483647 w 130"/>
              <a:gd name="T51" fmla="*/ 2147483647 h 116"/>
              <a:gd name="T52" fmla="*/ 2147483647 w 130"/>
              <a:gd name="T53" fmla="*/ 2147483647 h 116"/>
              <a:gd name="T54" fmla="*/ 2147483647 w 130"/>
              <a:gd name="T55" fmla="*/ 2147483647 h 116"/>
              <a:gd name="T56" fmla="*/ 2147483647 w 130"/>
              <a:gd name="T57" fmla="*/ 2147483647 h 116"/>
              <a:gd name="T58" fmla="*/ 2147483647 w 130"/>
              <a:gd name="T59" fmla="*/ 2147483647 h 116"/>
              <a:gd name="T60" fmla="*/ 2147483647 w 130"/>
              <a:gd name="T61" fmla="*/ 2147483647 h 116"/>
              <a:gd name="T62" fmla="*/ 2147483647 w 130"/>
              <a:gd name="T63" fmla="*/ 2147483647 h 116"/>
              <a:gd name="T64" fmla="*/ 2147483647 w 130"/>
              <a:gd name="T65" fmla="*/ 2147483647 h 116"/>
              <a:gd name="T66" fmla="*/ 2147483647 w 130"/>
              <a:gd name="T67" fmla="*/ 2147483647 h 116"/>
              <a:gd name="T68" fmla="*/ 2147483647 w 130"/>
              <a:gd name="T69" fmla="*/ 2147483647 h 116"/>
              <a:gd name="T70" fmla="*/ 2147483647 w 130"/>
              <a:gd name="T71" fmla="*/ 2147483647 h 116"/>
              <a:gd name="T72" fmla="*/ 2147483647 w 130"/>
              <a:gd name="T73" fmla="*/ 2147483647 h 116"/>
              <a:gd name="T74" fmla="*/ 2147483647 w 130"/>
              <a:gd name="T75" fmla="*/ 2147483647 h 116"/>
              <a:gd name="T76" fmla="*/ 2147483647 w 130"/>
              <a:gd name="T77" fmla="*/ 2147483647 h 116"/>
              <a:gd name="T78" fmla="*/ 2147483647 w 130"/>
              <a:gd name="T79" fmla="*/ 2147483647 h 116"/>
              <a:gd name="T80" fmla="*/ 2147483647 w 130"/>
              <a:gd name="T81" fmla="*/ 2147483647 h 116"/>
              <a:gd name="T82" fmla="*/ 0 w 130"/>
              <a:gd name="T83" fmla="*/ 2147483647 h 1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0"/>
              <a:gd name="T127" fmla="*/ 0 h 116"/>
              <a:gd name="T128" fmla="*/ 130 w 130"/>
              <a:gd name="T129" fmla="*/ 116 h 1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0" h="116">
                <a:moveTo>
                  <a:pt x="118" y="116"/>
                </a:moveTo>
                <a:lnTo>
                  <a:pt x="122" y="107"/>
                </a:lnTo>
                <a:lnTo>
                  <a:pt x="127" y="99"/>
                </a:lnTo>
                <a:lnTo>
                  <a:pt x="129" y="90"/>
                </a:lnTo>
                <a:lnTo>
                  <a:pt x="130" y="79"/>
                </a:lnTo>
                <a:lnTo>
                  <a:pt x="130" y="71"/>
                </a:lnTo>
                <a:lnTo>
                  <a:pt x="129" y="60"/>
                </a:lnTo>
                <a:lnTo>
                  <a:pt x="128" y="51"/>
                </a:lnTo>
                <a:lnTo>
                  <a:pt x="126" y="43"/>
                </a:lnTo>
                <a:lnTo>
                  <a:pt x="122" y="35"/>
                </a:lnTo>
                <a:lnTo>
                  <a:pt x="119" y="27"/>
                </a:lnTo>
                <a:lnTo>
                  <a:pt x="116" y="19"/>
                </a:lnTo>
                <a:lnTo>
                  <a:pt x="111" y="13"/>
                </a:lnTo>
                <a:lnTo>
                  <a:pt x="107" y="8"/>
                </a:lnTo>
                <a:lnTo>
                  <a:pt x="102" y="4"/>
                </a:lnTo>
                <a:lnTo>
                  <a:pt x="98" y="1"/>
                </a:lnTo>
                <a:lnTo>
                  <a:pt x="93" y="0"/>
                </a:lnTo>
                <a:lnTo>
                  <a:pt x="90" y="0"/>
                </a:lnTo>
                <a:lnTo>
                  <a:pt x="87" y="1"/>
                </a:lnTo>
                <a:lnTo>
                  <a:pt x="83" y="3"/>
                </a:lnTo>
                <a:lnTo>
                  <a:pt x="81" y="7"/>
                </a:lnTo>
                <a:lnTo>
                  <a:pt x="79" y="12"/>
                </a:lnTo>
                <a:lnTo>
                  <a:pt x="77" y="19"/>
                </a:lnTo>
                <a:lnTo>
                  <a:pt x="75" y="27"/>
                </a:lnTo>
                <a:lnTo>
                  <a:pt x="73" y="36"/>
                </a:lnTo>
                <a:lnTo>
                  <a:pt x="72" y="45"/>
                </a:lnTo>
                <a:lnTo>
                  <a:pt x="71" y="54"/>
                </a:lnTo>
                <a:lnTo>
                  <a:pt x="69" y="62"/>
                </a:lnTo>
                <a:lnTo>
                  <a:pt x="67" y="68"/>
                </a:lnTo>
                <a:lnTo>
                  <a:pt x="63" y="73"/>
                </a:lnTo>
                <a:lnTo>
                  <a:pt x="60" y="75"/>
                </a:lnTo>
                <a:lnTo>
                  <a:pt x="54" y="75"/>
                </a:lnTo>
                <a:lnTo>
                  <a:pt x="49" y="74"/>
                </a:lnTo>
                <a:lnTo>
                  <a:pt x="43" y="72"/>
                </a:lnTo>
                <a:lnTo>
                  <a:pt x="37" y="69"/>
                </a:lnTo>
                <a:lnTo>
                  <a:pt x="31" y="66"/>
                </a:lnTo>
                <a:lnTo>
                  <a:pt x="24" y="65"/>
                </a:lnTo>
                <a:lnTo>
                  <a:pt x="18" y="64"/>
                </a:lnTo>
                <a:lnTo>
                  <a:pt x="14" y="64"/>
                </a:lnTo>
                <a:lnTo>
                  <a:pt x="9" y="64"/>
                </a:lnTo>
                <a:lnTo>
                  <a:pt x="5" y="66"/>
                </a:lnTo>
                <a:lnTo>
                  <a:pt x="0" y="6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Freeform 17"/>
          <p:cNvSpPr>
            <a:spLocks/>
          </p:cNvSpPr>
          <p:nvPr/>
        </p:nvSpPr>
        <p:spPr bwMode="auto">
          <a:xfrm>
            <a:off x="5913438" y="3375025"/>
            <a:ext cx="65087" cy="47625"/>
          </a:xfrm>
          <a:custGeom>
            <a:avLst/>
            <a:gdLst>
              <a:gd name="T0" fmla="*/ 2147483647 w 167"/>
              <a:gd name="T1" fmla="*/ 2147483647 h 120"/>
              <a:gd name="T2" fmla="*/ 2147483647 w 167"/>
              <a:gd name="T3" fmla="*/ 2147483647 h 120"/>
              <a:gd name="T4" fmla="*/ 2147483647 w 167"/>
              <a:gd name="T5" fmla="*/ 2147483647 h 120"/>
              <a:gd name="T6" fmla="*/ 2147483647 w 167"/>
              <a:gd name="T7" fmla="*/ 2147483647 h 120"/>
              <a:gd name="T8" fmla="*/ 2147483647 w 167"/>
              <a:gd name="T9" fmla="*/ 2147483647 h 120"/>
              <a:gd name="T10" fmla="*/ 2147483647 w 167"/>
              <a:gd name="T11" fmla="*/ 2147483647 h 120"/>
              <a:gd name="T12" fmla="*/ 2147483647 w 167"/>
              <a:gd name="T13" fmla="*/ 2147483647 h 120"/>
              <a:gd name="T14" fmla="*/ 2147483647 w 167"/>
              <a:gd name="T15" fmla="*/ 2147483647 h 120"/>
              <a:gd name="T16" fmla="*/ 2147483647 w 167"/>
              <a:gd name="T17" fmla="*/ 2147483647 h 120"/>
              <a:gd name="T18" fmla="*/ 2147483647 w 167"/>
              <a:gd name="T19" fmla="*/ 2147483647 h 120"/>
              <a:gd name="T20" fmla="*/ 2147483647 w 167"/>
              <a:gd name="T21" fmla="*/ 2147483647 h 120"/>
              <a:gd name="T22" fmla="*/ 2147483647 w 167"/>
              <a:gd name="T23" fmla="*/ 2147483647 h 120"/>
              <a:gd name="T24" fmla="*/ 2147483647 w 167"/>
              <a:gd name="T25" fmla="*/ 2147483647 h 120"/>
              <a:gd name="T26" fmla="*/ 2147483647 w 167"/>
              <a:gd name="T27" fmla="*/ 2147483647 h 120"/>
              <a:gd name="T28" fmla="*/ 2147483647 w 167"/>
              <a:gd name="T29" fmla="*/ 2147483647 h 120"/>
              <a:gd name="T30" fmla="*/ 2147483647 w 167"/>
              <a:gd name="T31" fmla="*/ 2147483647 h 120"/>
              <a:gd name="T32" fmla="*/ 2147483647 w 167"/>
              <a:gd name="T33" fmla="*/ 2147483647 h 120"/>
              <a:gd name="T34" fmla="*/ 2147483647 w 167"/>
              <a:gd name="T35" fmla="*/ 2147483647 h 120"/>
              <a:gd name="T36" fmla="*/ 2147483647 w 167"/>
              <a:gd name="T37" fmla="*/ 2147483647 h 120"/>
              <a:gd name="T38" fmla="*/ 2147483647 w 167"/>
              <a:gd name="T39" fmla="*/ 2147483647 h 120"/>
              <a:gd name="T40" fmla="*/ 2147483647 w 167"/>
              <a:gd name="T41" fmla="*/ 2147483647 h 120"/>
              <a:gd name="T42" fmla="*/ 2147483647 w 167"/>
              <a:gd name="T43" fmla="*/ 2147483647 h 120"/>
              <a:gd name="T44" fmla="*/ 2147483647 w 167"/>
              <a:gd name="T45" fmla="*/ 2147483647 h 120"/>
              <a:gd name="T46" fmla="*/ 2147483647 w 167"/>
              <a:gd name="T47" fmla="*/ 2147483647 h 120"/>
              <a:gd name="T48" fmla="*/ 2147483647 w 167"/>
              <a:gd name="T49" fmla="*/ 2147483647 h 120"/>
              <a:gd name="T50" fmla="*/ 2147483647 w 167"/>
              <a:gd name="T51" fmla="*/ 2147483647 h 120"/>
              <a:gd name="T52" fmla="*/ 2147483647 w 167"/>
              <a:gd name="T53" fmla="*/ 2147483647 h 120"/>
              <a:gd name="T54" fmla="*/ 0 w 167"/>
              <a:gd name="T55" fmla="*/ 2147483647 h 120"/>
              <a:gd name="T56" fmla="*/ 0 w 167"/>
              <a:gd name="T57" fmla="*/ 2147483647 h 120"/>
              <a:gd name="T58" fmla="*/ 2147483647 w 167"/>
              <a:gd name="T59" fmla="*/ 2147483647 h 120"/>
              <a:gd name="T60" fmla="*/ 2147483647 w 167"/>
              <a:gd name="T61" fmla="*/ 2147483647 h 120"/>
              <a:gd name="T62" fmla="*/ 2147483647 w 167"/>
              <a:gd name="T63" fmla="*/ 2147483647 h 120"/>
              <a:gd name="T64" fmla="*/ 2147483647 w 167"/>
              <a:gd name="T65" fmla="*/ 2147483647 h 120"/>
              <a:gd name="T66" fmla="*/ 2147483647 w 167"/>
              <a:gd name="T67" fmla="*/ 2147483647 h 120"/>
              <a:gd name="T68" fmla="*/ 2147483647 w 167"/>
              <a:gd name="T69" fmla="*/ 2147483647 h 120"/>
              <a:gd name="T70" fmla="*/ 2147483647 w 167"/>
              <a:gd name="T71" fmla="*/ 2147483647 h 120"/>
              <a:gd name="T72" fmla="*/ 2147483647 w 167"/>
              <a:gd name="T73" fmla="*/ 2147483647 h 120"/>
              <a:gd name="T74" fmla="*/ 2147483647 w 167"/>
              <a:gd name="T75" fmla="*/ 2147483647 h 120"/>
              <a:gd name="T76" fmla="*/ 2147483647 w 167"/>
              <a:gd name="T77" fmla="*/ 0 h 120"/>
              <a:gd name="T78" fmla="*/ 2147483647 w 167"/>
              <a:gd name="T79" fmla="*/ 0 h 120"/>
              <a:gd name="T80" fmla="*/ 2147483647 w 167"/>
              <a:gd name="T81" fmla="*/ 0 h 120"/>
              <a:gd name="T82" fmla="*/ 2147483647 w 167"/>
              <a:gd name="T83" fmla="*/ 2147483647 h 120"/>
              <a:gd name="T84" fmla="*/ 2147483647 w 167"/>
              <a:gd name="T85" fmla="*/ 2147483647 h 120"/>
              <a:gd name="T86" fmla="*/ 2147483647 w 167"/>
              <a:gd name="T87" fmla="*/ 2147483647 h 120"/>
              <a:gd name="T88" fmla="*/ 2147483647 w 167"/>
              <a:gd name="T89" fmla="*/ 2147483647 h 120"/>
              <a:gd name="T90" fmla="*/ 2147483647 w 167"/>
              <a:gd name="T91" fmla="*/ 2147483647 h 120"/>
              <a:gd name="T92" fmla="*/ 2147483647 w 167"/>
              <a:gd name="T93" fmla="*/ 2147483647 h 1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7"/>
              <a:gd name="T142" fmla="*/ 0 h 120"/>
              <a:gd name="T143" fmla="*/ 167 w 167"/>
              <a:gd name="T144" fmla="*/ 120 h 1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7" h="120">
                <a:moveTo>
                  <a:pt x="156" y="6"/>
                </a:moveTo>
                <a:lnTo>
                  <a:pt x="161" y="17"/>
                </a:lnTo>
                <a:lnTo>
                  <a:pt x="165" y="28"/>
                </a:lnTo>
                <a:lnTo>
                  <a:pt x="166" y="38"/>
                </a:lnTo>
                <a:lnTo>
                  <a:pt x="167" y="47"/>
                </a:lnTo>
                <a:lnTo>
                  <a:pt x="167" y="56"/>
                </a:lnTo>
                <a:lnTo>
                  <a:pt x="166" y="64"/>
                </a:lnTo>
                <a:lnTo>
                  <a:pt x="164" y="72"/>
                </a:lnTo>
                <a:lnTo>
                  <a:pt x="160" y="80"/>
                </a:lnTo>
                <a:lnTo>
                  <a:pt x="157" y="85"/>
                </a:lnTo>
                <a:lnTo>
                  <a:pt x="152" y="92"/>
                </a:lnTo>
                <a:lnTo>
                  <a:pt x="143" y="100"/>
                </a:lnTo>
                <a:lnTo>
                  <a:pt x="134" y="107"/>
                </a:lnTo>
                <a:lnTo>
                  <a:pt x="123" y="111"/>
                </a:lnTo>
                <a:lnTo>
                  <a:pt x="112" y="116"/>
                </a:lnTo>
                <a:lnTo>
                  <a:pt x="100" y="118"/>
                </a:lnTo>
                <a:lnTo>
                  <a:pt x="87" y="120"/>
                </a:lnTo>
                <a:lnTo>
                  <a:pt x="75" y="120"/>
                </a:lnTo>
                <a:lnTo>
                  <a:pt x="63" y="120"/>
                </a:lnTo>
                <a:lnTo>
                  <a:pt x="52" y="118"/>
                </a:lnTo>
                <a:lnTo>
                  <a:pt x="40" y="114"/>
                </a:lnTo>
                <a:lnTo>
                  <a:pt x="30" y="111"/>
                </a:lnTo>
                <a:lnTo>
                  <a:pt x="21" y="105"/>
                </a:lnTo>
                <a:lnTo>
                  <a:pt x="14" y="100"/>
                </a:lnTo>
                <a:lnTo>
                  <a:pt x="8" y="93"/>
                </a:lnTo>
                <a:lnTo>
                  <a:pt x="5" y="85"/>
                </a:lnTo>
                <a:lnTo>
                  <a:pt x="1" y="77"/>
                </a:lnTo>
                <a:lnTo>
                  <a:pt x="0" y="70"/>
                </a:lnTo>
                <a:lnTo>
                  <a:pt x="0" y="61"/>
                </a:lnTo>
                <a:lnTo>
                  <a:pt x="1" y="53"/>
                </a:lnTo>
                <a:lnTo>
                  <a:pt x="3" y="44"/>
                </a:lnTo>
                <a:lnTo>
                  <a:pt x="7" y="36"/>
                </a:lnTo>
                <a:lnTo>
                  <a:pt x="10" y="28"/>
                </a:lnTo>
                <a:lnTo>
                  <a:pt x="16" y="20"/>
                </a:lnTo>
                <a:lnTo>
                  <a:pt x="21" y="15"/>
                </a:lnTo>
                <a:lnTo>
                  <a:pt x="28" y="9"/>
                </a:lnTo>
                <a:lnTo>
                  <a:pt x="36" y="5"/>
                </a:lnTo>
                <a:lnTo>
                  <a:pt x="44" y="1"/>
                </a:lnTo>
                <a:lnTo>
                  <a:pt x="49" y="0"/>
                </a:lnTo>
                <a:lnTo>
                  <a:pt x="56" y="0"/>
                </a:lnTo>
                <a:lnTo>
                  <a:pt x="64" y="0"/>
                </a:lnTo>
                <a:lnTo>
                  <a:pt x="71" y="2"/>
                </a:lnTo>
                <a:lnTo>
                  <a:pt x="78" y="5"/>
                </a:lnTo>
                <a:lnTo>
                  <a:pt x="86" y="9"/>
                </a:lnTo>
                <a:lnTo>
                  <a:pt x="93" y="14"/>
                </a:lnTo>
                <a:lnTo>
                  <a:pt x="101" y="21"/>
                </a:lnTo>
                <a:lnTo>
                  <a:pt x="109" y="2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Freeform 18"/>
          <p:cNvSpPr>
            <a:spLocks/>
          </p:cNvSpPr>
          <p:nvPr/>
        </p:nvSpPr>
        <p:spPr bwMode="auto">
          <a:xfrm>
            <a:off x="6570663" y="2913063"/>
            <a:ext cx="17462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5" y="27"/>
                </a:lnTo>
                <a:lnTo>
                  <a:pt x="30" y="28"/>
                </a:lnTo>
                <a:lnTo>
                  <a:pt x="26" y="30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Freeform 19"/>
          <p:cNvSpPr>
            <a:spLocks/>
          </p:cNvSpPr>
          <p:nvPr/>
        </p:nvSpPr>
        <p:spPr bwMode="auto">
          <a:xfrm>
            <a:off x="7061200" y="3071813"/>
            <a:ext cx="17463" cy="11112"/>
          </a:xfrm>
          <a:custGeom>
            <a:avLst/>
            <a:gdLst>
              <a:gd name="T0" fmla="*/ 2147483647 w 41"/>
              <a:gd name="T1" fmla="*/ 2147483647 h 29"/>
              <a:gd name="T2" fmla="*/ 2147483647 w 41"/>
              <a:gd name="T3" fmla="*/ 2147483647 h 29"/>
              <a:gd name="T4" fmla="*/ 2147483647 w 41"/>
              <a:gd name="T5" fmla="*/ 2147483647 h 29"/>
              <a:gd name="T6" fmla="*/ 2147483647 w 41"/>
              <a:gd name="T7" fmla="*/ 2147483647 h 29"/>
              <a:gd name="T8" fmla="*/ 2147483647 w 41"/>
              <a:gd name="T9" fmla="*/ 2147483647 h 29"/>
              <a:gd name="T10" fmla="*/ 2147483647 w 41"/>
              <a:gd name="T11" fmla="*/ 2147483647 h 29"/>
              <a:gd name="T12" fmla="*/ 2147483647 w 41"/>
              <a:gd name="T13" fmla="*/ 2147483647 h 29"/>
              <a:gd name="T14" fmla="*/ 2147483647 w 41"/>
              <a:gd name="T15" fmla="*/ 2147483647 h 29"/>
              <a:gd name="T16" fmla="*/ 2147483647 w 41"/>
              <a:gd name="T17" fmla="*/ 2147483647 h 29"/>
              <a:gd name="T18" fmla="*/ 2147483647 w 41"/>
              <a:gd name="T19" fmla="*/ 2147483647 h 29"/>
              <a:gd name="T20" fmla="*/ 2147483647 w 41"/>
              <a:gd name="T21" fmla="*/ 2147483647 h 29"/>
              <a:gd name="T22" fmla="*/ 2147483647 w 41"/>
              <a:gd name="T23" fmla="*/ 2147483647 h 29"/>
              <a:gd name="T24" fmla="*/ 2147483647 w 41"/>
              <a:gd name="T25" fmla="*/ 2147483647 h 29"/>
              <a:gd name="T26" fmla="*/ 2147483647 w 41"/>
              <a:gd name="T27" fmla="*/ 2147483647 h 29"/>
              <a:gd name="T28" fmla="*/ 2147483647 w 41"/>
              <a:gd name="T29" fmla="*/ 2147483647 h 29"/>
              <a:gd name="T30" fmla="*/ 2147483647 w 41"/>
              <a:gd name="T31" fmla="*/ 2147483647 h 29"/>
              <a:gd name="T32" fmla="*/ 0 w 41"/>
              <a:gd name="T33" fmla="*/ 2147483647 h 29"/>
              <a:gd name="T34" fmla="*/ 0 w 41"/>
              <a:gd name="T35" fmla="*/ 2147483647 h 29"/>
              <a:gd name="T36" fmla="*/ 2147483647 w 41"/>
              <a:gd name="T37" fmla="*/ 2147483647 h 29"/>
              <a:gd name="T38" fmla="*/ 2147483647 w 41"/>
              <a:gd name="T39" fmla="*/ 2147483647 h 29"/>
              <a:gd name="T40" fmla="*/ 2147483647 w 41"/>
              <a:gd name="T41" fmla="*/ 2147483647 h 29"/>
              <a:gd name="T42" fmla="*/ 2147483647 w 41"/>
              <a:gd name="T43" fmla="*/ 2147483647 h 29"/>
              <a:gd name="T44" fmla="*/ 2147483647 w 41"/>
              <a:gd name="T45" fmla="*/ 0 h 29"/>
              <a:gd name="T46" fmla="*/ 2147483647 w 41"/>
              <a:gd name="T47" fmla="*/ 0 h 29"/>
              <a:gd name="T48" fmla="*/ 2147483647 w 41"/>
              <a:gd name="T49" fmla="*/ 0 h 29"/>
              <a:gd name="T50" fmla="*/ 2147483647 w 41"/>
              <a:gd name="T51" fmla="*/ 2147483647 h 29"/>
              <a:gd name="T52" fmla="*/ 2147483647 w 41"/>
              <a:gd name="T53" fmla="*/ 2147483647 h 29"/>
              <a:gd name="T54" fmla="*/ 2147483647 w 41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29"/>
              <a:gd name="T86" fmla="*/ 41 w 41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29">
                <a:moveTo>
                  <a:pt x="39" y="1"/>
                </a:moveTo>
                <a:lnTo>
                  <a:pt x="41" y="5"/>
                </a:lnTo>
                <a:lnTo>
                  <a:pt x="41" y="10"/>
                </a:lnTo>
                <a:lnTo>
                  <a:pt x="41" y="13"/>
                </a:lnTo>
                <a:lnTo>
                  <a:pt x="41" y="16"/>
                </a:lnTo>
                <a:lnTo>
                  <a:pt x="40" y="20"/>
                </a:lnTo>
                <a:lnTo>
                  <a:pt x="38" y="22"/>
                </a:lnTo>
                <a:lnTo>
                  <a:pt x="34" y="25"/>
                </a:lnTo>
                <a:lnTo>
                  <a:pt x="30" y="28"/>
                </a:lnTo>
                <a:lnTo>
                  <a:pt x="25" y="29"/>
                </a:lnTo>
                <a:lnTo>
                  <a:pt x="20" y="29"/>
                </a:lnTo>
                <a:lnTo>
                  <a:pt x="15" y="29"/>
                </a:lnTo>
                <a:lnTo>
                  <a:pt x="11" y="28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Freeform 20"/>
          <p:cNvSpPr>
            <a:spLocks/>
          </p:cNvSpPr>
          <p:nvPr/>
        </p:nvSpPr>
        <p:spPr bwMode="auto">
          <a:xfrm>
            <a:off x="6753225" y="3071813"/>
            <a:ext cx="17463" cy="11112"/>
          </a:xfrm>
          <a:custGeom>
            <a:avLst/>
            <a:gdLst>
              <a:gd name="T0" fmla="*/ 2147483647 w 41"/>
              <a:gd name="T1" fmla="*/ 2147483647 h 29"/>
              <a:gd name="T2" fmla="*/ 2147483647 w 41"/>
              <a:gd name="T3" fmla="*/ 2147483647 h 29"/>
              <a:gd name="T4" fmla="*/ 2147483647 w 41"/>
              <a:gd name="T5" fmla="*/ 2147483647 h 29"/>
              <a:gd name="T6" fmla="*/ 2147483647 w 41"/>
              <a:gd name="T7" fmla="*/ 2147483647 h 29"/>
              <a:gd name="T8" fmla="*/ 2147483647 w 41"/>
              <a:gd name="T9" fmla="*/ 2147483647 h 29"/>
              <a:gd name="T10" fmla="*/ 2147483647 w 41"/>
              <a:gd name="T11" fmla="*/ 2147483647 h 29"/>
              <a:gd name="T12" fmla="*/ 2147483647 w 41"/>
              <a:gd name="T13" fmla="*/ 2147483647 h 29"/>
              <a:gd name="T14" fmla="*/ 2147483647 w 41"/>
              <a:gd name="T15" fmla="*/ 2147483647 h 29"/>
              <a:gd name="T16" fmla="*/ 2147483647 w 41"/>
              <a:gd name="T17" fmla="*/ 2147483647 h 29"/>
              <a:gd name="T18" fmla="*/ 2147483647 w 41"/>
              <a:gd name="T19" fmla="*/ 2147483647 h 29"/>
              <a:gd name="T20" fmla="*/ 2147483647 w 41"/>
              <a:gd name="T21" fmla="*/ 2147483647 h 29"/>
              <a:gd name="T22" fmla="*/ 2147483647 w 41"/>
              <a:gd name="T23" fmla="*/ 2147483647 h 29"/>
              <a:gd name="T24" fmla="*/ 2147483647 w 41"/>
              <a:gd name="T25" fmla="*/ 2147483647 h 29"/>
              <a:gd name="T26" fmla="*/ 2147483647 w 41"/>
              <a:gd name="T27" fmla="*/ 2147483647 h 29"/>
              <a:gd name="T28" fmla="*/ 2147483647 w 41"/>
              <a:gd name="T29" fmla="*/ 2147483647 h 29"/>
              <a:gd name="T30" fmla="*/ 2147483647 w 41"/>
              <a:gd name="T31" fmla="*/ 2147483647 h 29"/>
              <a:gd name="T32" fmla="*/ 0 w 41"/>
              <a:gd name="T33" fmla="*/ 2147483647 h 29"/>
              <a:gd name="T34" fmla="*/ 0 w 41"/>
              <a:gd name="T35" fmla="*/ 2147483647 h 29"/>
              <a:gd name="T36" fmla="*/ 2147483647 w 41"/>
              <a:gd name="T37" fmla="*/ 2147483647 h 29"/>
              <a:gd name="T38" fmla="*/ 2147483647 w 41"/>
              <a:gd name="T39" fmla="*/ 2147483647 h 29"/>
              <a:gd name="T40" fmla="*/ 2147483647 w 41"/>
              <a:gd name="T41" fmla="*/ 2147483647 h 29"/>
              <a:gd name="T42" fmla="*/ 2147483647 w 41"/>
              <a:gd name="T43" fmla="*/ 2147483647 h 29"/>
              <a:gd name="T44" fmla="*/ 2147483647 w 41"/>
              <a:gd name="T45" fmla="*/ 0 h 29"/>
              <a:gd name="T46" fmla="*/ 2147483647 w 41"/>
              <a:gd name="T47" fmla="*/ 0 h 29"/>
              <a:gd name="T48" fmla="*/ 2147483647 w 41"/>
              <a:gd name="T49" fmla="*/ 0 h 29"/>
              <a:gd name="T50" fmla="*/ 2147483647 w 41"/>
              <a:gd name="T51" fmla="*/ 2147483647 h 29"/>
              <a:gd name="T52" fmla="*/ 2147483647 w 41"/>
              <a:gd name="T53" fmla="*/ 2147483647 h 29"/>
              <a:gd name="T54" fmla="*/ 2147483647 w 41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29"/>
              <a:gd name="T86" fmla="*/ 41 w 41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29">
                <a:moveTo>
                  <a:pt x="39" y="1"/>
                </a:moveTo>
                <a:lnTo>
                  <a:pt x="41" y="5"/>
                </a:lnTo>
                <a:lnTo>
                  <a:pt x="41" y="10"/>
                </a:lnTo>
                <a:lnTo>
                  <a:pt x="41" y="13"/>
                </a:lnTo>
                <a:lnTo>
                  <a:pt x="41" y="16"/>
                </a:lnTo>
                <a:lnTo>
                  <a:pt x="40" y="20"/>
                </a:lnTo>
                <a:lnTo>
                  <a:pt x="38" y="22"/>
                </a:lnTo>
                <a:lnTo>
                  <a:pt x="34" y="25"/>
                </a:lnTo>
                <a:lnTo>
                  <a:pt x="30" y="28"/>
                </a:lnTo>
                <a:lnTo>
                  <a:pt x="26" y="29"/>
                </a:lnTo>
                <a:lnTo>
                  <a:pt x="20" y="29"/>
                </a:lnTo>
                <a:lnTo>
                  <a:pt x="15" y="29"/>
                </a:lnTo>
                <a:lnTo>
                  <a:pt x="11" y="28"/>
                </a:lnTo>
                <a:lnTo>
                  <a:pt x="7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0" name="Freeform 21"/>
          <p:cNvSpPr>
            <a:spLocks/>
          </p:cNvSpPr>
          <p:nvPr/>
        </p:nvSpPr>
        <p:spPr bwMode="auto">
          <a:xfrm>
            <a:off x="6570663" y="2779713"/>
            <a:ext cx="17462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1"/>
                </a:moveTo>
                <a:lnTo>
                  <a:pt x="40" y="7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5" y="26"/>
                </a:lnTo>
                <a:lnTo>
                  <a:pt x="30" y="28"/>
                </a:lnTo>
                <a:lnTo>
                  <a:pt x="26" y="31"/>
                </a:lnTo>
                <a:lnTo>
                  <a:pt x="20" y="31"/>
                </a:lnTo>
                <a:lnTo>
                  <a:pt x="16" y="31"/>
                </a:lnTo>
                <a:lnTo>
                  <a:pt x="11" y="29"/>
                </a:lnTo>
                <a:lnTo>
                  <a:pt x="7" y="28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1" name="Freeform 22"/>
          <p:cNvSpPr>
            <a:spLocks/>
          </p:cNvSpPr>
          <p:nvPr/>
        </p:nvSpPr>
        <p:spPr bwMode="auto">
          <a:xfrm>
            <a:off x="7061200" y="293370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4" y="25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2" name="Freeform 23"/>
          <p:cNvSpPr>
            <a:spLocks/>
          </p:cNvSpPr>
          <p:nvPr/>
        </p:nvSpPr>
        <p:spPr bwMode="auto">
          <a:xfrm>
            <a:off x="6753225" y="293370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4" y="25"/>
                </a:lnTo>
                <a:lnTo>
                  <a:pt x="30" y="28"/>
                </a:lnTo>
                <a:lnTo>
                  <a:pt x="26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7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2"/>
                </a:lnTo>
                <a:lnTo>
                  <a:pt x="23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3" name="Freeform 24"/>
          <p:cNvSpPr>
            <a:spLocks/>
          </p:cNvSpPr>
          <p:nvPr/>
        </p:nvSpPr>
        <p:spPr bwMode="auto">
          <a:xfrm>
            <a:off x="6381750" y="2779713"/>
            <a:ext cx="15875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1"/>
                </a:moveTo>
                <a:lnTo>
                  <a:pt x="41" y="7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5" y="26"/>
                </a:lnTo>
                <a:lnTo>
                  <a:pt x="30" y="28"/>
                </a:lnTo>
                <a:lnTo>
                  <a:pt x="26" y="31"/>
                </a:lnTo>
                <a:lnTo>
                  <a:pt x="20" y="31"/>
                </a:lnTo>
                <a:lnTo>
                  <a:pt x="16" y="31"/>
                </a:lnTo>
                <a:lnTo>
                  <a:pt x="11" y="29"/>
                </a:lnTo>
                <a:lnTo>
                  <a:pt x="7" y="28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Freeform 25"/>
          <p:cNvSpPr>
            <a:spLocks/>
          </p:cNvSpPr>
          <p:nvPr/>
        </p:nvSpPr>
        <p:spPr bwMode="auto">
          <a:xfrm>
            <a:off x="6872288" y="293370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4" y="25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2"/>
                </a:lnTo>
                <a:lnTo>
                  <a:pt x="23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5" name="Freeform 26"/>
          <p:cNvSpPr>
            <a:spLocks/>
          </p:cNvSpPr>
          <p:nvPr/>
        </p:nvSpPr>
        <p:spPr bwMode="auto">
          <a:xfrm>
            <a:off x="6562725" y="293370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4" y="25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0" y="2"/>
                </a:lnTo>
                <a:lnTo>
                  <a:pt x="23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6" name="Freeform 27"/>
          <p:cNvSpPr>
            <a:spLocks/>
          </p:cNvSpPr>
          <p:nvPr/>
        </p:nvSpPr>
        <p:spPr bwMode="auto">
          <a:xfrm>
            <a:off x="6381750" y="2913063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5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3" y="25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7" name="Freeform 28"/>
          <p:cNvSpPr>
            <a:spLocks/>
          </p:cNvSpPr>
          <p:nvPr/>
        </p:nvSpPr>
        <p:spPr bwMode="auto">
          <a:xfrm>
            <a:off x="6872288" y="3067050"/>
            <a:ext cx="15875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0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1"/>
                </a:lnTo>
                <a:lnTo>
                  <a:pt x="15" y="31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8" name="Freeform 29"/>
          <p:cNvSpPr>
            <a:spLocks/>
          </p:cNvSpPr>
          <p:nvPr/>
        </p:nvSpPr>
        <p:spPr bwMode="auto">
          <a:xfrm>
            <a:off x="6562725" y="3067050"/>
            <a:ext cx="17463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0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1"/>
                </a:lnTo>
                <a:lnTo>
                  <a:pt x="15" y="31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9" name="Freeform 30"/>
          <p:cNvSpPr>
            <a:spLocks/>
          </p:cNvSpPr>
          <p:nvPr/>
        </p:nvSpPr>
        <p:spPr bwMode="auto">
          <a:xfrm>
            <a:off x="6953250" y="2767013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2147483647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2"/>
                </a:moveTo>
                <a:lnTo>
                  <a:pt x="42" y="7"/>
                </a:lnTo>
                <a:lnTo>
                  <a:pt x="43" y="11"/>
                </a:lnTo>
                <a:lnTo>
                  <a:pt x="43" y="14"/>
                </a:lnTo>
                <a:lnTo>
                  <a:pt x="42" y="18"/>
                </a:lnTo>
                <a:lnTo>
                  <a:pt x="41" y="21"/>
                </a:lnTo>
                <a:lnTo>
                  <a:pt x="38" y="23"/>
                </a:lnTo>
                <a:lnTo>
                  <a:pt x="35" y="27"/>
                </a:lnTo>
                <a:lnTo>
                  <a:pt x="31" y="28"/>
                </a:lnTo>
                <a:lnTo>
                  <a:pt x="26" y="30"/>
                </a:lnTo>
                <a:lnTo>
                  <a:pt x="22" y="30"/>
                </a:lnTo>
                <a:lnTo>
                  <a:pt x="16" y="30"/>
                </a:lnTo>
                <a:lnTo>
                  <a:pt x="12" y="29"/>
                </a:lnTo>
                <a:lnTo>
                  <a:pt x="7" y="28"/>
                </a:lnTo>
                <a:lnTo>
                  <a:pt x="4" y="26"/>
                </a:lnTo>
                <a:lnTo>
                  <a:pt x="3" y="22"/>
                </a:lnTo>
                <a:lnTo>
                  <a:pt x="1" y="19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6" y="4"/>
                </a:lnTo>
                <a:lnTo>
                  <a:pt x="8" y="2"/>
                </a:lnTo>
                <a:lnTo>
                  <a:pt x="12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0" name="Freeform 31"/>
          <p:cNvSpPr>
            <a:spLocks/>
          </p:cNvSpPr>
          <p:nvPr/>
        </p:nvSpPr>
        <p:spPr bwMode="auto">
          <a:xfrm>
            <a:off x="6645275" y="276701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2" y="22"/>
                </a:lnTo>
                <a:lnTo>
                  <a:pt x="1" y="19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1" name="Freeform 32"/>
          <p:cNvSpPr>
            <a:spLocks/>
          </p:cNvSpPr>
          <p:nvPr/>
        </p:nvSpPr>
        <p:spPr bwMode="auto">
          <a:xfrm>
            <a:off x="6953250" y="2630488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2147483647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1"/>
                </a:moveTo>
                <a:lnTo>
                  <a:pt x="42" y="6"/>
                </a:lnTo>
                <a:lnTo>
                  <a:pt x="43" y="10"/>
                </a:lnTo>
                <a:lnTo>
                  <a:pt x="43" y="13"/>
                </a:lnTo>
                <a:lnTo>
                  <a:pt x="42" y="17"/>
                </a:lnTo>
                <a:lnTo>
                  <a:pt x="41" y="20"/>
                </a:lnTo>
                <a:lnTo>
                  <a:pt x="38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2" y="30"/>
                </a:lnTo>
                <a:lnTo>
                  <a:pt x="16" y="30"/>
                </a:lnTo>
                <a:lnTo>
                  <a:pt x="12" y="29"/>
                </a:lnTo>
                <a:lnTo>
                  <a:pt x="7" y="27"/>
                </a:lnTo>
                <a:lnTo>
                  <a:pt x="4" y="25"/>
                </a:lnTo>
                <a:lnTo>
                  <a:pt x="3" y="21"/>
                </a:lnTo>
                <a:lnTo>
                  <a:pt x="1" y="18"/>
                </a:lnTo>
                <a:lnTo>
                  <a:pt x="0" y="15"/>
                </a:lnTo>
                <a:lnTo>
                  <a:pt x="1" y="11"/>
                </a:lnTo>
                <a:lnTo>
                  <a:pt x="3" y="8"/>
                </a:lnTo>
                <a:lnTo>
                  <a:pt x="6" y="5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2" name="Freeform 33"/>
          <p:cNvSpPr>
            <a:spLocks/>
          </p:cNvSpPr>
          <p:nvPr/>
        </p:nvSpPr>
        <p:spPr bwMode="auto">
          <a:xfrm>
            <a:off x="6645275" y="263048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6"/>
                </a:lnTo>
                <a:lnTo>
                  <a:pt x="42" y="10"/>
                </a:lnTo>
                <a:lnTo>
                  <a:pt x="42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2" y="21"/>
                </a:lnTo>
                <a:lnTo>
                  <a:pt x="1" y="18"/>
                </a:lnTo>
                <a:lnTo>
                  <a:pt x="0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3" name="Freeform 34"/>
          <p:cNvSpPr>
            <a:spLocks/>
          </p:cNvSpPr>
          <p:nvPr/>
        </p:nvSpPr>
        <p:spPr bwMode="auto">
          <a:xfrm>
            <a:off x="6762750" y="2630488"/>
            <a:ext cx="17463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1" y="6"/>
                </a:lnTo>
                <a:lnTo>
                  <a:pt x="42" y="10"/>
                </a:lnTo>
                <a:lnTo>
                  <a:pt x="42" y="13"/>
                </a:lnTo>
                <a:lnTo>
                  <a:pt x="41" y="17"/>
                </a:lnTo>
                <a:lnTo>
                  <a:pt x="40" y="20"/>
                </a:lnTo>
                <a:lnTo>
                  <a:pt x="37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4" y="25"/>
                </a:lnTo>
                <a:lnTo>
                  <a:pt x="2" y="21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3" y="8"/>
                </a:lnTo>
                <a:lnTo>
                  <a:pt x="5" y="5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4" name="Freeform 35"/>
          <p:cNvSpPr>
            <a:spLocks/>
          </p:cNvSpPr>
          <p:nvPr/>
        </p:nvSpPr>
        <p:spPr bwMode="auto">
          <a:xfrm>
            <a:off x="6762750" y="2762250"/>
            <a:ext cx="17463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1" y="5"/>
                </a:lnTo>
                <a:lnTo>
                  <a:pt x="42" y="10"/>
                </a:lnTo>
                <a:lnTo>
                  <a:pt x="42" y="13"/>
                </a:lnTo>
                <a:lnTo>
                  <a:pt x="41" y="16"/>
                </a:lnTo>
                <a:lnTo>
                  <a:pt x="40" y="20"/>
                </a:lnTo>
                <a:lnTo>
                  <a:pt x="37" y="22"/>
                </a:lnTo>
                <a:lnTo>
                  <a:pt x="34" y="25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4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3" y="6"/>
                </a:lnTo>
                <a:lnTo>
                  <a:pt x="5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5" name="Freeform 36"/>
          <p:cNvSpPr>
            <a:spLocks/>
          </p:cNvSpPr>
          <p:nvPr/>
        </p:nvSpPr>
        <p:spPr bwMode="auto">
          <a:xfrm>
            <a:off x="7232650" y="2527300"/>
            <a:ext cx="17463" cy="11113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1"/>
                </a:moveTo>
                <a:lnTo>
                  <a:pt x="40" y="6"/>
                </a:lnTo>
                <a:lnTo>
                  <a:pt x="41" y="10"/>
                </a:lnTo>
                <a:lnTo>
                  <a:pt x="41" y="14"/>
                </a:lnTo>
                <a:lnTo>
                  <a:pt x="40" y="17"/>
                </a:lnTo>
                <a:lnTo>
                  <a:pt x="39" y="20"/>
                </a:lnTo>
                <a:lnTo>
                  <a:pt x="38" y="23"/>
                </a:lnTo>
                <a:lnTo>
                  <a:pt x="33" y="26"/>
                </a:lnTo>
                <a:lnTo>
                  <a:pt x="30" y="28"/>
                </a:lnTo>
                <a:lnTo>
                  <a:pt x="24" y="29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6" y="2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6" name="Freeform 37"/>
          <p:cNvSpPr>
            <a:spLocks/>
          </p:cNvSpPr>
          <p:nvPr/>
        </p:nvSpPr>
        <p:spPr bwMode="auto">
          <a:xfrm>
            <a:off x="6924675" y="2527300"/>
            <a:ext cx="17463" cy="11113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6"/>
                </a:lnTo>
                <a:lnTo>
                  <a:pt x="41" y="10"/>
                </a:lnTo>
                <a:lnTo>
                  <a:pt x="41" y="14"/>
                </a:lnTo>
                <a:lnTo>
                  <a:pt x="40" y="17"/>
                </a:lnTo>
                <a:lnTo>
                  <a:pt x="39" y="20"/>
                </a:lnTo>
                <a:lnTo>
                  <a:pt x="38" y="23"/>
                </a:lnTo>
                <a:lnTo>
                  <a:pt x="33" y="26"/>
                </a:lnTo>
                <a:lnTo>
                  <a:pt x="30" y="28"/>
                </a:lnTo>
                <a:lnTo>
                  <a:pt x="24" y="29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7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7" name="Freeform 38"/>
          <p:cNvSpPr>
            <a:spLocks/>
          </p:cNvSpPr>
          <p:nvPr/>
        </p:nvSpPr>
        <p:spPr bwMode="auto">
          <a:xfrm>
            <a:off x="7232650" y="2389188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2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1"/>
                </a:lnTo>
                <a:lnTo>
                  <a:pt x="38" y="24"/>
                </a:lnTo>
                <a:lnTo>
                  <a:pt x="33" y="27"/>
                </a:lnTo>
                <a:lnTo>
                  <a:pt x="30" y="29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8" name="Freeform 39"/>
          <p:cNvSpPr>
            <a:spLocks/>
          </p:cNvSpPr>
          <p:nvPr/>
        </p:nvSpPr>
        <p:spPr bwMode="auto">
          <a:xfrm>
            <a:off x="6924675" y="2389188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1"/>
                </a:lnTo>
                <a:lnTo>
                  <a:pt x="38" y="24"/>
                </a:lnTo>
                <a:lnTo>
                  <a:pt x="33" y="27"/>
                </a:lnTo>
                <a:lnTo>
                  <a:pt x="30" y="29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7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0" y="1"/>
                </a:lnTo>
                <a:lnTo>
                  <a:pt x="13" y="0"/>
                </a:lnTo>
                <a:lnTo>
                  <a:pt x="17" y="1"/>
                </a:lnTo>
                <a:lnTo>
                  <a:pt x="20" y="2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9" name="Freeform 40"/>
          <p:cNvSpPr>
            <a:spLocks/>
          </p:cNvSpPr>
          <p:nvPr/>
        </p:nvSpPr>
        <p:spPr bwMode="auto">
          <a:xfrm>
            <a:off x="7043738" y="2389188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1"/>
                </a:lnTo>
                <a:lnTo>
                  <a:pt x="38" y="24"/>
                </a:lnTo>
                <a:lnTo>
                  <a:pt x="33" y="27"/>
                </a:lnTo>
                <a:lnTo>
                  <a:pt x="30" y="29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0" name="Freeform 41"/>
          <p:cNvSpPr>
            <a:spLocks/>
          </p:cNvSpPr>
          <p:nvPr/>
        </p:nvSpPr>
        <p:spPr bwMode="auto">
          <a:xfrm>
            <a:off x="7043738" y="252095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4"/>
                </a:lnTo>
                <a:lnTo>
                  <a:pt x="40" y="18"/>
                </a:lnTo>
                <a:lnTo>
                  <a:pt x="39" y="21"/>
                </a:lnTo>
                <a:lnTo>
                  <a:pt x="38" y="23"/>
                </a:lnTo>
                <a:lnTo>
                  <a:pt x="33" y="27"/>
                </a:lnTo>
                <a:lnTo>
                  <a:pt x="30" y="28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4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1" name="Freeform 42"/>
          <p:cNvSpPr>
            <a:spLocks/>
          </p:cNvSpPr>
          <p:nvPr/>
        </p:nvSpPr>
        <p:spPr bwMode="auto">
          <a:xfrm>
            <a:off x="7459663" y="2393950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39" y="20"/>
                </a:lnTo>
                <a:lnTo>
                  <a:pt x="38" y="22"/>
                </a:lnTo>
                <a:lnTo>
                  <a:pt x="35" y="25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6"/>
                </a:lnTo>
                <a:lnTo>
                  <a:pt x="4" y="24"/>
                </a:lnTo>
                <a:lnTo>
                  <a:pt x="1" y="22"/>
                </a:lnTo>
                <a:lnTo>
                  <a:pt x="0" y="17"/>
                </a:lnTo>
                <a:lnTo>
                  <a:pt x="0" y="14"/>
                </a:lnTo>
                <a:lnTo>
                  <a:pt x="1" y="11"/>
                </a:lnTo>
                <a:lnTo>
                  <a:pt x="2" y="7"/>
                </a:lnTo>
                <a:lnTo>
                  <a:pt x="5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2" name="Freeform 43"/>
          <p:cNvSpPr>
            <a:spLocks/>
          </p:cNvSpPr>
          <p:nvPr/>
        </p:nvSpPr>
        <p:spPr bwMode="auto">
          <a:xfrm>
            <a:off x="7150100" y="2393950"/>
            <a:ext cx="17463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40" y="20"/>
                </a:lnTo>
                <a:lnTo>
                  <a:pt x="38" y="22"/>
                </a:lnTo>
                <a:lnTo>
                  <a:pt x="35" y="25"/>
                </a:lnTo>
                <a:lnTo>
                  <a:pt x="31" y="28"/>
                </a:lnTo>
                <a:lnTo>
                  <a:pt x="25" y="29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6"/>
                </a:lnTo>
                <a:lnTo>
                  <a:pt x="4" y="24"/>
                </a:lnTo>
                <a:lnTo>
                  <a:pt x="2" y="22"/>
                </a:lnTo>
                <a:lnTo>
                  <a:pt x="0" y="17"/>
                </a:lnTo>
                <a:lnTo>
                  <a:pt x="0" y="14"/>
                </a:lnTo>
                <a:lnTo>
                  <a:pt x="2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3" name="Freeform 44"/>
          <p:cNvSpPr>
            <a:spLocks/>
          </p:cNvSpPr>
          <p:nvPr/>
        </p:nvSpPr>
        <p:spPr bwMode="auto">
          <a:xfrm>
            <a:off x="7459663" y="2257425"/>
            <a:ext cx="15875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6"/>
                </a:lnTo>
                <a:lnTo>
                  <a:pt x="42" y="11"/>
                </a:lnTo>
                <a:lnTo>
                  <a:pt x="42" y="14"/>
                </a:lnTo>
                <a:lnTo>
                  <a:pt x="42" y="18"/>
                </a:lnTo>
                <a:lnTo>
                  <a:pt x="39" y="21"/>
                </a:lnTo>
                <a:lnTo>
                  <a:pt x="38" y="23"/>
                </a:lnTo>
                <a:lnTo>
                  <a:pt x="35" y="26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8"/>
                </a:lnTo>
                <a:lnTo>
                  <a:pt x="4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1"/>
                </a:lnTo>
                <a:lnTo>
                  <a:pt x="20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4" name="Freeform 45"/>
          <p:cNvSpPr>
            <a:spLocks/>
          </p:cNvSpPr>
          <p:nvPr/>
        </p:nvSpPr>
        <p:spPr bwMode="auto">
          <a:xfrm>
            <a:off x="7150100" y="2257425"/>
            <a:ext cx="17463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2"/>
                </a:moveTo>
                <a:lnTo>
                  <a:pt x="41" y="6"/>
                </a:lnTo>
                <a:lnTo>
                  <a:pt x="42" y="11"/>
                </a:lnTo>
                <a:lnTo>
                  <a:pt x="42" y="14"/>
                </a:lnTo>
                <a:lnTo>
                  <a:pt x="42" y="18"/>
                </a:lnTo>
                <a:lnTo>
                  <a:pt x="40" y="21"/>
                </a:lnTo>
                <a:lnTo>
                  <a:pt x="38" y="23"/>
                </a:lnTo>
                <a:lnTo>
                  <a:pt x="35" y="26"/>
                </a:lnTo>
                <a:lnTo>
                  <a:pt x="31" y="29"/>
                </a:lnTo>
                <a:lnTo>
                  <a:pt x="25" y="30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5"/>
                </a:lnTo>
                <a:lnTo>
                  <a:pt x="2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2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5" name="Freeform 46"/>
          <p:cNvSpPr>
            <a:spLocks/>
          </p:cNvSpPr>
          <p:nvPr/>
        </p:nvSpPr>
        <p:spPr bwMode="auto">
          <a:xfrm>
            <a:off x="7269163" y="2257425"/>
            <a:ext cx="15875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0" y="6"/>
                </a:lnTo>
                <a:lnTo>
                  <a:pt x="42" y="11"/>
                </a:lnTo>
                <a:lnTo>
                  <a:pt x="42" y="14"/>
                </a:lnTo>
                <a:lnTo>
                  <a:pt x="42" y="18"/>
                </a:lnTo>
                <a:lnTo>
                  <a:pt x="39" y="21"/>
                </a:lnTo>
                <a:lnTo>
                  <a:pt x="38" y="23"/>
                </a:lnTo>
                <a:lnTo>
                  <a:pt x="35" y="26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8"/>
                </a:lnTo>
                <a:lnTo>
                  <a:pt x="4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0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6" name="Freeform 47"/>
          <p:cNvSpPr>
            <a:spLocks/>
          </p:cNvSpPr>
          <p:nvPr/>
        </p:nvSpPr>
        <p:spPr bwMode="auto">
          <a:xfrm>
            <a:off x="7269163" y="238918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0" y="7"/>
                </a:lnTo>
                <a:lnTo>
                  <a:pt x="42" y="11"/>
                </a:lnTo>
                <a:lnTo>
                  <a:pt x="42" y="15"/>
                </a:lnTo>
                <a:lnTo>
                  <a:pt x="42" y="18"/>
                </a:lnTo>
                <a:lnTo>
                  <a:pt x="39" y="21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8"/>
                </a:lnTo>
                <a:lnTo>
                  <a:pt x="4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0" y="2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7" name="Freeform 48"/>
          <p:cNvSpPr>
            <a:spLocks/>
          </p:cNvSpPr>
          <p:nvPr/>
        </p:nvSpPr>
        <p:spPr bwMode="auto">
          <a:xfrm>
            <a:off x="7848600" y="2366963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6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8" name="Freeform 49"/>
          <p:cNvSpPr>
            <a:spLocks/>
          </p:cNvSpPr>
          <p:nvPr/>
        </p:nvSpPr>
        <p:spPr bwMode="auto">
          <a:xfrm>
            <a:off x="7539038" y="2366963"/>
            <a:ext cx="17462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9" name="Freeform 50"/>
          <p:cNvSpPr>
            <a:spLocks/>
          </p:cNvSpPr>
          <p:nvPr/>
        </p:nvSpPr>
        <p:spPr bwMode="auto">
          <a:xfrm>
            <a:off x="7848600" y="222885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0" name="Freeform 51"/>
          <p:cNvSpPr>
            <a:spLocks/>
          </p:cNvSpPr>
          <p:nvPr/>
        </p:nvSpPr>
        <p:spPr bwMode="auto">
          <a:xfrm>
            <a:off x="7539038" y="2228850"/>
            <a:ext cx="17462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7"/>
                </a:lnTo>
                <a:lnTo>
                  <a:pt x="41" y="11"/>
                </a:lnTo>
                <a:lnTo>
                  <a:pt x="41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3" y="0"/>
                </a:lnTo>
                <a:lnTo>
                  <a:pt x="17" y="1"/>
                </a:lnTo>
                <a:lnTo>
                  <a:pt x="20" y="2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1" name="Freeform 52"/>
          <p:cNvSpPr>
            <a:spLocks/>
          </p:cNvSpPr>
          <p:nvPr/>
        </p:nvSpPr>
        <p:spPr bwMode="auto">
          <a:xfrm>
            <a:off x="7658100" y="222885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7"/>
                </a:lnTo>
                <a:lnTo>
                  <a:pt x="41" y="11"/>
                </a:lnTo>
                <a:lnTo>
                  <a:pt x="41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2" name="Freeform 53"/>
          <p:cNvSpPr>
            <a:spLocks/>
          </p:cNvSpPr>
          <p:nvPr/>
        </p:nvSpPr>
        <p:spPr bwMode="auto">
          <a:xfrm>
            <a:off x="7658100" y="2360613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6"/>
                </a:lnTo>
                <a:lnTo>
                  <a:pt x="41" y="11"/>
                </a:lnTo>
                <a:lnTo>
                  <a:pt x="41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3" name="Freeform 54"/>
          <p:cNvSpPr>
            <a:spLocks/>
          </p:cNvSpPr>
          <p:nvPr/>
        </p:nvSpPr>
        <p:spPr bwMode="auto">
          <a:xfrm>
            <a:off x="8237538" y="2335213"/>
            <a:ext cx="15875" cy="11112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2" y="5"/>
                </a:lnTo>
                <a:lnTo>
                  <a:pt x="42" y="10"/>
                </a:lnTo>
                <a:lnTo>
                  <a:pt x="43" y="13"/>
                </a:lnTo>
                <a:lnTo>
                  <a:pt x="42" y="16"/>
                </a:lnTo>
                <a:lnTo>
                  <a:pt x="40" y="20"/>
                </a:lnTo>
                <a:lnTo>
                  <a:pt x="38" y="22"/>
                </a:lnTo>
                <a:lnTo>
                  <a:pt x="35" y="25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1" y="29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6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4" name="Freeform 55"/>
          <p:cNvSpPr>
            <a:spLocks/>
          </p:cNvSpPr>
          <p:nvPr/>
        </p:nvSpPr>
        <p:spPr bwMode="auto">
          <a:xfrm>
            <a:off x="7929563" y="2335213"/>
            <a:ext cx="15875" cy="11112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1"/>
                </a:moveTo>
                <a:lnTo>
                  <a:pt x="42" y="5"/>
                </a:lnTo>
                <a:lnTo>
                  <a:pt x="43" y="10"/>
                </a:lnTo>
                <a:lnTo>
                  <a:pt x="43" y="13"/>
                </a:lnTo>
                <a:lnTo>
                  <a:pt x="42" y="16"/>
                </a:lnTo>
                <a:lnTo>
                  <a:pt x="41" y="20"/>
                </a:lnTo>
                <a:lnTo>
                  <a:pt x="38" y="22"/>
                </a:lnTo>
                <a:lnTo>
                  <a:pt x="35" y="25"/>
                </a:lnTo>
                <a:lnTo>
                  <a:pt x="31" y="28"/>
                </a:lnTo>
                <a:lnTo>
                  <a:pt x="26" y="29"/>
                </a:lnTo>
                <a:lnTo>
                  <a:pt x="21" y="30"/>
                </a:lnTo>
                <a:lnTo>
                  <a:pt x="16" y="29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1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5" name="Freeform 56"/>
          <p:cNvSpPr>
            <a:spLocks/>
          </p:cNvSpPr>
          <p:nvPr/>
        </p:nvSpPr>
        <p:spPr bwMode="auto">
          <a:xfrm>
            <a:off x="8237538" y="2197100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2"/>
                </a:moveTo>
                <a:lnTo>
                  <a:pt x="42" y="6"/>
                </a:lnTo>
                <a:lnTo>
                  <a:pt x="42" y="11"/>
                </a:lnTo>
                <a:lnTo>
                  <a:pt x="43" y="14"/>
                </a:lnTo>
                <a:lnTo>
                  <a:pt x="42" y="18"/>
                </a:lnTo>
                <a:lnTo>
                  <a:pt x="40" y="21"/>
                </a:lnTo>
                <a:lnTo>
                  <a:pt x="38" y="23"/>
                </a:lnTo>
                <a:lnTo>
                  <a:pt x="35" y="27"/>
                </a:lnTo>
                <a:lnTo>
                  <a:pt x="30" y="28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4" y="25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7" y="1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6" name="Freeform 57"/>
          <p:cNvSpPr>
            <a:spLocks/>
          </p:cNvSpPr>
          <p:nvPr/>
        </p:nvSpPr>
        <p:spPr bwMode="auto">
          <a:xfrm>
            <a:off x="7929563" y="2197100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2"/>
                </a:moveTo>
                <a:lnTo>
                  <a:pt x="42" y="6"/>
                </a:lnTo>
                <a:lnTo>
                  <a:pt x="43" y="11"/>
                </a:lnTo>
                <a:lnTo>
                  <a:pt x="43" y="14"/>
                </a:lnTo>
                <a:lnTo>
                  <a:pt x="42" y="18"/>
                </a:lnTo>
                <a:lnTo>
                  <a:pt x="41" y="21"/>
                </a:lnTo>
                <a:lnTo>
                  <a:pt x="38" y="23"/>
                </a:lnTo>
                <a:lnTo>
                  <a:pt x="35" y="27"/>
                </a:lnTo>
                <a:lnTo>
                  <a:pt x="31" y="28"/>
                </a:lnTo>
                <a:lnTo>
                  <a:pt x="26" y="30"/>
                </a:lnTo>
                <a:lnTo>
                  <a:pt x="21" y="30"/>
                </a:lnTo>
                <a:lnTo>
                  <a:pt x="16" y="30"/>
                </a:lnTo>
                <a:lnTo>
                  <a:pt x="12" y="29"/>
                </a:lnTo>
                <a:lnTo>
                  <a:pt x="7" y="28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4"/>
                </a:lnTo>
                <a:lnTo>
                  <a:pt x="2" y="11"/>
                </a:lnTo>
                <a:lnTo>
                  <a:pt x="3" y="8"/>
                </a:lnTo>
                <a:lnTo>
                  <a:pt x="5" y="4"/>
                </a:lnTo>
                <a:lnTo>
                  <a:pt x="8" y="2"/>
                </a:lnTo>
                <a:lnTo>
                  <a:pt x="12" y="1"/>
                </a:lnTo>
                <a:lnTo>
                  <a:pt x="15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7" name="Freeform 58"/>
          <p:cNvSpPr>
            <a:spLocks/>
          </p:cNvSpPr>
          <p:nvPr/>
        </p:nvSpPr>
        <p:spPr bwMode="auto">
          <a:xfrm>
            <a:off x="8047038" y="2197100"/>
            <a:ext cx="17462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2"/>
                </a:moveTo>
                <a:lnTo>
                  <a:pt x="42" y="6"/>
                </a:lnTo>
                <a:lnTo>
                  <a:pt x="43" y="11"/>
                </a:lnTo>
                <a:lnTo>
                  <a:pt x="43" y="14"/>
                </a:lnTo>
                <a:lnTo>
                  <a:pt x="42" y="18"/>
                </a:lnTo>
                <a:lnTo>
                  <a:pt x="40" y="21"/>
                </a:lnTo>
                <a:lnTo>
                  <a:pt x="38" y="23"/>
                </a:lnTo>
                <a:lnTo>
                  <a:pt x="35" y="27"/>
                </a:lnTo>
                <a:lnTo>
                  <a:pt x="30" y="28"/>
                </a:lnTo>
                <a:lnTo>
                  <a:pt x="26" y="30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4" y="25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8" y="1"/>
                </a:lnTo>
                <a:lnTo>
                  <a:pt x="20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8" name="Freeform 59"/>
          <p:cNvSpPr>
            <a:spLocks/>
          </p:cNvSpPr>
          <p:nvPr/>
        </p:nvSpPr>
        <p:spPr bwMode="auto">
          <a:xfrm>
            <a:off x="8047038" y="2330450"/>
            <a:ext cx="17462" cy="11113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0 w 43"/>
              <a:gd name="T33" fmla="*/ 2147483647 h 31"/>
              <a:gd name="T34" fmla="*/ 0 w 43"/>
              <a:gd name="T35" fmla="*/ 2147483647 h 31"/>
              <a:gd name="T36" fmla="*/ 2147483647 w 43"/>
              <a:gd name="T37" fmla="*/ 2147483647 h 31"/>
              <a:gd name="T38" fmla="*/ 2147483647 w 43"/>
              <a:gd name="T39" fmla="*/ 2147483647 h 31"/>
              <a:gd name="T40" fmla="*/ 2147483647 w 43"/>
              <a:gd name="T41" fmla="*/ 2147483647 h 31"/>
              <a:gd name="T42" fmla="*/ 2147483647 w 43"/>
              <a:gd name="T43" fmla="*/ 2147483647 h 31"/>
              <a:gd name="T44" fmla="*/ 2147483647 w 43"/>
              <a:gd name="T45" fmla="*/ 2147483647 h 31"/>
              <a:gd name="T46" fmla="*/ 2147483647 w 43"/>
              <a:gd name="T47" fmla="*/ 0 h 31"/>
              <a:gd name="T48" fmla="*/ 2147483647 w 43"/>
              <a:gd name="T49" fmla="*/ 2147483647 h 31"/>
              <a:gd name="T50" fmla="*/ 2147483647 w 43"/>
              <a:gd name="T51" fmla="*/ 2147483647 h 31"/>
              <a:gd name="T52" fmla="*/ 2147483647 w 43"/>
              <a:gd name="T53" fmla="*/ 2147483647 h 31"/>
              <a:gd name="T54" fmla="*/ 2147483647 w 43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1"/>
              <a:gd name="T86" fmla="*/ 43 w 43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1">
                <a:moveTo>
                  <a:pt x="39" y="3"/>
                </a:moveTo>
                <a:lnTo>
                  <a:pt x="42" y="7"/>
                </a:lnTo>
                <a:lnTo>
                  <a:pt x="43" y="10"/>
                </a:lnTo>
                <a:lnTo>
                  <a:pt x="43" y="15"/>
                </a:lnTo>
                <a:lnTo>
                  <a:pt x="42" y="18"/>
                </a:lnTo>
                <a:lnTo>
                  <a:pt x="40" y="20"/>
                </a:lnTo>
                <a:lnTo>
                  <a:pt x="38" y="24"/>
                </a:lnTo>
                <a:lnTo>
                  <a:pt x="35" y="26"/>
                </a:lnTo>
                <a:lnTo>
                  <a:pt x="30" y="28"/>
                </a:lnTo>
                <a:lnTo>
                  <a:pt x="26" y="31"/>
                </a:lnTo>
                <a:lnTo>
                  <a:pt x="21" y="31"/>
                </a:lnTo>
                <a:lnTo>
                  <a:pt x="16" y="31"/>
                </a:lnTo>
                <a:lnTo>
                  <a:pt x="11" y="29"/>
                </a:lnTo>
                <a:lnTo>
                  <a:pt x="7" y="28"/>
                </a:lnTo>
                <a:lnTo>
                  <a:pt x="4" y="26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5" y="5"/>
                </a:lnTo>
                <a:lnTo>
                  <a:pt x="8" y="3"/>
                </a:lnTo>
                <a:lnTo>
                  <a:pt x="11" y="1"/>
                </a:lnTo>
                <a:lnTo>
                  <a:pt x="15" y="0"/>
                </a:lnTo>
                <a:lnTo>
                  <a:pt x="18" y="1"/>
                </a:lnTo>
                <a:lnTo>
                  <a:pt x="20" y="3"/>
                </a:lnTo>
                <a:lnTo>
                  <a:pt x="25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9" name="Freeform 60"/>
          <p:cNvSpPr>
            <a:spLocks/>
          </p:cNvSpPr>
          <p:nvPr/>
        </p:nvSpPr>
        <p:spPr bwMode="auto">
          <a:xfrm>
            <a:off x="6302375" y="3325813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0" name="Freeform 61"/>
          <p:cNvSpPr>
            <a:spLocks/>
          </p:cNvSpPr>
          <p:nvPr/>
        </p:nvSpPr>
        <p:spPr bwMode="auto">
          <a:xfrm>
            <a:off x="5994400" y="3325813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7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1" name="Freeform 62"/>
          <p:cNvSpPr>
            <a:spLocks/>
          </p:cNvSpPr>
          <p:nvPr/>
        </p:nvSpPr>
        <p:spPr bwMode="auto">
          <a:xfrm>
            <a:off x="6302375" y="318770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2" name="Freeform 63"/>
          <p:cNvSpPr>
            <a:spLocks/>
          </p:cNvSpPr>
          <p:nvPr/>
        </p:nvSpPr>
        <p:spPr bwMode="auto">
          <a:xfrm>
            <a:off x="5994400" y="318770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5" y="27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7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3" y="0"/>
                </a:lnTo>
                <a:lnTo>
                  <a:pt x="17" y="1"/>
                </a:lnTo>
                <a:lnTo>
                  <a:pt x="20" y="2"/>
                </a:lnTo>
                <a:lnTo>
                  <a:pt x="23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3" name="Freeform 64"/>
          <p:cNvSpPr>
            <a:spLocks/>
          </p:cNvSpPr>
          <p:nvPr/>
        </p:nvSpPr>
        <p:spPr bwMode="auto">
          <a:xfrm>
            <a:off x="6111875" y="318770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7"/>
                </a:lnTo>
                <a:lnTo>
                  <a:pt x="41" y="11"/>
                </a:lnTo>
                <a:lnTo>
                  <a:pt x="41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4" name="Freeform 65"/>
          <p:cNvSpPr>
            <a:spLocks/>
          </p:cNvSpPr>
          <p:nvPr/>
        </p:nvSpPr>
        <p:spPr bwMode="auto">
          <a:xfrm>
            <a:off x="6111875" y="3321050"/>
            <a:ext cx="15875" cy="11113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6"/>
                </a:lnTo>
                <a:lnTo>
                  <a:pt x="41" y="11"/>
                </a:lnTo>
                <a:lnTo>
                  <a:pt x="41" y="14"/>
                </a:lnTo>
                <a:lnTo>
                  <a:pt x="41" y="17"/>
                </a:lnTo>
                <a:lnTo>
                  <a:pt x="40" y="21"/>
                </a:lnTo>
                <a:lnTo>
                  <a:pt x="38" y="23"/>
                </a:lnTo>
                <a:lnTo>
                  <a:pt x="34" y="26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5" name="Freeform 66"/>
          <p:cNvSpPr>
            <a:spLocks/>
          </p:cNvSpPr>
          <p:nvPr/>
        </p:nvSpPr>
        <p:spPr bwMode="auto">
          <a:xfrm>
            <a:off x="5948363" y="3446463"/>
            <a:ext cx="17462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0" y="7"/>
                </a:lnTo>
                <a:lnTo>
                  <a:pt x="41" y="12"/>
                </a:lnTo>
                <a:lnTo>
                  <a:pt x="41" y="15"/>
                </a:lnTo>
                <a:lnTo>
                  <a:pt x="40" y="18"/>
                </a:lnTo>
                <a:lnTo>
                  <a:pt x="39" y="22"/>
                </a:lnTo>
                <a:lnTo>
                  <a:pt x="38" y="24"/>
                </a:lnTo>
                <a:lnTo>
                  <a:pt x="33" y="27"/>
                </a:lnTo>
                <a:lnTo>
                  <a:pt x="30" y="30"/>
                </a:lnTo>
                <a:lnTo>
                  <a:pt x="24" y="31"/>
                </a:lnTo>
                <a:lnTo>
                  <a:pt x="20" y="31"/>
                </a:lnTo>
                <a:lnTo>
                  <a:pt x="14" y="31"/>
                </a:lnTo>
                <a:lnTo>
                  <a:pt x="10" y="30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4" y="5"/>
                </a:lnTo>
                <a:lnTo>
                  <a:pt x="6" y="3"/>
                </a:lnTo>
                <a:lnTo>
                  <a:pt x="10" y="2"/>
                </a:lnTo>
                <a:lnTo>
                  <a:pt x="13" y="0"/>
                </a:lnTo>
                <a:lnTo>
                  <a:pt x="17" y="2"/>
                </a:lnTo>
                <a:lnTo>
                  <a:pt x="20" y="3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6" name="Freeform 67"/>
          <p:cNvSpPr>
            <a:spLocks/>
          </p:cNvSpPr>
          <p:nvPr/>
        </p:nvSpPr>
        <p:spPr bwMode="auto">
          <a:xfrm>
            <a:off x="5948363" y="3314700"/>
            <a:ext cx="17462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7" name="Freeform 68"/>
          <p:cNvSpPr>
            <a:spLocks/>
          </p:cNvSpPr>
          <p:nvPr/>
        </p:nvSpPr>
        <p:spPr bwMode="auto">
          <a:xfrm>
            <a:off x="5757863" y="3314700"/>
            <a:ext cx="17462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2" y="22"/>
                </a:lnTo>
                <a:lnTo>
                  <a:pt x="1" y="19"/>
                </a:lnTo>
                <a:lnTo>
                  <a:pt x="0" y="16"/>
                </a:lnTo>
                <a:lnTo>
                  <a:pt x="1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8" name="Freeform 69"/>
          <p:cNvSpPr>
            <a:spLocks/>
          </p:cNvSpPr>
          <p:nvPr/>
        </p:nvSpPr>
        <p:spPr bwMode="auto">
          <a:xfrm>
            <a:off x="5940425" y="3468688"/>
            <a:ext cx="17463" cy="11112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8" y="3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2"/>
                </a:lnTo>
                <a:lnTo>
                  <a:pt x="37" y="24"/>
                </a:lnTo>
                <a:lnTo>
                  <a:pt x="33" y="27"/>
                </a:lnTo>
                <a:lnTo>
                  <a:pt x="29" y="28"/>
                </a:lnTo>
                <a:lnTo>
                  <a:pt x="24" y="31"/>
                </a:lnTo>
                <a:lnTo>
                  <a:pt x="20" y="31"/>
                </a:lnTo>
                <a:lnTo>
                  <a:pt x="14" y="31"/>
                </a:lnTo>
                <a:lnTo>
                  <a:pt x="10" y="29"/>
                </a:lnTo>
                <a:lnTo>
                  <a:pt x="5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6" y="3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3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9" name="Freeform 70"/>
          <p:cNvSpPr>
            <a:spLocks/>
          </p:cNvSpPr>
          <p:nvPr/>
        </p:nvSpPr>
        <p:spPr bwMode="auto">
          <a:xfrm>
            <a:off x="5757863" y="3446463"/>
            <a:ext cx="17462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2147483647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2147483647 h 31"/>
              <a:gd name="T46" fmla="*/ 2147483647 w 42"/>
              <a:gd name="T47" fmla="*/ 0 h 31"/>
              <a:gd name="T48" fmla="*/ 2147483647 w 42"/>
              <a:gd name="T49" fmla="*/ 2147483647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3"/>
                </a:moveTo>
                <a:lnTo>
                  <a:pt x="41" y="7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31"/>
                </a:lnTo>
                <a:lnTo>
                  <a:pt x="21" y="31"/>
                </a:lnTo>
                <a:lnTo>
                  <a:pt x="15" y="31"/>
                </a:lnTo>
                <a:lnTo>
                  <a:pt x="11" y="30"/>
                </a:lnTo>
                <a:lnTo>
                  <a:pt x="6" y="28"/>
                </a:lnTo>
                <a:lnTo>
                  <a:pt x="3" y="26"/>
                </a:lnTo>
                <a:lnTo>
                  <a:pt x="2" y="23"/>
                </a:lnTo>
                <a:lnTo>
                  <a:pt x="1" y="19"/>
                </a:lnTo>
                <a:lnTo>
                  <a:pt x="0" y="15"/>
                </a:lnTo>
                <a:lnTo>
                  <a:pt x="1" y="12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1" y="2"/>
                </a:lnTo>
                <a:lnTo>
                  <a:pt x="14" y="0"/>
                </a:lnTo>
                <a:lnTo>
                  <a:pt x="18" y="2"/>
                </a:lnTo>
                <a:lnTo>
                  <a:pt x="21" y="3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0" name="Freeform 71"/>
          <p:cNvSpPr>
            <a:spLocks/>
          </p:cNvSpPr>
          <p:nvPr/>
        </p:nvSpPr>
        <p:spPr bwMode="auto">
          <a:xfrm>
            <a:off x="5940425" y="360045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1"/>
                </a:moveTo>
                <a:lnTo>
                  <a:pt x="40" y="7"/>
                </a:lnTo>
                <a:lnTo>
                  <a:pt x="41" y="10"/>
                </a:lnTo>
                <a:lnTo>
                  <a:pt x="41" y="14"/>
                </a:lnTo>
                <a:lnTo>
                  <a:pt x="40" y="18"/>
                </a:lnTo>
                <a:lnTo>
                  <a:pt x="39" y="20"/>
                </a:lnTo>
                <a:lnTo>
                  <a:pt x="37" y="23"/>
                </a:lnTo>
                <a:lnTo>
                  <a:pt x="33" y="26"/>
                </a:lnTo>
                <a:lnTo>
                  <a:pt x="29" y="28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5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4" y="4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1" name="Freeform 72"/>
          <p:cNvSpPr>
            <a:spLocks/>
          </p:cNvSpPr>
          <p:nvPr/>
        </p:nvSpPr>
        <p:spPr bwMode="auto">
          <a:xfrm>
            <a:off x="5784850" y="3773488"/>
            <a:ext cx="15875" cy="14287"/>
          </a:xfrm>
          <a:custGeom>
            <a:avLst/>
            <a:gdLst>
              <a:gd name="T0" fmla="*/ 2147483647 w 38"/>
              <a:gd name="T1" fmla="*/ 0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0 w 38"/>
              <a:gd name="T37" fmla="*/ 2147483647 h 38"/>
              <a:gd name="T38" fmla="*/ 0 w 38"/>
              <a:gd name="T39" fmla="*/ 2147483647 h 38"/>
              <a:gd name="T40" fmla="*/ 0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29" y="0"/>
                </a:moveTo>
                <a:lnTo>
                  <a:pt x="32" y="3"/>
                </a:lnTo>
                <a:lnTo>
                  <a:pt x="36" y="7"/>
                </a:lnTo>
                <a:lnTo>
                  <a:pt x="37" y="10"/>
                </a:lnTo>
                <a:lnTo>
                  <a:pt x="38" y="14"/>
                </a:lnTo>
                <a:lnTo>
                  <a:pt x="38" y="17"/>
                </a:lnTo>
                <a:lnTo>
                  <a:pt x="38" y="19"/>
                </a:lnTo>
                <a:lnTo>
                  <a:pt x="37" y="24"/>
                </a:lnTo>
                <a:lnTo>
                  <a:pt x="33" y="28"/>
                </a:lnTo>
                <a:lnTo>
                  <a:pt x="30" y="31"/>
                </a:lnTo>
                <a:lnTo>
                  <a:pt x="27" y="35"/>
                </a:lnTo>
                <a:lnTo>
                  <a:pt x="22" y="37"/>
                </a:lnTo>
                <a:lnTo>
                  <a:pt x="18" y="38"/>
                </a:lnTo>
                <a:lnTo>
                  <a:pt x="13" y="38"/>
                </a:lnTo>
                <a:lnTo>
                  <a:pt x="9" y="38"/>
                </a:lnTo>
                <a:lnTo>
                  <a:pt x="5" y="37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1" y="16"/>
                </a:lnTo>
                <a:lnTo>
                  <a:pt x="3" y="14"/>
                </a:lnTo>
                <a:lnTo>
                  <a:pt x="5" y="11"/>
                </a:lnTo>
                <a:lnTo>
                  <a:pt x="9" y="10"/>
                </a:lnTo>
                <a:lnTo>
                  <a:pt x="12" y="9"/>
                </a:lnTo>
                <a:lnTo>
                  <a:pt x="17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2" name="Freeform 73"/>
          <p:cNvSpPr>
            <a:spLocks/>
          </p:cNvSpPr>
          <p:nvPr/>
        </p:nvSpPr>
        <p:spPr bwMode="auto">
          <a:xfrm>
            <a:off x="5516563" y="3924300"/>
            <a:ext cx="15875" cy="14288"/>
          </a:xfrm>
          <a:custGeom>
            <a:avLst/>
            <a:gdLst>
              <a:gd name="T0" fmla="*/ 2147483647 w 38"/>
              <a:gd name="T1" fmla="*/ 0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0 w 38"/>
              <a:gd name="T37" fmla="*/ 2147483647 h 38"/>
              <a:gd name="T38" fmla="*/ 0 w 38"/>
              <a:gd name="T39" fmla="*/ 2147483647 h 38"/>
              <a:gd name="T40" fmla="*/ 0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29" y="0"/>
                </a:moveTo>
                <a:lnTo>
                  <a:pt x="32" y="3"/>
                </a:lnTo>
                <a:lnTo>
                  <a:pt x="36" y="6"/>
                </a:lnTo>
                <a:lnTo>
                  <a:pt x="37" y="10"/>
                </a:lnTo>
                <a:lnTo>
                  <a:pt x="38" y="13"/>
                </a:lnTo>
                <a:lnTo>
                  <a:pt x="38" y="15"/>
                </a:lnTo>
                <a:lnTo>
                  <a:pt x="38" y="19"/>
                </a:lnTo>
                <a:lnTo>
                  <a:pt x="37" y="23"/>
                </a:lnTo>
                <a:lnTo>
                  <a:pt x="33" y="28"/>
                </a:lnTo>
                <a:lnTo>
                  <a:pt x="30" y="31"/>
                </a:lnTo>
                <a:lnTo>
                  <a:pt x="27" y="34"/>
                </a:lnTo>
                <a:lnTo>
                  <a:pt x="22" y="37"/>
                </a:lnTo>
                <a:lnTo>
                  <a:pt x="18" y="38"/>
                </a:lnTo>
                <a:lnTo>
                  <a:pt x="13" y="38"/>
                </a:lnTo>
                <a:lnTo>
                  <a:pt x="9" y="38"/>
                </a:lnTo>
                <a:lnTo>
                  <a:pt x="5" y="37"/>
                </a:lnTo>
                <a:lnTo>
                  <a:pt x="3" y="33"/>
                </a:lnTo>
                <a:lnTo>
                  <a:pt x="1" y="30"/>
                </a:lnTo>
                <a:lnTo>
                  <a:pt x="0" y="27"/>
                </a:lnTo>
                <a:lnTo>
                  <a:pt x="0" y="23"/>
                </a:lnTo>
                <a:lnTo>
                  <a:pt x="0" y="19"/>
                </a:lnTo>
                <a:lnTo>
                  <a:pt x="1" y="15"/>
                </a:lnTo>
                <a:lnTo>
                  <a:pt x="3" y="13"/>
                </a:lnTo>
                <a:lnTo>
                  <a:pt x="5" y="11"/>
                </a:lnTo>
                <a:lnTo>
                  <a:pt x="9" y="10"/>
                </a:lnTo>
                <a:lnTo>
                  <a:pt x="12" y="9"/>
                </a:lnTo>
                <a:lnTo>
                  <a:pt x="17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3" name="Freeform 74"/>
          <p:cNvSpPr>
            <a:spLocks/>
          </p:cNvSpPr>
          <p:nvPr/>
        </p:nvSpPr>
        <p:spPr bwMode="auto">
          <a:xfrm>
            <a:off x="5718175" y="3652838"/>
            <a:ext cx="15875" cy="15875"/>
          </a:xfrm>
          <a:custGeom>
            <a:avLst/>
            <a:gdLst>
              <a:gd name="T0" fmla="*/ 2147483647 w 38"/>
              <a:gd name="T1" fmla="*/ 0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2147483647 w 38"/>
              <a:gd name="T9" fmla="*/ 2147483647 h 39"/>
              <a:gd name="T10" fmla="*/ 2147483647 w 38"/>
              <a:gd name="T11" fmla="*/ 2147483647 h 39"/>
              <a:gd name="T12" fmla="*/ 2147483647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2147483647 h 39"/>
              <a:gd name="T28" fmla="*/ 2147483647 w 38"/>
              <a:gd name="T29" fmla="*/ 2147483647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0 w 38"/>
              <a:gd name="T37" fmla="*/ 2147483647 h 39"/>
              <a:gd name="T38" fmla="*/ 0 w 38"/>
              <a:gd name="T39" fmla="*/ 2147483647 h 39"/>
              <a:gd name="T40" fmla="*/ 0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29" y="0"/>
                </a:moveTo>
                <a:lnTo>
                  <a:pt x="32" y="3"/>
                </a:lnTo>
                <a:lnTo>
                  <a:pt x="35" y="7"/>
                </a:lnTo>
                <a:lnTo>
                  <a:pt x="37" y="10"/>
                </a:lnTo>
                <a:lnTo>
                  <a:pt x="38" y="13"/>
                </a:lnTo>
                <a:lnTo>
                  <a:pt x="38" y="17"/>
                </a:lnTo>
                <a:lnTo>
                  <a:pt x="38" y="19"/>
                </a:lnTo>
                <a:lnTo>
                  <a:pt x="37" y="23"/>
                </a:lnTo>
                <a:lnTo>
                  <a:pt x="33" y="28"/>
                </a:lnTo>
                <a:lnTo>
                  <a:pt x="30" y="31"/>
                </a:lnTo>
                <a:lnTo>
                  <a:pt x="26" y="35"/>
                </a:lnTo>
                <a:lnTo>
                  <a:pt x="22" y="37"/>
                </a:lnTo>
                <a:lnTo>
                  <a:pt x="17" y="38"/>
                </a:lnTo>
                <a:lnTo>
                  <a:pt x="13" y="39"/>
                </a:lnTo>
                <a:lnTo>
                  <a:pt x="9" y="38"/>
                </a:lnTo>
                <a:lnTo>
                  <a:pt x="5" y="37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3"/>
                </a:lnTo>
                <a:lnTo>
                  <a:pt x="0" y="20"/>
                </a:lnTo>
                <a:lnTo>
                  <a:pt x="1" y="16"/>
                </a:lnTo>
                <a:lnTo>
                  <a:pt x="3" y="13"/>
                </a:lnTo>
                <a:lnTo>
                  <a:pt x="5" y="11"/>
                </a:lnTo>
                <a:lnTo>
                  <a:pt x="9" y="10"/>
                </a:lnTo>
                <a:lnTo>
                  <a:pt x="12" y="10"/>
                </a:lnTo>
                <a:lnTo>
                  <a:pt x="17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4" name="Freeform 75"/>
          <p:cNvSpPr>
            <a:spLocks/>
          </p:cNvSpPr>
          <p:nvPr/>
        </p:nvSpPr>
        <p:spPr bwMode="auto">
          <a:xfrm>
            <a:off x="5449888" y="3803650"/>
            <a:ext cx="14287" cy="15875"/>
          </a:xfrm>
          <a:custGeom>
            <a:avLst/>
            <a:gdLst>
              <a:gd name="T0" fmla="*/ 2147483647 w 38"/>
              <a:gd name="T1" fmla="*/ 0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0 w 38"/>
              <a:gd name="T37" fmla="*/ 2147483647 h 38"/>
              <a:gd name="T38" fmla="*/ 0 w 38"/>
              <a:gd name="T39" fmla="*/ 2147483647 h 38"/>
              <a:gd name="T40" fmla="*/ 0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28" y="0"/>
                </a:moveTo>
                <a:lnTo>
                  <a:pt x="32" y="3"/>
                </a:lnTo>
                <a:lnTo>
                  <a:pt x="34" y="6"/>
                </a:lnTo>
                <a:lnTo>
                  <a:pt x="37" y="10"/>
                </a:lnTo>
                <a:lnTo>
                  <a:pt x="38" y="13"/>
                </a:lnTo>
                <a:lnTo>
                  <a:pt x="38" y="16"/>
                </a:lnTo>
                <a:lnTo>
                  <a:pt x="38" y="19"/>
                </a:lnTo>
                <a:lnTo>
                  <a:pt x="37" y="23"/>
                </a:lnTo>
                <a:lnTo>
                  <a:pt x="33" y="28"/>
                </a:lnTo>
                <a:lnTo>
                  <a:pt x="30" y="31"/>
                </a:lnTo>
                <a:lnTo>
                  <a:pt x="25" y="34"/>
                </a:lnTo>
                <a:lnTo>
                  <a:pt x="22" y="37"/>
                </a:lnTo>
                <a:lnTo>
                  <a:pt x="16" y="38"/>
                </a:lnTo>
                <a:lnTo>
                  <a:pt x="13" y="38"/>
                </a:lnTo>
                <a:lnTo>
                  <a:pt x="9" y="38"/>
                </a:lnTo>
                <a:lnTo>
                  <a:pt x="5" y="37"/>
                </a:lnTo>
                <a:lnTo>
                  <a:pt x="3" y="33"/>
                </a:lnTo>
                <a:lnTo>
                  <a:pt x="1" y="31"/>
                </a:lnTo>
                <a:lnTo>
                  <a:pt x="0" y="26"/>
                </a:lnTo>
                <a:lnTo>
                  <a:pt x="0" y="23"/>
                </a:lnTo>
                <a:lnTo>
                  <a:pt x="0" y="19"/>
                </a:lnTo>
                <a:lnTo>
                  <a:pt x="1" y="15"/>
                </a:lnTo>
                <a:lnTo>
                  <a:pt x="3" y="13"/>
                </a:lnTo>
                <a:lnTo>
                  <a:pt x="5" y="11"/>
                </a:lnTo>
                <a:lnTo>
                  <a:pt x="9" y="10"/>
                </a:lnTo>
                <a:lnTo>
                  <a:pt x="12" y="9"/>
                </a:lnTo>
                <a:lnTo>
                  <a:pt x="16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5" name="Freeform 76"/>
          <p:cNvSpPr>
            <a:spLocks/>
          </p:cNvSpPr>
          <p:nvPr/>
        </p:nvSpPr>
        <p:spPr bwMode="auto">
          <a:xfrm>
            <a:off x="5553075" y="3746500"/>
            <a:ext cx="14288" cy="15875"/>
          </a:xfrm>
          <a:custGeom>
            <a:avLst/>
            <a:gdLst>
              <a:gd name="T0" fmla="*/ 2147483647 w 38"/>
              <a:gd name="T1" fmla="*/ 0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0 w 38"/>
              <a:gd name="T37" fmla="*/ 2147483647 h 38"/>
              <a:gd name="T38" fmla="*/ 0 w 38"/>
              <a:gd name="T39" fmla="*/ 2147483647 h 38"/>
              <a:gd name="T40" fmla="*/ 0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28" y="0"/>
                </a:moveTo>
                <a:lnTo>
                  <a:pt x="33" y="3"/>
                </a:lnTo>
                <a:lnTo>
                  <a:pt x="35" y="7"/>
                </a:lnTo>
                <a:lnTo>
                  <a:pt x="37" y="9"/>
                </a:lnTo>
                <a:lnTo>
                  <a:pt x="38" y="12"/>
                </a:lnTo>
                <a:lnTo>
                  <a:pt x="38" y="16"/>
                </a:lnTo>
                <a:lnTo>
                  <a:pt x="38" y="19"/>
                </a:lnTo>
                <a:lnTo>
                  <a:pt x="37" y="24"/>
                </a:lnTo>
                <a:lnTo>
                  <a:pt x="34" y="28"/>
                </a:lnTo>
                <a:lnTo>
                  <a:pt x="31" y="31"/>
                </a:lnTo>
                <a:lnTo>
                  <a:pt x="26" y="34"/>
                </a:lnTo>
                <a:lnTo>
                  <a:pt x="22" y="36"/>
                </a:lnTo>
                <a:lnTo>
                  <a:pt x="17" y="38"/>
                </a:lnTo>
                <a:lnTo>
                  <a:pt x="14" y="38"/>
                </a:lnTo>
                <a:lnTo>
                  <a:pt x="9" y="38"/>
                </a:lnTo>
                <a:lnTo>
                  <a:pt x="6" y="36"/>
                </a:lnTo>
                <a:lnTo>
                  <a:pt x="4" y="34"/>
                </a:lnTo>
                <a:lnTo>
                  <a:pt x="1" y="30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1" y="16"/>
                </a:lnTo>
                <a:lnTo>
                  <a:pt x="4" y="12"/>
                </a:lnTo>
                <a:lnTo>
                  <a:pt x="6" y="11"/>
                </a:lnTo>
                <a:lnTo>
                  <a:pt x="9" y="10"/>
                </a:lnTo>
                <a:lnTo>
                  <a:pt x="13" y="9"/>
                </a:lnTo>
                <a:lnTo>
                  <a:pt x="17" y="9"/>
                </a:lnTo>
                <a:lnTo>
                  <a:pt x="22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6" name="Freeform 77"/>
          <p:cNvSpPr>
            <a:spLocks/>
          </p:cNvSpPr>
          <p:nvPr/>
        </p:nvSpPr>
        <p:spPr bwMode="auto">
          <a:xfrm>
            <a:off x="5616575" y="3862388"/>
            <a:ext cx="15875" cy="14287"/>
          </a:xfrm>
          <a:custGeom>
            <a:avLst/>
            <a:gdLst>
              <a:gd name="T0" fmla="*/ 2147483647 w 39"/>
              <a:gd name="T1" fmla="*/ 0 h 38"/>
              <a:gd name="T2" fmla="*/ 2147483647 w 39"/>
              <a:gd name="T3" fmla="*/ 2147483647 h 38"/>
              <a:gd name="T4" fmla="*/ 2147483647 w 39"/>
              <a:gd name="T5" fmla="*/ 2147483647 h 38"/>
              <a:gd name="T6" fmla="*/ 2147483647 w 39"/>
              <a:gd name="T7" fmla="*/ 2147483647 h 38"/>
              <a:gd name="T8" fmla="*/ 2147483647 w 39"/>
              <a:gd name="T9" fmla="*/ 2147483647 h 38"/>
              <a:gd name="T10" fmla="*/ 2147483647 w 39"/>
              <a:gd name="T11" fmla="*/ 2147483647 h 38"/>
              <a:gd name="T12" fmla="*/ 2147483647 w 39"/>
              <a:gd name="T13" fmla="*/ 2147483647 h 38"/>
              <a:gd name="T14" fmla="*/ 2147483647 w 39"/>
              <a:gd name="T15" fmla="*/ 2147483647 h 38"/>
              <a:gd name="T16" fmla="*/ 2147483647 w 39"/>
              <a:gd name="T17" fmla="*/ 2147483647 h 38"/>
              <a:gd name="T18" fmla="*/ 2147483647 w 39"/>
              <a:gd name="T19" fmla="*/ 2147483647 h 38"/>
              <a:gd name="T20" fmla="*/ 2147483647 w 39"/>
              <a:gd name="T21" fmla="*/ 2147483647 h 38"/>
              <a:gd name="T22" fmla="*/ 2147483647 w 39"/>
              <a:gd name="T23" fmla="*/ 2147483647 h 38"/>
              <a:gd name="T24" fmla="*/ 2147483647 w 39"/>
              <a:gd name="T25" fmla="*/ 2147483647 h 38"/>
              <a:gd name="T26" fmla="*/ 2147483647 w 39"/>
              <a:gd name="T27" fmla="*/ 2147483647 h 38"/>
              <a:gd name="T28" fmla="*/ 2147483647 w 39"/>
              <a:gd name="T29" fmla="*/ 2147483647 h 38"/>
              <a:gd name="T30" fmla="*/ 2147483647 w 39"/>
              <a:gd name="T31" fmla="*/ 2147483647 h 38"/>
              <a:gd name="T32" fmla="*/ 2147483647 w 39"/>
              <a:gd name="T33" fmla="*/ 2147483647 h 38"/>
              <a:gd name="T34" fmla="*/ 2147483647 w 39"/>
              <a:gd name="T35" fmla="*/ 2147483647 h 38"/>
              <a:gd name="T36" fmla="*/ 2147483647 w 39"/>
              <a:gd name="T37" fmla="*/ 2147483647 h 38"/>
              <a:gd name="T38" fmla="*/ 0 w 39"/>
              <a:gd name="T39" fmla="*/ 2147483647 h 38"/>
              <a:gd name="T40" fmla="*/ 2147483647 w 39"/>
              <a:gd name="T41" fmla="*/ 2147483647 h 38"/>
              <a:gd name="T42" fmla="*/ 2147483647 w 39"/>
              <a:gd name="T43" fmla="*/ 2147483647 h 38"/>
              <a:gd name="T44" fmla="*/ 2147483647 w 39"/>
              <a:gd name="T45" fmla="*/ 2147483647 h 38"/>
              <a:gd name="T46" fmla="*/ 2147483647 w 39"/>
              <a:gd name="T47" fmla="*/ 2147483647 h 38"/>
              <a:gd name="T48" fmla="*/ 2147483647 w 39"/>
              <a:gd name="T49" fmla="*/ 2147483647 h 38"/>
              <a:gd name="T50" fmla="*/ 2147483647 w 39"/>
              <a:gd name="T51" fmla="*/ 2147483647 h 38"/>
              <a:gd name="T52" fmla="*/ 2147483647 w 39"/>
              <a:gd name="T53" fmla="*/ 2147483647 h 38"/>
              <a:gd name="T54" fmla="*/ 2147483647 w 39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8"/>
              <a:gd name="T86" fmla="*/ 39 w 39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8">
                <a:moveTo>
                  <a:pt x="29" y="0"/>
                </a:moveTo>
                <a:lnTo>
                  <a:pt x="33" y="2"/>
                </a:lnTo>
                <a:lnTo>
                  <a:pt x="35" y="6"/>
                </a:lnTo>
                <a:lnTo>
                  <a:pt x="38" y="9"/>
                </a:lnTo>
                <a:lnTo>
                  <a:pt x="39" y="12"/>
                </a:lnTo>
                <a:lnTo>
                  <a:pt x="39" y="16"/>
                </a:lnTo>
                <a:lnTo>
                  <a:pt x="39" y="19"/>
                </a:lnTo>
                <a:lnTo>
                  <a:pt x="38" y="24"/>
                </a:lnTo>
                <a:lnTo>
                  <a:pt x="34" y="27"/>
                </a:lnTo>
                <a:lnTo>
                  <a:pt x="31" y="30"/>
                </a:lnTo>
                <a:lnTo>
                  <a:pt x="27" y="34"/>
                </a:lnTo>
                <a:lnTo>
                  <a:pt x="22" y="36"/>
                </a:lnTo>
                <a:lnTo>
                  <a:pt x="18" y="37"/>
                </a:lnTo>
                <a:lnTo>
                  <a:pt x="13" y="38"/>
                </a:lnTo>
                <a:lnTo>
                  <a:pt x="10" y="37"/>
                </a:lnTo>
                <a:lnTo>
                  <a:pt x="6" y="36"/>
                </a:lnTo>
                <a:lnTo>
                  <a:pt x="4" y="34"/>
                </a:lnTo>
                <a:lnTo>
                  <a:pt x="2" y="30"/>
                </a:lnTo>
                <a:lnTo>
                  <a:pt x="1" y="27"/>
                </a:lnTo>
                <a:lnTo>
                  <a:pt x="0" y="22"/>
                </a:lnTo>
                <a:lnTo>
                  <a:pt x="1" y="19"/>
                </a:lnTo>
                <a:lnTo>
                  <a:pt x="2" y="16"/>
                </a:lnTo>
                <a:lnTo>
                  <a:pt x="4" y="12"/>
                </a:lnTo>
                <a:lnTo>
                  <a:pt x="6" y="10"/>
                </a:lnTo>
                <a:lnTo>
                  <a:pt x="10" y="9"/>
                </a:lnTo>
                <a:lnTo>
                  <a:pt x="13" y="9"/>
                </a:lnTo>
                <a:lnTo>
                  <a:pt x="18" y="9"/>
                </a:lnTo>
                <a:lnTo>
                  <a:pt x="22" y="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7" name="Freeform 78"/>
          <p:cNvSpPr>
            <a:spLocks/>
          </p:cNvSpPr>
          <p:nvPr/>
        </p:nvSpPr>
        <p:spPr bwMode="auto">
          <a:xfrm>
            <a:off x="5972175" y="3967163"/>
            <a:ext cx="15875" cy="15875"/>
          </a:xfrm>
          <a:custGeom>
            <a:avLst/>
            <a:gdLst>
              <a:gd name="T0" fmla="*/ 2147483647 w 39"/>
              <a:gd name="T1" fmla="*/ 0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2147483647 h 39"/>
              <a:gd name="T26" fmla="*/ 2147483647 w 39"/>
              <a:gd name="T27" fmla="*/ 2147483647 h 39"/>
              <a:gd name="T28" fmla="*/ 2147483647 w 39"/>
              <a:gd name="T29" fmla="*/ 2147483647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0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29" y="0"/>
                </a:moveTo>
                <a:lnTo>
                  <a:pt x="34" y="4"/>
                </a:lnTo>
                <a:lnTo>
                  <a:pt x="36" y="7"/>
                </a:lnTo>
                <a:lnTo>
                  <a:pt x="38" y="10"/>
                </a:lnTo>
                <a:lnTo>
                  <a:pt x="39" y="14"/>
                </a:lnTo>
                <a:lnTo>
                  <a:pt x="39" y="17"/>
                </a:lnTo>
                <a:lnTo>
                  <a:pt x="39" y="20"/>
                </a:lnTo>
                <a:lnTo>
                  <a:pt x="37" y="25"/>
                </a:lnTo>
                <a:lnTo>
                  <a:pt x="35" y="28"/>
                </a:lnTo>
                <a:lnTo>
                  <a:pt x="31" y="32"/>
                </a:lnTo>
                <a:lnTo>
                  <a:pt x="27" y="35"/>
                </a:lnTo>
                <a:lnTo>
                  <a:pt x="22" y="37"/>
                </a:lnTo>
                <a:lnTo>
                  <a:pt x="18" y="38"/>
                </a:lnTo>
                <a:lnTo>
                  <a:pt x="14" y="39"/>
                </a:lnTo>
                <a:lnTo>
                  <a:pt x="10" y="38"/>
                </a:lnTo>
                <a:lnTo>
                  <a:pt x="7" y="37"/>
                </a:lnTo>
                <a:lnTo>
                  <a:pt x="3" y="35"/>
                </a:lnTo>
                <a:lnTo>
                  <a:pt x="2" y="32"/>
                </a:lnTo>
                <a:lnTo>
                  <a:pt x="1" y="28"/>
                </a:lnTo>
                <a:lnTo>
                  <a:pt x="0" y="24"/>
                </a:lnTo>
                <a:lnTo>
                  <a:pt x="1" y="20"/>
                </a:lnTo>
                <a:lnTo>
                  <a:pt x="2" y="17"/>
                </a:lnTo>
                <a:lnTo>
                  <a:pt x="5" y="14"/>
                </a:lnTo>
                <a:lnTo>
                  <a:pt x="7" y="11"/>
                </a:lnTo>
                <a:lnTo>
                  <a:pt x="9" y="10"/>
                </a:lnTo>
                <a:lnTo>
                  <a:pt x="14" y="10"/>
                </a:lnTo>
                <a:lnTo>
                  <a:pt x="17" y="10"/>
                </a:lnTo>
                <a:lnTo>
                  <a:pt x="22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8" name="Freeform 79"/>
          <p:cNvSpPr>
            <a:spLocks/>
          </p:cNvSpPr>
          <p:nvPr/>
        </p:nvSpPr>
        <p:spPr bwMode="auto">
          <a:xfrm>
            <a:off x="5703888" y="4117975"/>
            <a:ext cx="15875" cy="15875"/>
          </a:xfrm>
          <a:custGeom>
            <a:avLst/>
            <a:gdLst>
              <a:gd name="T0" fmla="*/ 2147483647 w 39"/>
              <a:gd name="T1" fmla="*/ 0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2147483647 h 39"/>
              <a:gd name="T26" fmla="*/ 2147483647 w 39"/>
              <a:gd name="T27" fmla="*/ 2147483647 h 39"/>
              <a:gd name="T28" fmla="*/ 2147483647 w 39"/>
              <a:gd name="T29" fmla="*/ 2147483647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0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29" y="0"/>
                </a:moveTo>
                <a:lnTo>
                  <a:pt x="34" y="3"/>
                </a:lnTo>
                <a:lnTo>
                  <a:pt x="36" y="7"/>
                </a:lnTo>
                <a:lnTo>
                  <a:pt x="38" y="10"/>
                </a:lnTo>
                <a:lnTo>
                  <a:pt x="39" y="13"/>
                </a:lnTo>
                <a:lnTo>
                  <a:pt x="39" y="17"/>
                </a:lnTo>
                <a:lnTo>
                  <a:pt x="39" y="20"/>
                </a:lnTo>
                <a:lnTo>
                  <a:pt x="37" y="25"/>
                </a:lnTo>
                <a:lnTo>
                  <a:pt x="35" y="28"/>
                </a:lnTo>
                <a:lnTo>
                  <a:pt x="31" y="31"/>
                </a:lnTo>
                <a:lnTo>
                  <a:pt x="27" y="35"/>
                </a:lnTo>
                <a:lnTo>
                  <a:pt x="22" y="37"/>
                </a:lnTo>
                <a:lnTo>
                  <a:pt x="18" y="38"/>
                </a:lnTo>
                <a:lnTo>
                  <a:pt x="13" y="39"/>
                </a:lnTo>
                <a:lnTo>
                  <a:pt x="10" y="38"/>
                </a:lnTo>
                <a:lnTo>
                  <a:pt x="7" y="37"/>
                </a:lnTo>
                <a:lnTo>
                  <a:pt x="3" y="35"/>
                </a:lnTo>
                <a:lnTo>
                  <a:pt x="2" y="31"/>
                </a:lnTo>
                <a:lnTo>
                  <a:pt x="1" y="28"/>
                </a:lnTo>
                <a:lnTo>
                  <a:pt x="0" y="23"/>
                </a:lnTo>
                <a:lnTo>
                  <a:pt x="1" y="20"/>
                </a:lnTo>
                <a:lnTo>
                  <a:pt x="2" y="17"/>
                </a:lnTo>
                <a:lnTo>
                  <a:pt x="4" y="13"/>
                </a:lnTo>
                <a:lnTo>
                  <a:pt x="7" y="11"/>
                </a:lnTo>
                <a:lnTo>
                  <a:pt x="9" y="10"/>
                </a:lnTo>
                <a:lnTo>
                  <a:pt x="13" y="10"/>
                </a:lnTo>
                <a:lnTo>
                  <a:pt x="17" y="10"/>
                </a:lnTo>
                <a:lnTo>
                  <a:pt x="22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9" name="Freeform 80"/>
          <p:cNvSpPr>
            <a:spLocks/>
          </p:cNvSpPr>
          <p:nvPr/>
        </p:nvSpPr>
        <p:spPr bwMode="auto">
          <a:xfrm>
            <a:off x="5905500" y="3848100"/>
            <a:ext cx="15875" cy="14288"/>
          </a:xfrm>
          <a:custGeom>
            <a:avLst/>
            <a:gdLst>
              <a:gd name="T0" fmla="*/ 2147483647 w 39"/>
              <a:gd name="T1" fmla="*/ 0 h 38"/>
              <a:gd name="T2" fmla="*/ 2147483647 w 39"/>
              <a:gd name="T3" fmla="*/ 2147483647 h 38"/>
              <a:gd name="T4" fmla="*/ 2147483647 w 39"/>
              <a:gd name="T5" fmla="*/ 2147483647 h 38"/>
              <a:gd name="T6" fmla="*/ 2147483647 w 39"/>
              <a:gd name="T7" fmla="*/ 2147483647 h 38"/>
              <a:gd name="T8" fmla="*/ 2147483647 w 39"/>
              <a:gd name="T9" fmla="*/ 2147483647 h 38"/>
              <a:gd name="T10" fmla="*/ 2147483647 w 39"/>
              <a:gd name="T11" fmla="*/ 2147483647 h 38"/>
              <a:gd name="T12" fmla="*/ 2147483647 w 39"/>
              <a:gd name="T13" fmla="*/ 2147483647 h 38"/>
              <a:gd name="T14" fmla="*/ 2147483647 w 39"/>
              <a:gd name="T15" fmla="*/ 2147483647 h 38"/>
              <a:gd name="T16" fmla="*/ 2147483647 w 39"/>
              <a:gd name="T17" fmla="*/ 2147483647 h 38"/>
              <a:gd name="T18" fmla="*/ 2147483647 w 39"/>
              <a:gd name="T19" fmla="*/ 2147483647 h 38"/>
              <a:gd name="T20" fmla="*/ 2147483647 w 39"/>
              <a:gd name="T21" fmla="*/ 2147483647 h 38"/>
              <a:gd name="T22" fmla="*/ 2147483647 w 39"/>
              <a:gd name="T23" fmla="*/ 2147483647 h 38"/>
              <a:gd name="T24" fmla="*/ 2147483647 w 39"/>
              <a:gd name="T25" fmla="*/ 2147483647 h 38"/>
              <a:gd name="T26" fmla="*/ 2147483647 w 39"/>
              <a:gd name="T27" fmla="*/ 2147483647 h 38"/>
              <a:gd name="T28" fmla="*/ 2147483647 w 39"/>
              <a:gd name="T29" fmla="*/ 2147483647 h 38"/>
              <a:gd name="T30" fmla="*/ 2147483647 w 39"/>
              <a:gd name="T31" fmla="*/ 2147483647 h 38"/>
              <a:gd name="T32" fmla="*/ 2147483647 w 39"/>
              <a:gd name="T33" fmla="*/ 2147483647 h 38"/>
              <a:gd name="T34" fmla="*/ 2147483647 w 39"/>
              <a:gd name="T35" fmla="*/ 2147483647 h 38"/>
              <a:gd name="T36" fmla="*/ 0 w 39"/>
              <a:gd name="T37" fmla="*/ 2147483647 h 38"/>
              <a:gd name="T38" fmla="*/ 0 w 39"/>
              <a:gd name="T39" fmla="*/ 2147483647 h 38"/>
              <a:gd name="T40" fmla="*/ 2147483647 w 39"/>
              <a:gd name="T41" fmla="*/ 2147483647 h 38"/>
              <a:gd name="T42" fmla="*/ 2147483647 w 39"/>
              <a:gd name="T43" fmla="*/ 2147483647 h 38"/>
              <a:gd name="T44" fmla="*/ 2147483647 w 39"/>
              <a:gd name="T45" fmla="*/ 2147483647 h 38"/>
              <a:gd name="T46" fmla="*/ 2147483647 w 39"/>
              <a:gd name="T47" fmla="*/ 2147483647 h 38"/>
              <a:gd name="T48" fmla="*/ 2147483647 w 39"/>
              <a:gd name="T49" fmla="*/ 2147483647 h 38"/>
              <a:gd name="T50" fmla="*/ 2147483647 w 39"/>
              <a:gd name="T51" fmla="*/ 2147483647 h 38"/>
              <a:gd name="T52" fmla="*/ 2147483647 w 39"/>
              <a:gd name="T53" fmla="*/ 2147483647 h 38"/>
              <a:gd name="T54" fmla="*/ 2147483647 w 39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8"/>
              <a:gd name="T86" fmla="*/ 39 w 39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8">
                <a:moveTo>
                  <a:pt x="29" y="0"/>
                </a:moveTo>
                <a:lnTo>
                  <a:pt x="34" y="3"/>
                </a:lnTo>
                <a:lnTo>
                  <a:pt x="36" y="6"/>
                </a:lnTo>
                <a:lnTo>
                  <a:pt x="38" y="9"/>
                </a:lnTo>
                <a:lnTo>
                  <a:pt x="39" y="13"/>
                </a:lnTo>
                <a:lnTo>
                  <a:pt x="39" y="16"/>
                </a:lnTo>
                <a:lnTo>
                  <a:pt x="39" y="19"/>
                </a:lnTo>
                <a:lnTo>
                  <a:pt x="37" y="24"/>
                </a:lnTo>
                <a:lnTo>
                  <a:pt x="35" y="27"/>
                </a:lnTo>
                <a:lnTo>
                  <a:pt x="31" y="31"/>
                </a:lnTo>
                <a:lnTo>
                  <a:pt x="27" y="34"/>
                </a:lnTo>
                <a:lnTo>
                  <a:pt x="22" y="36"/>
                </a:lnTo>
                <a:lnTo>
                  <a:pt x="18" y="37"/>
                </a:lnTo>
                <a:lnTo>
                  <a:pt x="14" y="38"/>
                </a:lnTo>
                <a:lnTo>
                  <a:pt x="10" y="38"/>
                </a:lnTo>
                <a:lnTo>
                  <a:pt x="7" y="36"/>
                </a:lnTo>
                <a:lnTo>
                  <a:pt x="3" y="34"/>
                </a:lnTo>
                <a:lnTo>
                  <a:pt x="2" y="31"/>
                </a:lnTo>
                <a:lnTo>
                  <a:pt x="0" y="27"/>
                </a:lnTo>
                <a:lnTo>
                  <a:pt x="0" y="23"/>
                </a:lnTo>
                <a:lnTo>
                  <a:pt x="1" y="19"/>
                </a:lnTo>
                <a:lnTo>
                  <a:pt x="2" y="16"/>
                </a:lnTo>
                <a:lnTo>
                  <a:pt x="5" y="13"/>
                </a:lnTo>
                <a:lnTo>
                  <a:pt x="7" y="11"/>
                </a:lnTo>
                <a:lnTo>
                  <a:pt x="9" y="9"/>
                </a:lnTo>
                <a:lnTo>
                  <a:pt x="14" y="9"/>
                </a:lnTo>
                <a:lnTo>
                  <a:pt x="17" y="9"/>
                </a:lnTo>
                <a:lnTo>
                  <a:pt x="22" y="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0" name="Freeform 81"/>
          <p:cNvSpPr>
            <a:spLocks/>
          </p:cNvSpPr>
          <p:nvPr/>
        </p:nvSpPr>
        <p:spPr bwMode="auto">
          <a:xfrm>
            <a:off x="5637213" y="3998913"/>
            <a:ext cx="15875" cy="14287"/>
          </a:xfrm>
          <a:custGeom>
            <a:avLst/>
            <a:gdLst>
              <a:gd name="T0" fmla="*/ 2147483647 w 39"/>
              <a:gd name="T1" fmla="*/ 0 h 38"/>
              <a:gd name="T2" fmla="*/ 2147483647 w 39"/>
              <a:gd name="T3" fmla="*/ 2147483647 h 38"/>
              <a:gd name="T4" fmla="*/ 2147483647 w 39"/>
              <a:gd name="T5" fmla="*/ 2147483647 h 38"/>
              <a:gd name="T6" fmla="*/ 2147483647 w 39"/>
              <a:gd name="T7" fmla="*/ 2147483647 h 38"/>
              <a:gd name="T8" fmla="*/ 2147483647 w 39"/>
              <a:gd name="T9" fmla="*/ 2147483647 h 38"/>
              <a:gd name="T10" fmla="*/ 2147483647 w 39"/>
              <a:gd name="T11" fmla="*/ 2147483647 h 38"/>
              <a:gd name="T12" fmla="*/ 2147483647 w 39"/>
              <a:gd name="T13" fmla="*/ 2147483647 h 38"/>
              <a:gd name="T14" fmla="*/ 2147483647 w 39"/>
              <a:gd name="T15" fmla="*/ 2147483647 h 38"/>
              <a:gd name="T16" fmla="*/ 2147483647 w 39"/>
              <a:gd name="T17" fmla="*/ 2147483647 h 38"/>
              <a:gd name="T18" fmla="*/ 2147483647 w 39"/>
              <a:gd name="T19" fmla="*/ 2147483647 h 38"/>
              <a:gd name="T20" fmla="*/ 2147483647 w 39"/>
              <a:gd name="T21" fmla="*/ 2147483647 h 38"/>
              <a:gd name="T22" fmla="*/ 2147483647 w 39"/>
              <a:gd name="T23" fmla="*/ 2147483647 h 38"/>
              <a:gd name="T24" fmla="*/ 2147483647 w 39"/>
              <a:gd name="T25" fmla="*/ 2147483647 h 38"/>
              <a:gd name="T26" fmla="*/ 2147483647 w 39"/>
              <a:gd name="T27" fmla="*/ 2147483647 h 38"/>
              <a:gd name="T28" fmla="*/ 2147483647 w 39"/>
              <a:gd name="T29" fmla="*/ 2147483647 h 38"/>
              <a:gd name="T30" fmla="*/ 2147483647 w 39"/>
              <a:gd name="T31" fmla="*/ 2147483647 h 38"/>
              <a:gd name="T32" fmla="*/ 2147483647 w 39"/>
              <a:gd name="T33" fmla="*/ 2147483647 h 38"/>
              <a:gd name="T34" fmla="*/ 2147483647 w 39"/>
              <a:gd name="T35" fmla="*/ 2147483647 h 38"/>
              <a:gd name="T36" fmla="*/ 0 w 39"/>
              <a:gd name="T37" fmla="*/ 2147483647 h 38"/>
              <a:gd name="T38" fmla="*/ 0 w 39"/>
              <a:gd name="T39" fmla="*/ 2147483647 h 38"/>
              <a:gd name="T40" fmla="*/ 2147483647 w 39"/>
              <a:gd name="T41" fmla="*/ 2147483647 h 38"/>
              <a:gd name="T42" fmla="*/ 2147483647 w 39"/>
              <a:gd name="T43" fmla="*/ 2147483647 h 38"/>
              <a:gd name="T44" fmla="*/ 2147483647 w 39"/>
              <a:gd name="T45" fmla="*/ 2147483647 h 38"/>
              <a:gd name="T46" fmla="*/ 2147483647 w 39"/>
              <a:gd name="T47" fmla="*/ 2147483647 h 38"/>
              <a:gd name="T48" fmla="*/ 2147483647 w 39"/>
              <a:gd name="T49" fmla="*/ 2147483647 h 38"/>
              <a:gd name="T50" fmla="*/ 2147483647 w 39"/>
              <a:gd name="T51" fmla="*/ 2147483647 h 38"/>
              <a:gd name="T52" fmla="*/ 2147483647 w 39"/>
              <a:gd name="T53" fmla="*/ 2147483647 h 38"/>
              <a:gd name="T54" fmla="*/ 2147483647 w 39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8"/>
              <a:gd name="T86" fmla="*/ 39 w 39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8">
                <a:moveTo>
                  <a:pt x="29" y="0"/>
                </a:moveTo>
                <a:lnTo>
                  <a:pt x="32" y="2"/>
                </a:lnTo>
                <a:lnTo>
                  <a:pt x="36" y="5"/>
                </a:lnTo>
                <a:lnTo>
                  <a:pt x="38" y="9"/>
                </a:lnTo>
                <a:lnTo>
                  <a:pt x="39" y="12"/>
                </a:lnTo>
                <a:lnTo>
                  <a:pt x="39" y="16"/>
                </a:lnTo>
                <a:lnTo>
                  <a:pt x="39" y="19"/>
                </a:lnTo>
                <a:lnTo>
                  <a:pt x="37" y="23"/>
                </a:lnTo>
                <a:lnTo>
                  <a:pt x="35" y="27"/>
                </a:lnTo>
                <a:lnTo>
                  <a:pt x="31" y="30"/>
                </a:lnTo>
                <a:lnTo>
                  <a:pt x="27" y="33"/>
                </a:lnTo>
                <a:lnTo>
                  <a:pt x="22" y="36"/>
                </a:lnTo>
                <a:lnTo>
                  <a:pt x="18" y="37"/>
                </a:lnTo>
                <a:lnTo>
                  <a:pt x="13" y="38"/>
                </a:lnTo>
                <a:lnTo>
                  <a:pt x="10" y="37"/>
                </a:lnTo>
                <a:lnTo>
                  <a:pt x="7" y="36"/>
                </a:lnTo>
                <a:lnTo>
                  <a:pt x="3" y="33"/>
                </a:lnTo>
                <a:lnTo>
                  <a:pt x="2" y="30"/>
                </a:lnTo>
                <a:lnTo>
                  <a:pt x="0" y="27"/>
                </a:lnTo>
                <a:lnTo>
                  <a:pt x="0" y="22"/>
                </a:lnTo>
                <a:lnTo>
                  <a:pt x="1" y="19"/>
                </a:lnTo>
                <a:lnTo>
                  <a:pt x="2" y="16"/>
                </a:lnTo>
                <a:lnTo>
                  <a:pt x="4" y="12"/>
                </a:lnTo>
                <a:lnTo>
                  <a:pt x="7" y="10"/>
                </a:lnTo>
                <a:lnTo>
                  <a:pt x="9" y="9"/>
                </a:lnTo>
                <a:lnTo>
                  <a:pt x="13" y="9"/>
                </a:lnTo>
                <a:lnTo>
                  <a:pt x="17" y="9"/>
                </a:lnTo>
                <a:lnTo>
                  <a:pt x="21" y="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1" name="Freeform 82"/>
          <p:cNvSpPr>
            <a:spLocks/>
          </p:cNvSpPr>
          <p:nvPr/>
        </p:nvSpPr>
        <p:spPr bwMode="auto">
          <a:xfrm>
            <a:off x="5740400" y="3940175"/>
            <a:ext cx="14288" cy="15875"/>
          </a:xfrm>
          <a:custGeom>
            <a:avLst/>
            <a:gdLst>
              <a:gd name="T0" fmla="*/ 2147483647 w 39"/>
              <a:gd name="T1" fmla="*/ 0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2147483647 h 39"/>
              <a:gd name="T26" fmla="*/ 2147483647 w 39"/>
              <a:gd name="T27" fmla="*/ 2147483647 h 39"/>
              <a:gd name="T28" fmla="*/ 2147483647 w 39"/>
              <a:gd name="T29" fmla="*/ 2147483647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0 w 39"/>
              <a:gd name="T37" fmla="*/ 2147483647 h 39"/>
              <a:gd name="T38" fmla="*/ 0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29" y="0"/>
                </a:moveTo>
                <a:lnTo>
                  <a:pt x="32" y="4"/>
                </a:lnTo>
                <a:lnTo>
                  <a:pt x="35" y="7"/>
                </a:lnTo>
                <a:lnTo>
                  <a:pt x="38" y="10"/>
                </a:lnTo>
                <a:lnTo>
                  <a:pt x="39" y="14"/>
                </a:lnTo>
                <a:lnTo>
                  <a:pt x="39" y="17"/>
                </a:lnTo>
                <a:lnTo>
                  <a:pt x="39" y="19"/>
                </a:lnTo>
                <a:lnTo>
                  <a:pt x="37" y="24"/>
                </a:lnTo>
                <a:lnTo>
                  <a:pt x="34" y="28"/>
                </a:lnTo>
                <a:lnTo>
                  <a:pt x="31" y="32"/>
                </a:lnTo>
                <a:lnTo>
                  <a:pt x="26" y="35"/>
                </a:lnTo>
                <a:lnTo>
                  <a:pt x="22" y="37"/>
                </a:lnTo>
                <a:lnTo>
                  <a:pt x="18" y="38"/>
                </a:lnTo>
                <a:lnTo>
                  <a:pt x="13" y="39"/>
                </a:lnTo>
                <a:lnTo>
                  <a:pt x="10" y="38"/>
                </a:lnTo>
                <a:lnTo>
                  <a:pt x="6" y="37"/>
                </a:lnTo>
                <a:lnTo>
                  <a:pt x="3" y="35"/>
                </a:lnTo>
                <a:lnTo>
                  <a:pt x="1" y="32"/>
                </a:lnTo>
                <a:lnTo>
                  <a:pt x="0" y="27"/>
                </a:lnTo>
                <a:lnTo>
                  <a:pt x="0" y="24"/>
                </a:lnTo>
                <a:lnTo>
                  <a:pt x="1" y="20"/>
                </a:lnTo>
                <a:lnTo>
                  <a:pt x="2" y="16"/>
                </a:lnTo>
                <a:lnTo>
                  <a:pt x="4" y="14"/>
                </a:lnTo>
                <a:lnTo>
                  <a:pt x="6" y="11"/>
                </a:lnTo>
                <a:lnTo>
                  <a:pt x="9" y="10"/>
                </a:lnTo>
                <a:lnTo>
                  <a:pt x="13" y="10"/>
                </a:lnTo>
                <a:lnTo>
                  <a:pt x="16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2" name="Freeform 83"/>
          <p:cNvSpPr>
            <a:spLocks/>
          </p:cNvSpPr>
          <p:nvPr/>
        </p:nvSpPr>
        <p:spPr bwMode="auto">
          <a:xfrm>
            <a:off x="5805488" y="4056063"/>
            <a:ext cx="14287" cy="15875"/>
          </a:xfrm>
          <a:custGeom>
            <a:avLst/>
            <a:gdLst>
              <a:gd name="T0" fmla="*/ 2147483647 w 39"/>
              <a:gd name="T1" fmla="*/ 0 h 38"/>
              <a:gd name="T2" fmla="*/ 2147483647 w 39"/>
              <a:gd name="T3" fmla="*/ 2147483647 h 38"/>
              <a:gd name="T4" fmla="*/ 2147483647 w 39"/>
              <a:gd name="T5" fmla="*/ 2147483647 h 38"/>
              <a:gd name="T6" fmla="*/ 2147483647 w 39"/>
              <a:gd name="T7" fmla="*/ 2147483647 h 38"/>
              <a:gd name="T8" fmla="*/ 2147483647 w 39"/>
              <a:gd name="T9" fmla="*/ 2147483647 h 38"/>
              <a:gd name="T10" fmla="*/ 2147483647 w 39"/>
              <a:gd name="T11" fmla="*/ 2147483647 h 38"/>
              <a:gd name="T12" fmla="*/ 2147483647 w 39"/>
              <a:gd name="T13" fmla="*/ 2147483647 h 38"/>
              <a:gd name="T14" fmla="*/ 2147483647 w 39"/>
              <a:gd name="T15" fmla="*/ 2147483647 h 38"/>
              <a:gd name="T16" fmla="*/ 2147483647 w 39"/>
              <a:gd name="T17" fmla="*/ 2147483647 h 38"/>
              <a:gd name="T18" fmla="*/ 2147483647 w 39"/>
              <a:gd name="T19" fmla="*/ 2147483647 h 38"/>
              <a:gd name="T20" fmla="*/ 2147483647 w 39"/>
              <a:gd name="T21" fmla="*/ 2147483647 h 38"/>
              <a:gd name="T22" fmla="*/ 2147483647 w 39"/>
              <a:gd name="T23" fmla="*/ 2147483647 h 38"/>
              <a:gd name="T24" fmla="*/ 2147483647 w 39"/>
              <a:gd name="T25" fmla="*/ 2147483647 h 38"/>
              <a:gd name="T26" fmla="*/ 2147483647 w 39"/>
              <a:gd name="T27" fmla="*/ 2147483647 h 38"/>
              <a:gd name="T28" fmla="*/ 2147483647 w 39"/>
              <a:gd name="T29" fmla="*/ 2147483647 h 38"/>
              <a:gd name="T30" fmla="*/ 2147483647 w 39"/>
              <a:gd name="T31" fmla="*/ 2147483647 h 38"/>
              <a:gd name="T32" fmla="*/ 2147483647 w 39"/>
              <a:gd name="T33" fmla="*/ 2147483647 h 38"/>
              <a:gd name="T34" fmla="*/ 2147483647 w 39"/>
              <a:gd name="T35" fmla="*/ 2147483647 h 38"/>
              <a:gd name="T36" fmla="*/ 0 w 39"/>
              <a:gd name="T37" fmla="*/ 2147483647 h 38"/>
              <a:gd name="T38" fmla="*/ 0 w 39"/>
              <a:gd name="T39" fmla="*/ 2147483647 h 38"/>
              <a:gd name="T40" fmla="*/ 0 w 39"/>
              <a:gd name="T41" fmla="*/ 2147483647 h 38"/>
              <a:gd name="T42" fmla="*/ 2147483647 w 39"/>
              <a:gd name="T43" fmla="*/ 2147483647 h 38"/>
              <a:gd name="T44" fmla="*/ 2147483647 w 39"/>
              <a:gd name="T45" fmla="*/ 2147483647 h 38"/>
              <a:gd name="T46" fmla="*/ 2147483647 w 39"/>
              <a:gd name="T47" fmla="*/ 2147483647 h 38"/>
              <a:gd name="T48" fmla="*/ 2147483647 w 39"/>
              <a:gd name="T49" fmla="*/ 2147483647 h 38"/>
              <a:gd name="T50" fmla="*/ 2147483647 w 39"/>
              <a:gd name="T51" fmla="*/ 2147483647 h 38"/>
              <a:gd name="T52" fmla="*/ 2147483647 w 39"/>
              <a:gd name="T53" fmla="*/ 2147483647 h 38"/>
              <a:gd name="T54" fmla="*/ 2147483647 w 39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8"/>
              <a:gd name="T86" fmla="*/ 39 w 39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8">
                <a:moveTo>
                  <a:pt x="29" y="0"/>
                </a:moveTo>
                <a:lnTo>
                  <a:pt x="32" y="4"/>
                </a:lnTo>
                <a:lnTo>
                  <a:pt x="36" y="7"/>
                </a:lnTo>
                <a:lnTo>
                  <a:pt x="38" y="10"/>
                </a:lnTo>
                <a:lnTo>
                  <a:pt x="39" y="14"/>
                </a:lnTo>
                <a:lnTo>
                  <a:pt x="39" y="16"/>
                </a:lnTo>
                <a:lnTo>
                  <a:pt x="39" y="19"/>
                </a:lnTo>
                <a:lnTo>
                  <a:pt x="37" y="24"/>
                </a:lnTo>
                <a:lnTo>
                  <a:pt x="35" y="28"/>
                </a:lnTo>
                <a:lnTo>
                  <a:pt x="31" y="32"/>
                </a:lnTo>
                <a:lnTo>
                  <a:pt x="27" y="34"/>
                </a:lnTo>
                <a:lnTo>
                  <a:pt x="22" y="36"/>
                </a:lnTo>
                <a:lnTo>
                  <a:pt x="18" y="38"/>
                </a:lnTo>
                <a:lnTo>
                  <a:pt x="13" y="38"/>
                </a:lnTo>
                <a:lnTo>
                  <a:pt x="10" y="38"/>
                </a:lnTo>
                <a:lnTo>
                  <a:pt x="7" y="36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3"/>
                </a:lnTo>
                <a:lnTo>
                  <a:pt x="7" y="11"/>
                </a:lnTo>
                <a:lnTo>
                  <a:pt x="9" y="10"/>
                </a:lnTo>
                <a:lnTo>
                  <a:pt x="12" y="9"/>
                </a:lnTo>
                <a:lnTo>
                  <a:pt x="17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3" name="Freeform 84"/>
          <p:cNvSpPr>
            <a:spLocks/>
          </p:cNvSpPr>
          <p:nvPr/>
        </p:nvSpPr>
        <p:spPr bwMode="auto">
          <a:xfrm>
            <a:off x="6024563" y="3624263"/>
            <a:ext cx="127000" cy="163512"/>
          </a:xfrm>
          <a:custGeom>
            <a:avLst/>
            <a:gdLst>
              <a:gd name="T0" fmla="*/ 2147483647 w 321"/>
              <a:gd name="T1" fmla="*/ 2147483647 h 411"/>
              <a:gd name="T2" fmla="*/ 2147483647 w 321"/>
              <a:gd name="T3" fmla="*/ 2147483647 h 411"/>
              <a:gd name="T4" fmla="*/ 2147483647 w 321"/>
              <a:gd name="T5" fmla="*/ 2147483647 h 411"/>
              <a:gd name="T6" fmla="*/ 2147483647 w 321"/>
              <a:gd name="T7" fmla="*/ 2147483647 h 411"/>
              <a:gd name="T8" fmla="*/ 2147483647 w 321"/>
              <a:gd name="T9" fmla="*/ 2147483647 h 411"/>
              <a:gd name="T10" fmla="*/ 2147483647 w 321"/>
              <a:gd name="T11" fmla="*/ 2147483647 h 411"/>
              <a:gd name="T12" fmla="*/ 2147483647 w 321"/>
              <a:gd name="T13" fmla="*/ 2147483647 h 411"/>
              <a:gd name="T14" fmla="*/ 2147483647 w 321"/>
              <a:gd name="T15" fmla="*/ 2147483647 h 411"/>
              <a:gd name="T16" fmla="*/ 2147483647 w 321"/>
              <a:gd name="T17" fmla="*/ 2147483647 h 411"/>
              <a:gd name="T18" fmla="*/ 2147483647 w 321"/>
              <a:gd name="T19" fmla="*/ 2147483647 h 411"/>
              <a:gd name="T20" fmla="*/ 2147483647 w 321"/>
              <a:gd name="T21" fmla="*/ 2147483647 h 411"/>
              <a:gd name="T22" fmla="*/ 2147483647 w 321"/>
              <a:gd name="T23" fmla="*/ 2147483647 h 411"/>
              <a:gd name="T24" fmla="*/ 2147483647 w 321"/>
              <a:gd name="T25" fmla="*/ 2147483647 h 411"/>
              <a:gd name="T26" fmla="*/ 2147483647 w 321"/>
              <a:gd name="T27" fmla="*/ 2147483647 h 411"/>
              <a:gd name="T28" fmla="*/ 2147483647 w 321"/>
              <a:gd name="T29" fmla="*/ 2147483647 h 411"/>
              <a:gd name="T30" fmla="*/ 2147483647 w 321"/>
              <a:gd name="T31" fmla="*/ 2147483647 h 411"/>
              <a:gd name="T32" fmla="*/ 2147483647 w 321"/>
              <a:gd name="T33" fmla="*/ 2147483647 h 411"/>
              <a:gd name="T34" fmla="*/ 2147483647 w 321"/>
              <a:gd name="T35" fmla="*/ 2147483647 h 411"/>
              <a:gd name="T36" fmla="*/ 2147483647 w 321"/>
              <a:gd name="T37" fmla="*/ 2147483647 h 411"/>
              <a:gd name="T38" fmla="*/ 2147483647 w 321"/>
              <a:gd name="T39" fmla="*/ 2147483647 h 411"/>
              <a:gd name="T40" fmla="*/ 2147483647 w 321"/>
              <a:gd name="T41" fmla="*/ 2147483647 h 411"/>
              <a:gd name="T42" fmla="*/ 0 w 321"/>
              <a:gd name="T43" fmla="*/ 2147483647 h 411"/>
              <a:gd name="T44" fmla="*/ 2147483647 w 321"/>
              <a:gd name="T45" fmla="*/ 2147483647 h 411"/>
              <a:gd name="T46" fmla="*/ 2147483647 w 321"/>
              <a:gd name="T47" fmla="*/ 2147483647 h 411"/>
              <a:gd name="T48" fmla="*/ 2147483647 w 321"/>
              <a:gd name="T49" fmla="*/ 2147483647 h 411"/>
              <a:gd name="T50" fmla="*/ 2147483647 w 321"/>
              <a:gd name="T51" fmla="*/ 2147483647 h 411"/>
              <a:gd name="T52" fmla="*/ 2147483647 w 321"/>
              <a:gd name="T53" fmla="*/ 2147483647 h 411"/>
              <a:gd name="T54" fmla="*/ 2147483647 w 321"/>
              <a:gd name="T55" fmla="*/ 2147483647 h 411"/>
              <a:gd name="T56" fmla="*/ 2147483647 w 321"/>
              <a:gd name="T57" fmla="*/ 2147483647 h 411"/>
              <a:gd name="T58" fmla="*/ 2147483647 w 321"/>
              <a:gd name="T59" fmla="*/ 2147483647 h 411"/>
              <a:gd name="T60" fmla="*/ 2147483647 w 321"/>
              <a:gd name="T61" fmla="*/ 2147483647 h 411"/>
              <a:gd name="T62" fmla="*/ 2147483647 w 321"/>
              <a:gd name="T63" fmla="*/ 2147483647 h 411"/>
              <a:gd name="T64" fmla="*/ 2147483647 w 321"/>
              <a:gd name="T65" fmla="*/ 2147483647 h 411"/>
              <a:gd name="T66" fmla="*/ 2147483647 w 321"/>
              <a:gd name="T67" fmla="*/ 2147483647 h 411"/>
              <a:gd name="T68" fmla="*/ 2147483647 w 321"/>
              <a:gd name="T69" fmla="*/ 2147483647 h 411"/>
              <a:gd name="T70" fmla="*/ 2147483647 w 321"/>
              <a:gd name="T71" fmla="*/ 2147483647 h 411"/>
              <a:gd name="T72" fmla="*/ 2147483647 w 321"/>
              <a:gd name="T73" fmla="*/ 2147483647 h 411"/>
              <a:gd name="T74" fmla="*/ 2147483647 w 321"/>
              <a:gd name="T75" fmla="*/ 2147483647 h 411"/>
              <a:gd name="T76" fmla="*/ 2147483647 w 321"/>
              <a:gd name="T77" fmla="*/ 0 h 411"/>
              <a:gd name="T78" fmla="*/ 2147483647 w 321"/>
              <a:gd name="T79" fmla="*/ 0 h 411"/>
              <a:gd name="T80" fmla="*/ 2147483647 w 321"/>
              <a:gd name="T81" fmla="*/ 2147483647 h 411"/>
              <a:gd name="T82" fmla="*/ 2147483647 w 321"/>
              <a:gd name="T83" fmla="*/ 2147483647 h 411"/>
              <a:gd name="T84" fmla="*/ 2147483647 w 321"/>
              <a:gd name="T85" fmla="*/ 2147483647 h 411"/>
              <a:gd name="T86" fmla="*/ 2147483647 w 321"/>
              <a:gd name="T87" fmla="*/ 2147483647 h 4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1"/>
              <a:gd name="T133" fmla="*/ 0 h 411"/>
              <a:gd name="T134" fmla="*/ 321 w 321"/>
              <a:gd name="T135" fmla="*/ 411 h 4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1" h="411">
                <a:moveTo>
                  <a:pt x="307" y="21"/>
                </a:moveTo>
                <a:lnTo>
                  <a:pt x="312" y="45"/>
                </a:lnTo>
                <a:lnTo>
                  <a:pt x="316" y="70"/>
                </a:lnTo>
                <a:lnTo>
                  <a:pt x="319" y="93"/>
                </a:lnTo>
                <a:lnTo>
                  <a:pt x="320" y="116"/>
                </a:lnTo>
                <a:lnTo>
                  <a:pt x="321" y="138"/>
                </a:lnTo>
                <a:lnTo>
                  <a:pt x="320" y="159"/>
                </a:lnTo>
                <a:lnTo>
                  <a:pt x="319" y="179"/>
                </a:lnTo>
                <a:lnTo>
                  <a:pt x="316" y="199"/>
                </a:lnTo>
                <a:lnTo>
                  <a:pt x="312" y="217"/>
                </a:lnTo>
                <a:lnTo>
                  <a:pt x="307" y="235"/>
                </a:lnTo>
                <a:lnTo>
                  <a:pt x="301" y="252"/>
                </a:lnTo>
                <a:lnTo>
                  <a:pt x="294" y="268"/>
                </a:lnTo>
                <a:lnTo>
                  <a:pt x="287" y="283"/>
                </a:lnTo>
                <a:lnTo>
                  <a:pt x="279" y="298"/>
                </a:lnTo>
                <a:lnTo>
                  <a:pt x="270" y="311"/>
                </a:lnTo>
                <a:lnTo>
                  <a:pt x="259" y="325"/>
                </a:lnTo>
                <a:lnTo>
                  <a:pt x="247" y="336"/>
                </a:lnTo>
                <a:lnTo>
                  <a:pt x="236" y="348"/>
                </a:lnTo>
                <a:lnTo>
                  <a:pt x="223" y="358"/>
                </a:lnTo>
                <a:lnTo>
                  <a:pt x="214" y="365"/>
                </a:lnTo>
                <a:lnTo>
                  <a:pt x="204" y="372"/>
                </a:lnTo>
                <a:lnTo>
                  <a:pt x="194" y="377"/>
                </a:lnTo>
                <a:lnTo>
                  <a:pt x="184" y="383"/>
                </a:lnTo>
                <a:lnTo>
                  <a:pt x="172" y="388"/>
                </a:lnTo>
                <a:lnTo>
                  <a:pt x="161" y="392"/>
                </a:lnTo>
                <a:lnTo>
                  <a:pt x="150" y="396"/>
                </a:lnTo>
                <a:lnTo>
                  <a:pt x="138" y="400"/>
                </a:lnTo>
                <a:lnTo>
                  <a:pt x="125" y="403"/>
                </a:lnTo>
                <a:lnTo>
                  <a:pt x="113" y="407"/>
                </a:lnTo>
                <a:lnTo>
                  <a:pt x="100" y="409"/>
                </a:lnTo>
                <a:lnTo>
                  <a:pt x="87" y="410"/>
                </a:lnTo>
                <a:lnTo>
                  <a:pt x="75" y="411"/>
                </a:lnTo>
                <a:lnTo>
                  <a:pt x="63" y="410"/>
                </a:lnTo>
                <a:lnTo>
                  <a:pt x="50" y="410"/>
                </a:lnTo>
                <a:lnTo>
                  <a:pt x="40" y="408"/>
                </a:lnTo>
                <a:lnTo>
                  <a:pt x="30" y="404"/>
                </a:lnTo>
                <a:lnTo>
                  <a:pt x="21" y="400"/>
                </a:lnTo>
                <a:lnTo>
                  <a:pt x="15" y="394"/>
                </a:lnTo>
                <a:lnTo>
                  <a:pt x="8" y="386"/>
                </a:lnTo>
                <a:lnTo>
                  <a:pt x="5" y="379"/>
                </a:lnTo>
                <a:lnTo>
                  <a:pt x="1" y="370"/>
                </a:lnTo>
                <a:lnTo>
                  <a:pt x="0" y="361"/>
                </a:lnTo>
                <a:lnTo>
                  <a:pt x="0" y="351"/>
                </a:lnTo>
                <a:lnTo>
                  <a:pt x="0" y="339"/>
                </a:lnTo>
                <a:lnTo>
                  <a:pt x="1" y="328"/>
                </a:lnTo>
                <a:lnTo>
                  <a:pt x="3" y="317"/>
                </a:lnTo>
                <a:lnTo>
                  <a:pt x="7" y="306"/>
                </a:lnTo>
                <a:lnTo>
                  <a:pt x="11" y="295"/>
                </a:lnTo>
                <a:lnTo>
                  <a:pt x="16" y="285"/>
                </a:lnTo>
                <a:lnTo>
                  <a:pt x="21" y="273"/>
                </a:lnTo>
                <a:lnTo>
                  <a:pt x="27" y="264"/>
                </a:lnTo>
                <a:lnTo>
                  <a:pt x="33" y="255"/>
                </a:lnTo>
                <a:lnTo>
                  <a:pt x="43" y="244"/>
                </a:lnTo>
                <a:lnTo>
                  <a:pt x="53" y="233"/>
                </a:lnTo>
                <a:lnTo>
                  <a:pt x="64" y="224"/>
                </a:lnTo>
                <a:lnTo>
                  <a:pt x="74" y="216"/>
                </a:lnTo>
                <a:lnTo>
                  <a:pt x="84" y="207"/>
                </a:lnTo>
                <a:lnTo>
                  <a:pt x="94" y="198"/>
                </a:lnTo>
                <a:lnTo>
                  <a:pt x="102" y="188"/>
                </a:lnTo>
                <a:lnTo>
                  <a:pt x="110" y="177"/>
                </a:lnTo>
                <a:lnTo>
                  <a:pt x="115" y="165"/>
                </a:lnTo>
                <a:lnTo>
                  <a:pt x="119" y="152"/>
                </a:lnTo>
                <a:lnTo>
                  <a:pt x="121" y="140"/>
                </a:lnTo>
                <a:lnTo>
                  <a:pt x="122" y="126"/>
                </a:lnTo>
                <a:lnTo>
                  <a:pt x="123" y="111"/>
                </a:lnTo>
                <a:lnTo>
                  <a:pt x="124" y="96"/>
                </a:lnTo>
                <a:lnTo>
                  <a:pt x="125" y="82"/>
                </a:lnTo>
                <a:lnTo>
                  <a:pt x="127" y="67"/>
                </a:lnTo>
                <a:lnTo>
                  <a:pt x="129" y="54"/>
                </a:lnTo>
                <a:lnTo>
                  <a:pt x="131" y="42"/>
                </a:lnTo>
                <a:lnTo>
                  <a:pt x="134" y="30"/>
                </a:lnTo>
                <a:lnTo>
                  <a:pt x="140" y="20"/>
                </a:lnTo>
                <a:lnTo>
                  <a:pt x="147" y="13"/>
                </a:lnTo>
                <a:lnTo>
                  <a:pt x="153" y="8"/>
                </a:lnTo>
                <a:lnTo>
                  <a:pt x="160" y="4"/>
                </a:lnTo>
                <a:lnTo>
                  <a:pt x="169" y="1"/>
                </a:lnTo>
                <a:lnTo>
                  <a:pt x="178" y="0"/>
                </a:lnTo>
                <a:lnTo>
                  <a:pt x="187" y="0"/>
                </a:lnTo>
                <a:lnTo>
                  <a:pt x="196" y="0"/>
                </a:lnTo>
                <a:lnTo>
                  <a:pt x="206" y="2"/>
                </a:lnTo>
                <a:lnTo>
                  <a:pt x="216" y="5"/>
                </a:lnTo>
                <a:lnTo>
                  <a:pt x="226" y="8"/>
                </a:lnTo>
                <a:lnTo>
                  <a:pt x="236" y="13"/>
                </a:lnTo>
                <a:lnTo>
                  <a:pt x="247" y="17"/>
                </a:lnTo>
                <a:lnTo>
                  <a:pt x="257" y="23"/>
                </a:lnTo>
                <a:lnTo>
                  <a:pt x="266" y="29"/>
                </a:lnTo>
                <a:lnTo>
                  <a:pt x="275" y="37"/>
                </a:lnTo>
                <a:lnTo>
                  <a:pt x="283" y="4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4" name="Freeform 85"/>
          <p:cNvSpPr>
            <a:spLocks/>
          </p:cNvSpPr>
          <p:nvPr/>
        </p:nvSpPr>
        <p:spPr bwMode="auto">
          <a:xfrm>
            <a:off x="5321300" y="3879850"/>
            <a:ext cx="60325" cy="127000"/>
          </a:xfrm>
          <a:custGeom>
            <a:avLst/>
            <a:gdLst>
              <a:gd name="T0" fmla="*/ 2147483647 w 152"/>
              <a:gd name="T1" fmla="*/ 2147483647 h 320"/>
              <a:gd name="T2" fmla="*/ 2147483647 w 152"/>
              <a:gd name="T3" fmla="*/ 2147483647 h 320"/>
              <a:gd name="T4" fmla="*/ 2147483647 w 152"/>
              <a:gd name="T5" fmla="*/ 2147483647 h 320"/>
              <a:gd name="T6" fmla="*/ 2147483647 w 152"/>
              <a:gd name="T7" fmla="*/ 2147483647 h 320"/>
              <a:gd name="T8" fmla="*/ 2147483647 w 152"/>
              <a:gd name="T9" fmla="*/ 2147483647 h 320"/>
              <a:gd name="T10" fmla="*/ 2147483647 w 152"/>
              <a:gd name="T11" fmla="*/ 2147483647 h 320"/>
              <a:gd name="T12" fmla="*/ 2147483647 w 152"/>
              <a:gd name="T13" fmla="*/ 2147483647 h 320"/>
              <a:gd name="T14" fmla="*/ 2147483647 w 152"/>
              <a:gd name="T15" fmla="*/ 2147483647 h 320"/>
              <a:gd name="T16" fmla="*/ 2147483647 w 152"/>
              <a:gd name="T17" fmla="*/ 2147483647 h 320"/>
              <a:gd name="T18" fmla="*/ 2147483647 w 152"/>
              <a:gd name="T19" fmla="*/ 2147483647 h 320"/>
              <a:gd name="T20" fmla="*/ 2147483647 w 152"/>
              <a:gd name="T21" fmla="*/ 2147483647 h 320"/>
              <a:gd name="T22" fmla="*/ 2147483647 w 152"/>
              <a:gd name="T23" fmla="*/ 2147483647 h 320"/>
              <a:gd name="T24" fmla="*/ 2147483647 w 152"/>
              <a:gd name="T25" fmla="*/ 2147483647 h 320"/>
              <a:gd name="T26" fmla="*/ 2147483647 w 152"/>
              <a:gd name="T27" fmla="*/ 2147483647 h 320"/>
              <a:gd name="T28" fmla="*/ 2147483647 w 152"/>
              <a:gd name="T29" fmla="*/ 2147483647 h 320"/>
              <a:gd name="T30" fmla="*/ 2147483647 w 152"/>
              <a:gd name="T31" fmla="*/ 2147483647 h 320"/>
              <a:gd name="T32" fmla="*/ 0 w 152"/>
              <a:gd name="T33" fmla="*/ 2147483647 h 320"/>
              <a:gd name="T34" fmla="*/ 2147483647 w 152"/>
              <a:gd name="T35" fmla="*/ 2147483647 h 320"/>
              <a:gd name="T36" fmla="*/ 2147483647 w 152"/>
              <a:gd name="T37" fmla="*/ 2147483647 h 320"/>
              <a:gd name="T38" fmla="*/ 2147483647 w 152"/>
              <a:gd name="T39" fmla="*/ 2147483647 h 320"/>
              <a:gd name="T40" fmla="*/ 2147483647 w 152"/>
              <a:gd name="T41" fmla="*/ 2147483647 h 320"/>
              <a:gd name="T42" fmla="*/ 2147483647 w 152"/>
              <a:gd name="T43" fmla="*/ 2147483647 h 320"/>
              <a:gd name="T44" fmla="*/ 2147483647 w 152"/>
              <a:gd name="T45" fmla="*/ 2147483647 h 320"/>
              <a:gd name="T46" fmla="*/ 2147483647 w 152"/>
              <a:gd name="T47" fmla="*/ 2147483647 h 320"/>
              <a:gd name="T48" fmla="*/ 2147483647 w 152"/>
              <a:gd name="T49" fmla="*/ 2147483647 h 320"/>
              <a:gd name="T50" fmla="*/ 2147483647 w 152"/>
              <a:gd name="T51" fmla="*/ 2147483647 h 320"/>
              <a:gd name="T52" fmla="*/ 2147483647 w 152"/>
              <a:gd name="T53" fmla="*/ 2147483647 h 320"/>
              <a:gd name="T54" fmla="*/ 2147483647 w 152"/>
              <a:gd name="T55" fmla="*/ 2147483647 h 320"/>
              <a:gd name="T56" fmla="*/ 2147483647 w 152"/>
              <a:gd name="T57" fmla="*/ 2147483647 h 320"/>
              <a:gd name="T58" fmla="*/ 2147483647 w 152"/>
              <a:gd name="T59" fmla="*/ 2147483647 h 320"/>
              <a:gd name="T60" fmla="*/ 2147483647 w 152"/>
              <a:gd name="T61" fmla="*/ 2147483647 h 320"/>
              <a:gd name="T62" fmla="*/ 2147483647 w 152"/>
              <a:gd name="T63" fmla="*/ 2147483647 h 320"/>
              <a:gd name="T64" fmla="*/ 2147483647 w 152"/>
              <a:gd name="T65" fmla="*/ 2147483647 h 320"/>
              <a:gd name="T66" fmla="*/ 2147483647 w 152"/>
              <a:gd name="T67" fmla="*/ 2147483647 h 320"/>
              <a:gd name="T68" fmla="*/ 2147483647 w 152"/>
              <a:gd name="T69" fmla="*/ 2147483647 h 320"/>
              <a:gd name="T70" fmla="*/ 2147483647 w 152"/>
              <a:gd name="T71" fmla="*/ 2147483647 h 320"/>
              <a:gd name="T72" fmla="*/ 2147483647 w 152"/>
              <a:gd name="T73" fmla="*/ 2147483647 h 320"/>
              <a:gd name="T74" fmla="*/ 2147483647 w 152"/>
              <a:gd name="T75" fmla="*/ 2147483647 h 320"/>
              <a:gd name="T76" fmla="*/ 2147483647 w 152"/>
              <a:gd name="T77" fmla="*/ 2147483647 h 320"/>
              <a:gd name="T78" fmla="*/ 2147483647 w 152"/>
              <a:gd name="T79" fmla="*/ 2147483647 h 320"/>
              <a:gd name="T80" fmla="*/ 2147483647 w 152"/>
              <a:gd name="T81" fmla="*/ 2147483647 h 320"/>
              <a:gd name="T82" fmla="*/ 2147483647 w 152"/>
              <a:gd name="T83" fmla="*/ 2147483647 h 320"/>
              <a:gd name="T84" fmla="*/ 2147483647 w 152"/>
              <a:gd name="T85" fmla="*/ 2147483647 h 320"/>
              <a:gd name="T86" fmla="*/ 2147483647 w 152"/>
              <a:gd name="T87" fmla="*/ 2147483647 h 320"/>
              <a:gd name="T88" fmla="*/ 2147483647 w 152"/>
              <a:gd name="T89" fmla="*/ 2147483647 h 320"/>
              <a:gd name="T90" fmla="*/ 2147483647 w 152"/>
              <a:gd name="T91" fmla="*/ 2147483647 h 320"/>
              <a:gd name="T92" fmla="*/ 2147483647 w 152"/>
              <a:gd name="T93" fmla="*/ 2147483647 h 320"/>
              <a:gd name="T94" fmla="*/ 2147483647 w 152"/>
              <a:gd name="T95" fmla="*/ 2147483647 h 3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2"/>
              <a:gd name="T145" fmla="*/ 0 h 320"/>
              <a:gd name="T146" fmla="*/ 152 w 152"/>
              <a:gd name="T147" fmla="*/ 320 h 32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2" h="320">
                <a:moveTo>
                  <a:pt x="150" y="129"/>
                </a:moveTo>
                <a:lnTo>
                  <a:pt x="149" y="143"/>
                </a:lnTo>
                <a:lnTo>
                  <a:pt x="149" y="158"/>
                </a:lnTo>
                <a:lnTo>
                  <a:pt x="149" y="172"/>
                </a:lnTo>
                <a:lnTo>
                  <a:pt x="150" y="187"/>
                </a:lnTo>
                <a:lnTo>
                  <a:pt x="151" y="199"/>
                </a:lnTo>
                <a:lnTo>
                  <a:pt x="151" y="212"/>
                </a:lnTo>
                <a:lnTo>
                  <a:pt x="152" y="223"/>
                </a:lnTo>
                <a:lnTo>
                  <a:pt x="152" y="234"/>
                </a:lnTo>
                <a:lnTo>
                  <a:pt x="151" y="245"/>
                </a:lnTo>
                <a:lnTo>
                  <a:pt x="150" y="255"/>
                </a:lnTo>
                <a:lnTo>
                  <a:pt x="147" y="265"/>
                </a:lnTo>
                <a:lnTo>
                  <a:pt x="143" y="274"/>
                </a:lnTo>
                <a:lnTo>
                  <a:pt x="138" y="283"/>
                </a:lnTo>
                <a:lnTo>
                  <a:pt x="132" y="290"/>
                </a:lnTo>
                <a:lnTo>
                  <a:pt x="125" y="296"/>
                </a:lnTo>
                <a:lnTo>
                  <a:pt x="118" y="301"/>
                </a:lnTo>
                <a:lnTo>
                  <a:pt x="109" y="307"/>
                </a:lnTo>
                <a:lnTo>
                  <a:pt x="100" y="311"/>
                </a:lnTo>
                <a:lnTo>
                  <a:pt x="91" y="315"/>
                </a:lnTo>
                <a:lnTo>
                  <a:pt x="81" y="317"/>
                </a:lnTo>
                <a:lnTo>
                  <a:pt x="72" y="319"/>
                </a:lnTo>
                <a:lnTo>
                  <a:pt x="62" y="320"/>
                </a:lnTo>
                <a:lnTo>
                  <a:pt x="53" y="320"/>
                </a:lnTo>
                <a:lnTo>
                  <a:pt x="44" y="319"/>
                </a:lnTo>
                <a:lnTo>
                  <a:pt x="35" y="317"/>
                </a:lnTo>
                <a:lnTo>
                  <a:pt x="27" y="313"/>
                </a:lnTo>
                <a:lnTo>
                  <a:pt x="20" y="309"/>
                </a:lnTo>
                <a:lnTo>
                  <a:pt x="14" y="303"/>
                </a:lnTo>
                <a:lnTo>
                  <a:pt x="9" y="297"/>
                </a:lnTo>
                <a:lnTo>
                  <a:pt x="5" y="288"/>
                </a:lnTo>
                <a:lnTo>
                  <a:pt x="2" y="279"/>
                </a:lnTo>
                <a:lnTo>
                  <a:pt x="0" y="268"/>
                </a:lnTo>
                <a:lnTo>
                  <a:pt x="0" y="255"/>
                </a:lnTo>
                <a:lnTo>
                  <a:pt x="0" y="243"/>
                </a:lnTo>
                <a:lnTo>
                  <a:pt x="1" y="231"/>
                </a:lnTo>
                <a:lnTo>
                  <a:pt x="2" y="218"/>
                </a:lnTo>
                <a:lnTo>
                  <a:pt x="5" y="206"/>
                </a:lnTo>
                <a:lnTo>
                  <a:pt x="8" y="194"/>
                </a:lnTo>
                <a:lnTo>
                  <a:pt x="11" y="182"/>
                </a:lnTo>
                <a:lnTo>
                  <a:pt x="14" y="171"/>
                </a:lnTo>
                <a:lnTo>
                  <a:pt x="17" y="162"/>
                </a:lnTo>
                <a:lnTo>
                  <a:pt x="20" y="154"/>
                </a:lnTo>
                <a:lnTo>
                  <a:pt x="24" y="148"/>
                </a:lnTo>
                <a:lnTo>
                  <a:pt x="26" y="144"/>
                </a:lnTo>
                <a:lnTo>
                  <a:pt x="28" y="142"/>
                </a:lnTo>
                <a:lnTo>
                  <a:pt x="31" y="141"/>
                </a:lnTo>
                <a:lnTo>
                  <a:pt x="39" y="139"/>
                </a:lnTo>
                <a:lnTo>
                  <a:pt x="45" y="137"/>
                </a:lnTo>
                <a:lnTo>
                  <a:pt x="52" y="134"/>
                </a:lnTo>
                <a:lnTo>
                  <a:pt x="57" y="132"/>
                </a:lnTo>
                <a:lnTo>
                  <a:pt x="63" y="129"/>
                </a:lnTo>
                <a:lnTo>
                  <a:pt x="68" y="125"/>
                </a:lnTo>
                <a:lnTo>
                  <a:pt x="73" y="118"/>
                </a:lnTo>
                <a:lnTo>
                  <a:pt x="74" y="110"/>
                </a:lnTo>
                <a:lnTo>
                  <a:pt x="73" y="102"/>
                </a:lnTo>
                <a:lnTo>
                  <a:pt x="72" y="92"/>
                </a:lnTo>
                <a:lnTo>
                  <a:pt x="72" y="83"/>
                </a:lnTo>
                <a:lnTo>
                  <a:pt x="72" y="74"/>
                </a:lnTo>
                <a:lnTo>
                  <a:pt x="73" y="66"/>
                </a:lnTo>
                <a:lnTo>
                  <a:pt x="75" y="57"/>
                </a:lnTo>
                <a:lnTo>
                  <a:pt x="77" y="48"/>
                </a:lnTo>
                <a:lnTo>
                  <a:pt x="80" y="43"/>
                </a:lnTo>
                <a:lnTo>
                  <a:pt x="83" y="37"/>
                </a:lnTo>
                <a:lnTo>
                  <a:pt x="85" y="31"/>
                </a:lnTo>
                <a:lnTo>
                  <a:pt x="89" y="26"/>
                </a:lnTo>
                <a:lnTo>
                  <a:pt x="91" y="21"/>
                </a:lnTo>
                <a:lnTo>
                  <a:pt x="94" y="17"/>
                </a:lnTo>
                <a:lnTo>
                  <a:pt x="97" y="12"/>
                </a:lnTo>
                <a:lnTo>
                  <a:pt x="101" y="9"/>
                </a:lnTo>
                <a:lnTo>
                  <a:pt x="104" y="6"/>
                </a:lnTo>
                <a:lnTo>
                  <a:pt x="106" y="3"/>
                </a:lnTo>
                <a:lnTo>
                  <a:pt x="110" y="2"/>
                </a:lnTo>
                <a:lnTo>
                  <a:pt x="113" y="1"/>
                </a:lnTo>
                <a:lnTo>
                  <a:pt x="115" y="0"/>
                </a:lnTo>
                <a:lnTo>
                  <a:pt x="118" y="1"/>
                </a:lnTo>
                <a:lnTo>
                  <a:pt x="121" y="2"/>
                </a:lnTo>
                <a:lnTo>
                  <a:pt x="122" y="3"/>
                </a:lnTo>
                <a:lnTo>
                  <a:pt x="124" y="7"/>
                </a:lnTo>
                <a:lnTo>
                  <a:pt x="127" y="13"/>
                </a:lnTo>
                <a:lnTo>
                  <a:pt x="128" y="24"/>
                </a:lnTo>
                <a:lnTo>
                  <a:pt x="128" y="36"/>
                </a:lnTo>
                <a:lnTo>
                  <a:pt x="128" y="49"/>
                </a:lnTo>
                <a:lnTo>
                  <a:pt x="128" y="64"/>
                </a:lnTo>
                <a:lnTo>
                  <a:pt x="127" y="78"/>
                </a:lnTo>
                <a:lnTo>
                  <a:pt x="127" y="94"/>
                </a:lnTo>
                <a:lnTo>
                  <a:pt x="128" y="109"/>
                </a:lnTo>
                <a:lnTo>
                  <a:pt x="129" y="122"/>
                </a:lnTo>
                <a:lnTo>
                  <a:pt x="130" y="128"/>
                </a:lnTo>
                <a:lnTo>
                  <a:pt x="131" y="134"/>
                </a:lnTo>
                <a:lnTo>
                  <a:pt x="133" y="139"/>
                </a:lnTo>
                <a:lnTo>
                  <a:pt x="136" y="143"/>
                </a:lnTo>
                <a:lnTo>
                  <a:pt x="138" y="147"/>
                </a:lnTo>
                <a:lnTo>
                  <a:pt x="141" y="150"/>
                </a:lnTo>
                <a:lnTo>
                  <a:pt x="146" y="151"/>
                </a:lnTo>
                <a:lnTo>
                  <a:pt x="150" y="15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5" name="Freeform 86"/>
          <p:cNvSpPr>
            <a:spLocks/>
          </p:cNvSpPr>
          <p:nvPr/>
        </p:nvSpPr>
        <p:spPr bwMode="auto">
          <a:xfrm>
            <a:off x="5346700" y="4029075"/>
            <a:ext cx="136525" cy="152400"/>
          </a:xfrm>
          <a:custGeom>
            <a:avLst/>
            <a:gdLst>
              <a:gd name="T0" fmla="*/ 2147483647 w 346"/>
              <a:gd name="T1" fmla="*/ 2147483647 h 382"/>
              <a:gd name="T2" fmla="*/ 2147483647 w 346"/>
              <a:gd name="T3" fmla="*/ 2147483647 h 382"/>
              <a:gd name="T4" fmla="*/ 2147483647 w 346"/>
              <a:gd name="T5" fmla="*/ 2147483647 h 382"/>
              <a:gd name="T6" fmla="*/ 2147483647 w 346"/>
              <a:gd name="T7" fmla="*/ 2147483647 h 382"/>
              <a:gd name="T8" fmla="*/ 2147483647 w 346"/>
              <a:gd name="T9" fmla="*/ 2147483647 h 382"/>
              <a:gd name="T10" fmla="*/ 2147483647 w 346"/>
              <a:gd name="T11" fmla="*/ 2147483647 h 382"/>
              <a:gd name="T12" fmla="*/ 2147483647 w 346"/>
              <a:gd name="T13" fmla="*/ 2147483647 h 382"/>
              <a:gd name="T14" fmla="*/ 2147483647 w 346"/>
              <a:gd name="T15" fmla="*/ 2147483647 h 382"/>
              <a:gd name="T16" fmla="*/ 2147483647 w 346"/>
              <a:gd name="T17" fmla="*/ 2147483647 h 382"/>
              <a:gd name="T18" fmla="*/ 2147483647 w 346"/>
              <a:gd name="T19" fmla="*/ 2147483647 h 382"/>
              <a:gd name="T20" fmla="*/ 2147483647 w 346"/>
              <a:gd name="T21" fmla="*/ 2147483647 h 382"/>
              <a:gd name="T22" fmla="*/ 2147483647 w 346"/>
              <a:gd name="T23" fmla="*/ 2147483647 h 382"/>
              <a:gd name="T24" fmla="*/ 2147483647 w 346"/>
              <a:gd name="T25" fmla="*/ 2147483647 h 382"/>
              <a:gd name="T26" fmla="*/ 0 w 346"/>
              <a:gd name="T27" fmla="*/ 2147483647 h 382"/>
              <a:gd name="T28" fmla="*/ 0 w 346"/>
              <a:gd name="T29" fmla="*/ 2147483647 h 382"/>
              <a:gd name="T30" fmla="*/ 2147483647 w 346"/>
              <a:gd name="T31" fmla="*/ 2147483647 h 382"/>
              <a:gd name="T32" fmla="*/ 2147483647 w 346"/>
              <a:gd name="T33" fmla="*/ 2147483647 h 382"/>
              <a:gd name="T34" fmla="*/ 2147483647 w 346"/>
              <a:gd name="T35" fmla="*/ 2147483647 h 382"/>
              <a:gd name="T36" fmla="*/ 2147483647 w 346"/>
              <a:gd name="T37" fmla="*/ 2147483647 h 382"/>
              <a:gd name="T38" fmla="*/ 2147483647 w 346"/>
              <a:gd name="T39" fmla="*/ 2147483647 h 382"/>
              <a:gd name="T40" fmla="*/ 2147483647 w 346"/>
              <a:gd name="T41" fmla="*/ 2147483647 h 382"/>
              <a:gd name="T42" fmla="*/ 2147483647 w 346"/>
              <a:gd name="T43" fmla="*/ 2147483647 h 382"/>
              <a:gd name="T44" fmla="*/ 2147483647 w 346"/>
              <a:gd name="T45" fmla="*/ 2147483647 h 382"/>
              <a:gd name="T46" fmla="*/ 2147483647 w 346"/>
              <a:gd name="T47" fmla="*/ 2147483647 h 382"/>
              <a:gd name="T48" fmla="*/ 2147483647 w 346"/>
              <a:gd name="T49" fmla="*/ 2147483647 h 382"/>
              <a:gd name="T50" fmla="*/ 2147483647 w 346"/>
              <a:gd name="T51" fmla="*/ 2147483647 h 382"/>
              <a:gd name="T52" fmla="*/ 2147483647 w 346"/>
              <a:gd name="T53" fmla="*/ 2147483647 h 382"/>
              <a:gd name="T54" fmla="*/ 2147483647 w 346"/>
              <a:gd name="T55" fmla="*/ 2147483647 h 382"/>
              <a:gd name="T56" fmla="*/ 2147483647 w 346"/>
              <a:gd name="T57" fmla="*/ 2147483647 h 382"/>
              <a:gd name="T58" fmla="*/ 2147483647 w 346"/>
              <a:gd name="T59" fmla="*/ 2147483647 h 382"/>
              <a:gd name="T60" fmla="*/ 2147483647 w 346"/>
              <a:gd name="T61" fmla="*/ 2147483647 h 382"/>
              <a:gd name="T62" fmla="*/ 2147483647 w 346"/>
              <a:gd name="T63" fmla="*/ 2147483647 h 382"/>
              <a:gd name="T64" fmla="*/ 2147483647 w 346"/>
              <a:gd name="T65" fmla="*/ 2147483647 h 382"/>
              <a:gd name="T66" fmla="*/ 2147483647 w 346"/>
              <a:gd name="T67" fmla="*/ 2147483647 h 382"/>
              <a:gd name="T68" fmla="*/ 2147483647 w 346"/>
              <a:gd name="T69" fmla="*/ 2147483647 h 382"/>
              <a:gd name="T70" fmla="*/ 2147483647 w 346"/>
              <a:gd name="T71" fmla="*/ 2147483647 h 382"/>
              <a:gd name="T72" fmla="*/ 2147483647 w 346"/>
              <a:gd name="T73" fmla="*/ 2147483647 h 382"/>
              <a:gd name="T74" fmla="*/ 2147483647 w 346"/>
              <a:gd name="T75" fmla="*/ 2147483647 h 382"/>
              <a:gd name="T76" fmla="*/ 2147483647 w 346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6"/>
              <a:gd name="T118" fmla="*/ 0 h 382"/>
              <a:gd name="T119" fmla="*/ 346 w 346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6" h="382">
                <a:moveTo>
                  <a:pt x="305" y="0"/>
                </a:moveTo>
                <a:lnTo>
                  <a:pt x="297" y="16"/>
                </a:lnTo>
                <a:lnTo>
                  <a:pt x="285" y="29"/>
                </a:lnTo>
                <a:lnTo>
                  <a:pt x="275" y="43"/>
                </a:lnTo>
                <a:lnTo>
                  <a:pt x="263" y="54"/>
                </a:lnTo>
                <a:lnTo>
                  <a:pt x="251" y="65"/>
                </a:lnTo>
                <a:lnTo>
                  <a:pt x="237" y="75"/>
                </a:lnTo>
                <a:lnTo>
                  <a:pt x="224" y="84"/>
                </a:lnTo>
                <a:lnTo>
                  <a:pt x="209" y="93"/>
                </a:lnTo>
                <a:lnTo>
                  <a:pt x="187" y="106"/>
                </a:lnTo>
                <a:lnTo>
                  <a:pt x="164" y="119"/>
                </a:lnTo>
                <a:lnTo>
                  <a:pt x="142" y="131"/>
                </a:lnTo>
                <a:lnTo>
                  <a:pt x="120" y="143"/>
                </a:lnTo>
                <a:lnTo>
                  <a:pt x="98" y="156"/>
                </a:lnTo>
                <a:lnTo>
                  <a:pt x="78" y="170"/>
                </a:lnTo>
                <a:lnTo>
                  <a:pt x="59" y="185"/>
                </a:lnTo>
                <a:lnTo>
                  <a:pt x="51" y="193"/>
                </a:lnTo>
                <a:lnTo>
                  <a:pt x="44" y="199"/>
                </a:lnTo>
                <a:lnTo>
                  <a:pt x="37" y="208"/>
                </a:lnTo>
                <a:lnTo>
                  <a:pt x="30" y="216"/>
                </a:lnTo>
                <a:lnTo>
                  <a:pt x="25" y="225"/>
                </a:lnTo>
                <a:lnTo>
                  <a:pt x="19" y="235"/>
                </a:lnTo>
                <a:lnTo>
                  <a:pt x="14" y="245"/>
                </a:lnTo>
                <a:lnTo>
                  <a:pt x="10" y="255"/>
                </a:lnTo>
                <a:lnTo>
                  <a:pt x="7" y="267"/>
                </a:lnTo>
                <a:lnTo>
                  <a:pt x="3" y="278"/>
                </a:lnTo>
                <a:lnTo>
                  <a:pt x="2" y="290"/>
                </a:lnTo>
                <a:lnTo>
                  <a:pt x="0" y="301"/>
                </a:lnTo>
                <a:lnTo>
                  <a:pt x="0" y="314"/>
                </a:lnTo>
                <a:lnTo>
                  <a:pt x="0" y="324"/>
                </a:lnTo>
                <a:lnTo>
                  <a:pt x="2" y="335"/>
                </a:lnTo>
                <a:lnTo>
                  <a:pt x="4" y="345"/>
                </a:lnTo>
                <a:lnTo>
                  <a:pt x="8" y="354"/>
                </a:lnTo>
                <a:lnTo>
                  <a:pt x="12" y="362"/>
                </a:lnTo>
                <a:lnTo>
                  <a:pt x="18" y="368"/>
                </a:lnTo>
                <a:lnTo>
                  <a:pt x="26" y="374"/>
                </a:lnTo>
                <a:lnTo>
                  <a:pt x="33" y="377"/>
                </a:lnTo>
                <a:lnTo>
                  <a:pt x="42" y="381"/>
                </a:lnTo>
                <a:lnTo>
                  <a:pt x="53" y="382"/>
                </a:lnTo>
                <a:lnTo>
                  <a:pt x="64" y="382"/>
                </a:lnTo>
                <a:lnTo>
                  <a:pt x="75" y="381"/>
                </a:lnTo>
                <a:lnTo>
                  <a:pt x="87" y="378"/>
                </a:lnTo>
                <a:lnTo>
                  <a:pt x="98" y="376"/>
                </a:lnTo>
                <a:lnTo>
                  <a:pt x="111" y="373"/>
                </a:lnTo>
                <a:lnTo>
                  <a:pt x="123" y="370"/>
                </a:lnTo>
                <a:lnTo>
                  <a:pt x="134" y="365"/>
                </a:lnTo>
                <a:lnTo>
                  <a:pt x="145" y="361"/>
                </a:lnTo>
                <a:lnTo>
                  <a:pt x="157" y="355"/>
                </a:lnTo>
                <a:lnTo>
                  <a:pt x="167" y="351"/>
                </a:lnTo>
                <a:lnTo>
                  <a:pt x="186" y="338"/>
                </a:lnTo>
                <a:lnTo>
                  <a:pt x="201" y="326"/>
                </a:lnTo>
                <a:lnTo>
                  <a:pt x="216" y="314"/>
                </a:lnTo>
                <a:lnTo>
                  <a:pt x="227" y="301"/>
                </a:lnTo>
                <a:lnTo>
                  <a:pt x="239" y="288"/>
                </a:lnTo>
                <a:lnTo>
                  <a:pt x="253" y="274"/>
                </a:lnTo>
                <a:lnTo>
                  <a:pt x="269" y="260"/>
                </a:lnTo>
                <a:lnTo>
                  <a:pt x="284" y="245"/>
                </a:lnTo>
                <a:lnTo>
                  <a:pt x="293" y="237"/>
                </a:lnTo>
                <a:lnTo>
                  <a:pt x="301" y="228"/>
                </a:lnTo>
                <a:lnTo>
                  <a:pt x="310" y="220"/>
                </a:lnTo>
                <a:lnTo>
                  <a:pt x="318" y="209"/>
                </a:lnTo>
                <a:lnTo>
                  <a:pt x="325" y="201"/>
                </a:lnTo>
                <a:lnTo>
                  <a:pt x="331" y="190"/>
                </a:lnTo>
                <a:lnTo>
                  <a:pt x="337" y="179"/>
                </a:lnTo>
                <a:lnTo>
                  <a:pt x="341" y="169"/>
                </a:lnTo>
                <a:lnTo>
                  <a:pt x="345" y="157"/>
                </a:lnTo>
                <a:lnTo>
                  <a:pt x="346" y="146"/>
                </a:lnTo>
                <a:lnTo>
                  <a:pt x="346" y="133"/>
                </a:lnTo>
                <a:lnTo>
                  <a:pt x="346" y="124"/>
                </a:lnTo>
                <a:lnTo>
                  <a:pt x="344" y="114"/>
                </a:lnTo>
                <a:lnTo>
                  <a:pt x="340" y="104"/>
                </a:lnTo>
                <a:lnTo>
                  <a:pt x="336" y="93"/>
                </a:lnTo>
                <a:lnTo>
                  <a:pt x="330" y="83"/>
                </a:lnTo>
                <a:lnTo>
                  <a:pt x="323" y="72"/>
                </a:lnTo>
                <a:lnTo>
                  <a:pt x="316" y="61"/>
                </a:lnTo>
                <a:lnTo>
                  <a:pt x="305" y="48"/>
                </a:lnTo>
                <a:lnTo>
                  <a:pt x="294" y="37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6" name="Freeform 87"/>
          <p:cNvSpPr>
            <a:spLocks/>
          </p:cNvSpPr>
          <p:nvPr/>
        </p:nvSpPr>
        <p:spPr bwMode="auto">
          <a:xfrm>
            <a:off x="4591050" y="4251325"/>
            <a:ext cx="17463" cy="12700"/>
          </a:xfrm>
          <a:custGeom>
            <a:avLst/>
            <a:gdLst>
              <a:gd name="T0" fmla="*/ 2147483647 w 43"/>
              <a:gd name="T1" fmla="*/ 2147483647 h 34"/>
              <a:gd name="T2" fmla="*/ 2147483647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2147483647 h 34"/>
              <a:gd name="T8" fmla="*/ 2147483647 w 43"/>
              <a:gd name="T9" fmla="*/ 2147483647 h 34"/>
              <a:gd name="T10" fmla="*/ 2147483647 w 43"/>
              <a:gd name="T11" fmla="*/ 2147483647 h 34"/>
              <a:gd name="T12" fmla="*/ 2147483647 w 43"/>
              <a:gd name="T13" fmla="*/ 2147483647 h 34"/>
              <a:gd name="T14" fmla="*/ 2147483647 w 43"/>
              <a:gd name="T15" fmla="*/ 2147483647 h 34"/>
              <a:gd name="T16" fmla="*/ 2147483647 w 43"/>
              <a:gd name="T17" fmla="*/ 2147483647 h 34"/>
              <a:gd name="T18" fmla="*/ 2147483647 w 43"/>
              <a:gd name="T19" fmla="*/ 2147483647 h 34"/>
              <a:gd name="T20" fmla="*/ 2147483647 w 43"/>
              <a:gd name="T21" fmla="*/ 2147483647 h 34"/>
              <a:gd name="T22" fmla="*/ 2147483647 w 43"/>
              <a:gd name="T23" fmla="*/ 2147483647 h 34"/>
              <a:gd name="T24" fmla="*/ 2147483647 w 43"/>
              <a:gd name="T25" fmla="*/ 2147483647 h 34"/>
              <a:gd name="T26" fmla="*/ 2147483647 w 43"/>
              <a:gd name="T27" fmla="*/ 2147483647 h 34"/>
              <a:gd name="T28" fmla="*/ 0 w 43"/>
              <a:gd name="T29" fmla="*/ 2147483647 h 34"/>
              <a:gd name="T30" fmla="*/ 0 w 43"/>
              <a:gd name="T31" fmla="*/ 2147483647 h 34"/>
              <a:gd name="T32" fmla="*/ 2147483647 w 43"/>
              <a:gd name="T33" fmla="*/ 2147483647 h 34"/>
              <a:gd name="T34" fmla="*/ 2147483647 w 43"/>
              <a:gd name="T35" fmla="*/ 2147483647 h 34"/>
              <a:gd name="T36" fmla="*/ 2147483647 w 43"/>
              <a:gd name="T37" fmla="*/ 2147483647 h 34"/>
              <a:gd name="T38" fmla="*/ 2147483647 w 43"/>
              <a:gd name="T39" fmla="*/ 2147483647 h 34"/>
              <a:gd name="T40" fmla="*/ 2147483647 w 43"/>
              <a:gd name="T41" fmla="*/ 0 h 34"/>
              <a:gd name="T42" fmla="*/ 2147483647 w 43"/>
              <a:gd name="T43" fmla="*/ 0 h 34"/>
              <a:gd name="T44" fmla="*/ 2147483647 w 43"/>
              <a:gd name="T45" fmla="*/ 0 h 34"/>
              <a:gd name="T46" fmla="*/ 2147483647 w 43"/>
              <a:gd name="T47" fmla="*/ 2147483647 h 34"/>
              <a:gd name="T48" fmla="*/ 2147483647 w 43"/>
              <a:gd name="T49" fmla="*/ 2147483647 h 34"/>
              <a:gd name="T50" fmla="*/ 2147483647 w 43"/>
              <a:gd name="T51" fmla="*/ 2147483647 h 34"/>
              <a:gd name="T52" fmla="*/ 2147483647 w 43"/>
              <a:gd name="T53" fmla="*/ 2147483647 h 34"/>
              <a:gd name="T54" fmla="*/ 2147483647 w 43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4"/>
              <a:gd name="T86" fmla="*/ 43 w 43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4">
                <a:moveTo>
                  <a:pt x="43" y="16"/>
                </a:moveTo>
                <a:lnTo>
                  <a:pt x="42" y="21"/>
                </a:lnTo>
                <a:lnTo>
                  <a:pt x="39" y="25"/>
                </a:lnTo>
                <a:lnTo>
                  <a:pt x="38" y="29"/>
                </a:lnTo>
                <a:lnTo>
                  <a:pt x="35" y="31"/>
                </a:lnTo>
                <a:lnTo>
                  <a:pt x="33" y="32"/>
                </a:lnTo>
                <a:lnTo>
                  <a:pt x="29" y="33"/>
                </a:lnTo>
                <a:lnTo>
                  <a:pt x="25" y="34"/>
                </a:lnTo>
                <a:lnTo>
                  <a:pt x="20" y="33"/>
                </a:lnTo>
                <a:lnTo>
                  <a:pt x="16" y="32"/>
                </a:lnTo>
                <a:lnTo>
                  <a:pt x="11" y="30"/>
                </a:lnTo>
                <a:lnTo>
                  <a:pt x="7" y="26"/>
                </a:lnTo>
                <a:lnTo>
                  <a:pt x="3" y="23"/>
                </a:ln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1" y="9"/>
                </a:lnTo>
                <a:lnTo>
                  <a:pt x="2" y="5"/>
                </a:lnTo>
                <a:lnTo>
                  <a:pt x="6" y="3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3" y="1"/>
                </a:lnTo>
                <a:lnTo>
                  <a:pt x="25" y="3"/>
                </a:lnTo>
                <a:lnTo>
                  <a:pt x="27" y="6"/>
                </a:lnTo>
                <a:lnTo>
                  <a:pt x="28" y="10"/>
                </a:lnTo>
                <a:lnTo>
                  <a:pt x="29" y="1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7" name="Freeform 88"/>
          <p:cNvSpPr>
            <a:spLocks/>
          </p:cNvSpPr>
          <p:nvPr/>
        </p:nvSpPr>
        <p:spPr bwMode="auto">
          <a:xfrm>
            <a:off x="4335463" y="4078288"/>
            <a:ext cx="15875" cy="14287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2147483647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7"/>
                </a:moveTo>
                <a:lnTo>
                  <a:pt x="42" y="23"/>
                </a:lnTo>
                <a:lnTo>
                  <a:pt x="41" y="26"/>
                </a:lnTo>
                <a:lnTo>
                  <a:pt x="38" y="29"/>
                </a:lnTo>
                <a:lnTo>
                  <a:pt x="36" y="32"/>
                </a:lnTo>
                <a:lnTo>
                  <a:pt x="33" y="34"/>
                </a:lnTo>
                <a:lnTo>
                  <a:pt x="31" y="35"/>
                </a:lnTo>
                <a:lnTo>
                  <a:pt x="26" y="35"/>
                </a:lnTo>
                <a:lnTo>
                  <a:pt x="21" y="35"/>
                </a:lnTo>
                <a:lnTo>
                  <a:pt x="16" y="33"/>
                </a:lnTo>
                <a:lnTo>
                  <a:pt x="12" y="30"/>
                </a:lnTo>
                <a:lnTo>
                  <a:pt x="7" y="28"/>
                </a:lnTo>
                <a:lnTo>
                  <a:pt x="5" y="25"/>
                </a:lnTo>
                <a:lnTo>
                  <a:pt x="2" y="20"/>
                </a:lnTo>
                <a:lnTo>
                  <a:pt x="0" y="17"/>
                </a:lnTo>
                <a:lnTo>
                  <a:pt x="0" y="14"/>
                </a:lnTo>
                <a:lnTo>
                  <a:pt x="2" y="10"/>
                </a:lnTo>
                <a:lnTo>
                  <a:pt x="4" y="7"/>
                </a:lnTo>
                <a:lnTo>
                  <a:pt x="6" y="4"/>
                </a:lnTo>
                <a:lnTo>
                  <a:pt x="9" y="3"/>
                </a:lnTo>
                <a:lnTo>
                  <a:pt x="13" y="0"/>
                </a:lnTo>
                <a:lnTo>
                  <a:pt x="17" y="0"/>
                </a:lnTo>
                <a:lnTo>
                  <a:pt x="21" y="1"/>
                </a:lnTo>
                <a:lnTo>
                  <a:pt x="23" y="3"/>
                </a:lnTo>
                <a:lnTo>
                  <a:pt x="25" y="5"/>
                </a:lnTo>
                <a:lnTo>
                  <a:pt x="27" y="7"/>
                </a:lnTo>
                <a:lnTo>
                  <a:pt x="30" y="11"/>
                </a:lnTo>
                <a:lnTo>
                  <a:pt x="31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8" name="Freeform 89"/>
          <p:cNvSpPr>
            <a:spLocks/>
          </p:cNvSpPr>
          <p:nvPr/>
        </p:nvSpPr>
        <p:spPr bwMode="auto">
          <a:xfrm>
            <a:off x="4667250" y="4137025"/>
            <a:ext cx="17463" cy="14288"/>
          </a:xfrm>
          <a:custGeom>
            <a:avLst/>
            <a:gdLst>
              <a:gd name="T0" fmla="*/ 2147483647 w 42"/>
              <a:gd name="T1" fmla="*/ 2147483647 h 35"/>
              <a:gd name="T2" fmla="*/ 2147483647 w 42"/>
              <a:gd name="T3" fmla="*/ 2147483647 h 35"/>
              <a:gd name="T4" fmla="*/ 2147483647 w 42"/>
              <a:gd name="T5" fmla="*/ 2147483647 h 35"/>
              <a:gd name="T6" fmla="*/ 2147483647 w 42"/>
              <a:gd name="T7" fmla="*/ 2147483647 h 35"/>
              <a:gd name="T8" fmla="*/ 2147483647 w 42"/>
              <a:gd name="T9" fmla="*/ 2147483647 h 35"/>
              <a:gd name="T10" fmla="*/ 2147483647 w 42"/>
              <a:gd name="T11" fmla="*/ 2147483647 h 35"/>
              <a:gd name="T12" fmla="*/ 2147483647 w 42"/>
              <a:gd name="T13" fmla="*/ 2147483647 h 35"/>
              <a:gd name="T14" fmla="*/ 2147483647 w 42"/>
              <a:gd name="T15" fmla="*/ 2147483647 h 35"/>
              <a:gd name="T16" fmla="*/ 2147483647 w 42"/>
              <a:gd name="T17" fmla="*/ 2147483647 h 35"/>
              <a:gd name="T18" fmla="*/ 2147483647 w 42"/>
              <a:gd name="T19" fmla="*/ 2147483647 h 35"/>
              <a:gd name="T20" fmla="*/ 2147483647 w 42"/>
              <a:gd name="T21" fmla="*/ 2147483647 h 35"/>
              <a:gd name="T22" fmla="*/ 2147483647 w 42"/>
              <a:gd name="T23" fmla="*/ 2147483647 h 35"/>
              <a:gd name="T24" fmla="*/ 2147483647 w 42"/>
              <a:gd name="T25" fmla="*/ 2147483647 h 35"/>
              <a:gd name="T26" fmla="*/ 2147483647 w 42"/>
              <a:gd name="T27" fmla="*/ 2147483647 h 35"/>
              <a:gd name="T28" fmla="*/ 0 w 42"/>
              <a:gd name="T29" fmla="*/ 2147483647 h 35"/>
              <a:gd name="T30" fmla="*/ 0 w 42"/>
              <a:gd name="T31" fmla="*/ 2147483647 h 35"/>
              <a:gd name="T32" fmla="*/ 2147483647 w 42"/>
              <a:gd name="T33" fmla="*/ 2147483647 h 35"/>
              <a:gd name="T34" fmla="*/ 2147483647 w 42"/>
              <a:gd name="T35" fmla="*/ 2147483647 h 35"/>
              <a:gd name="T36" fmla="*/ 2147483647 w 42"/>
              <a:gd name="T37" fmla="*/ 2147483647 h 35"/>
              <a:gd name="T38" fmla="*/ 2147483647 w 42"/>
              <a:gd name="T39" fmla="*/ 2147483647 h 35"/>
              <a:gd name="T40" fmla="*/ 2147483647 w 42"/>
              <a:gd name="T41" fmla="*/ 0 h 35"/>
              <a:gd name="T42" fmla="*/ 2147483647 w 42"/>
              <a:gd name="T43" fmla="*/ 0 h 35"/>
              <a:gd name="T44" fmla="*/ 2147483647 w 42"/>
              <a:gd name="T45" fmla="*/ 0 h 35"/>
              <a:gd name="T46" fmla="*/ 2147483647 w 42"/>
              <a:gd name="T47" fmla="*/ 2147483647 h 35"/>
              <a:gd name="T48" fmla="*/ 2147483647 w 42"/>
              <a:gd name="T49" fmla="*/ 2147483647 h 35"/>
              <a:gd name="T50" fmla="*/ 2147483647 w 42"/>
              <a:gd name="T51" fmla="*/ 2147483647 h 35"/>
              <a:gd name="T52" fmla="*/ 2147483647 w 42"/>
              <a:gd name="T53" fmla="*/ 2147483647 h 35"/>
              <a:gd name="T54" fmla="*/ 2147483647 w 42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5"/>
              <a:gd name="T86" fmla="*/ 42 w 42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5">
                <a:moveTo>
                  <a:pt x="42" y="17"/>
                </a:moveTo>
                <a:lnTo>
                  <a:pt x="41" y="21"/>
                </a:lnTo>
                <a:lnTo>
                  <a:pt x="40" y="26"/>
                </a:lnTo>
                <a:lnTo>
                  <a:pt x="38" y="29"/>
                </a:lnTo>
                <a:lnTo>
                  <a:pt x="35" y="31"/>
                </a:lnTo>
                <a:lnTo>
                  <a:pt x="32" y="34"/>
                </a:lnTo>
                <a:lnTo>
                  <a:pt x="30" y="35"/>
                </a:lnTo>
                <a:lnTo>
                  <a:pt x="24" y="35"/>
                </a:lnTo>
                <a:lnTo>
                  <a:pt x="20" y="34"/>
                </a:lnTo>
                <a:lnTo>
                  <a:pt x="15" y="32"/>
                </a:lnTo>
                <a:lnTo>
                  <a:pt x="11" y="30"/>
                </a:lnTo>
                <a:lnTo>
                  <a:pt x="6" y="27"/>
                </a:lnTo>
                <a:lnTo>
                  <a:pt x="3" y="24"/>
                </a:lnTo>
                <a:lnTo>
                  <a:pt x="1" y="20"/>
                </a:lnTo>
                <a:lnTo>
                  <a:pt x="0" y="17"/>
                </a:lnTo>
                <a:lnTo>
                  <a:pt x="0" y="12"/>
                </a:lnTo>
                <a:lnTo>
                  <a:pt x="1" y="9"/>
                </a:lnTo>
                <a:lnTo>
                  <a:pt x="3" y="7"/>
                </a:lnTo>
                <a:lnTo>
                  <a:pt x="5" y="3"/>
                </a:ln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20" y="0"/>
                </a:lnTo>
                <a:lnTo>
                  <a:pt x="22" y="1"/>
                </a:lnTo>
                <a:lnTo>
                  <a:pt x="24" y="3"/>
                </a:lnTo>
                <a:lnTo>
                  <a:pt x="27" y="7"/>
                </a:lnTo>
                <a:lnTo>
                  <a:pt x="29" y="10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9" name="Freeform 90"/>
          <p:cNvSpPr>
            <a:spLocks/>
          </p:cNvSpPr>
          <p:nvPr/>
        </p:nvSpPr>
        <p:spPr bwMode="auto">
          <a:xfrm>
            <a:off x="4411663" y="3963988"/>
            <a:ext cx="17462" cy="14287"/>
          </a:xfrm>
          <a:custGeom>
            <a:avLst/>
            <a:gdLst>
              <a:gd name="T0" fmla="*/ 2147483647 w 44"/>
              <a:gd name="T1" fmla="*/ 2147483647 h 34"/>
              <a:gd name="T2" fmla="*/ 2147483647 w 44"/>
              <a:gd name="T3" fmla="*/ 2147483647 h 34"/>
              <a:gd name="T4" fmla="*/ 2147483647 w 44"/>
              <a:gd name="T5" fmla="*/ 2147483647 h 34"/>
              <a:gd name="T6" fmla="*/ 2147483647 w 44"/>
              <a:gd name="T7" fmla="*/ 2147483647 h 34"/>
              <a:gd name="T8" fmla="*/ 2147483647 w 44"/>
              <a:gd name="T9" fmla="*/ 2147483647 h 34"/>
              <a:gd name="T10" fmla="*/ 2147483647 w 44"/>
              <a:gd name="T11" fmla="*/ 2147483647 h 34"/>
              <a:gd name="T12" fmla="*/ 2147483647 w 44"/>
              <a:gd name="T13" fmla="*/ 2147483647 h 34"/>
              <a:gd name="T14" fmla="*/ 2147483647 w 44"/>
              <a:gd name="T15" fmla="*/ 2147483647 h 34"/>
              <a:gd name="T16" fmla="*/ 2147483647 w 44"/>
              <a:gd name="T17" fmla="*/ 2147483647 h 34"/>
              <a:gd name="T18" fmla="*/ 2147483647 w 44"/>
              <a:gd name="T19" fmla="*/ 2147483647 h 34"/>
              <a:gd name="T20" fmla="*/ 2147483647 w 44"/>
              <a:gd name="T21" fmla="*/ 2147483647 h 34"/>
              <a:gd name="T22" fmla="*/ 2147483647 w 44"/>
              <a:gd name="T23" fmla="*/ 2147483647 h 34"/>
              <a:gd name="T24" fmla="*/ 2147483647 w 44"/>
              <a:gd name="T25" fmla="*/ 2147483647 h 34"/>
              <a:gd name="T26" fmla="*/ 2147483647 w 44"/>
              <a:gd name="T27" fmla="*/ 2147483647 h 34"/>
              <a:gd name="T28" fmla="*/ 0 w 44"/>
              <a:gd name="T29" fmla="*/ 2147483647 h 34"/>
              <a:gd name="T30" fmla="*/ 0 w 44"/>
              <a:gd name="T31" fmla="*/ 2147483647 h 34"/>
              <a:gd name="T32" fmla="*/ 2147483647 w 44"/>
              <a:gd name="T33" fmla="*/ 2147483647 h 34"/>
              <a:gd name="T34" fmla="*/ 2147483647 w 44"/>
              <a:gd name="T35" fmla="*/ 2147483647 h 34"/>
              <a:gd name="T36" fmla="*/ 2147483647 w 44"/>
              <a:gd name="T37" fmla="*/ 2147483647 h 34"/>
              <a:gd name="T38" fmla="*/ 2147483647 w 44"/>
              <a:gd name="T39" fmla="*/ 2147483647 h 34"/>
              <a:gd name="T40" fmla="*/ 2147483647 w 44"/>
              <a:gd name="T41" fmla="*/ 2147483647 h 34"/>
              <a:gd name="T42" fmla="*/ 2147483647 w 44"/>
              <a:gd name="T43" fmla="*/ 0 h 34"/>
              <a:gd name="T44" fmla="*/ 2147483647 w 44"/>
              <a:gd name="T45" fmla="*/ 2147483647 h 34"/>
              <a:gd name="T46" fmla="*/ 2147483647 w 44"/>
              <a:gd name="T47" fmla="*/ 2147483647 h 34"/>
              <a:gd name="T48" fmla="*/ 2147483647 w 44"/>
              <a:gd name="T49" fmla="*/ 2147483647 h 34"/>
              <a:gd name="T50" fmla="*/ 2147483647 w 44"/>
              <a:gd name="T51" fmla="*/ 2147483647 h 34"/>
              <a:gd name="T52" fmla="*/ 2147483647 w 44"/>
              <a:gd name="T53" fmla="*/ 2147483647 h 34"/>
              <a:gd name="T54" fmla="*/ 2147483647 w 44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"/>
              <a:gd name="T85" fmla="*/ 0 h 34"/>
              <a:gd name="T86" fmla="*/ 44 w 44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" h="34">
                <a:moveTo>
                  <a:pt x="44" y="18"/>
                </a:moveTo>
                <a:lnTo>
                  <a:pt x="41" y="22"/>
                </a:lnTo>
                <a:lnTo>
                  <a:pt x="40" y="25"/>
                </a:lnTo>
                <a:lnTo>
                  <a:pt x="38" y="29"/>
                </a:lnTo>
                <a:lnTo>
                  <a:pt x="36" y="31"/>
                </a:lnTo>
                <a:lnTo>
                  <a:pt x="34" y="33"/>
                </a:lnTo>
                <a:lnTo>
                  <a:pt x="30" y="34"/>
                </a:lnTo>
                <a:lnTo>
                  <a:pt x="26" y="34"/>
                </a:lnTo>
                <a:lnTo>
                  <a:pt x="21" y="34"/>
                </a:lnTo>
                <a:lnTo>
                  <a:pt x="16" y="32"/>
                </a:lnTo>
                <a:lnTo>
                  <a:pt x="11" y="30"/>
                </a:lnTo>
                <a:lnTo>
                  <a:pt x="8" y="28"/>
                </a:lnTo>
                <a:lnTo>
                  <a:pt x="4" y="24"/>
                </a:lnTo>
                <a:lnTo>
                  <a:pt x="2" y="21"/>
                </a:lnTo>
                <a:lnTo>
                  <a:pt x="0" y="16"/>
                </a:lnTo>
                <a:lnTo>
                  <a:pt x="0" y="13"/>
                </a:lnTo>
                <a:lnTo>
                  <a:pt x="1" y="10"/>
                </a:lnTo>
                <a:lnTo>
                  <a:pt x="3" y="6"/>
                </a:lnTo>
                <a:lnTo>
                  <a:pt x="6" y="4"/>
                </a:lnTo>
                <a:lnTo>
                  <a:pt x="9" y="2"/>
                </a:lnTo>
                <a:lnTo>
                  <a:pt x="13" y="1"/>
                </a:lnTo>
                <a:lnTo>
                  <a:pt x="17" y="0"/>
                </a:lnTo>
                <a:lnTo>
                  <a:pt x="20" y="1"/>
                </a:lnTo>
                <a:lnTo>
                  <a:pt x="23" y="2"/>
                </a:lnTo>
                <a:lnTo>
                  <a:pt x="26" y="4"/>
                </a:lnTo>
                <a:lnTo>
                  <a:pt x="28" y="6"/>
                </a:lnTo>
                <a:lnTo>
                  <a:pt x="29" y="11"/>
                </a:lnTo>
                <a:lnTo>
                  <a:pt x="30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0" name="Freeform 91"/>
          <p:cNvSpPr>
            <a:spLocks/>
          </p:cNvSpPr>
          <p:nvPr/>
        </p:nvSpPr>
        <p:spPr bwMode="auto">
          <a:xfrm>
            <a:off x="4510088" y="4030663"/>
            <a:ext cx="15875" cy="14287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7"/>
                </a:moveTo>
                <a:lnTo>
                  <a:pt x="42" y="22"/>
                </a:lnTo>
                <a:lnTo>
                  <a:pt x="41" y="26"/>
                </a:lnTo>
                <a:lnTo>
                  <a:pt x="38" y="30"/>
                </a:lnTo>
                <a:lnTo>
                  <a:pt x="36" y="32"/>
                </a:lnTo>
                <a:lnTo>
                  <a:pt x="33" y="34"/>
                </a:lnTo>
                <a:lnTo>
                  <a:pt x="31" y="35"/>
                </a:lnTo>
                <a:lnTo>
                  <a:pt x="26" y="35"/>
                </a:lnTo>
                <a:lnTo>
                  <a:pt x="20" y="34"/>
                </a:lnTo>
                <a:lnTo>
                  <a:pt x="16" y="33"/>
                </a:lnTo>
                <a:lnTo>
                  <a:pt x="11" y="31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7"/>
                </a:lnTo>
                <a:lnTo>
                  <a:pt x="0" y="13"/>
                </a:lnTo>
                <a:lnTo>
                  <a:pt x="1" y="9"/>
                </a:lnTo>
                <a:lnTo>
                  <a:pt x="4" y="7"/>
                </a:lnTo>
                <a:lnTo>
                  <a:pt x="6" y="4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3" y="2"/>
                </a:lnTo>
                <a:lnTo>
                  <a:pt x="25" y="4"/>
                </a:lnTo>
                <a:lnTo>
                  <a:pt x="27" y="7"/>
                </a:lnTo>
                <a:lnTo>
                  <a:pt x="29" y="11"/>
                </a:lnTo>
                <a:lnTo>
                  <a:pt x="31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1" name="Freeform 92"/>
          <p:cNvSpPr>
            <a:spLocks/>
          </p:cNvSpPr>
          <p:nvPr/>
        </p:nvSpPr>
        <p:spPr bwMode="auto">
          <a:xfrm>
            <a:off x="4435475" y="4140200"/>
            <a:ext cx="17463" cy="14288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0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7"/>
                </a:moveTo>
                <a:lnTo>
                  <a:pt x="42" y="22"/>
                </a:lnTo>
                <a:lnTo>
                  <a:pt x="40" y="26"/>
                </a:lnTo>
                <a:lnTo>
                  <a:pt x="39" y="29"/>
                </a:lnTo>
                <a:lnTo>
                  <a:pt x="35" y="31"/>
                </a:lnTo>
                <a:lnTo>
                  <a:pt x="33" y="34"/>
                </a:lnTo>
                <a:lnTo>
                  <a:pt x="30" y="35"/>
                </a:lnTo>
                <a:lnTo>
                  <a:pt x="25" y="35"/>
                </a:lnTo>
                <a:lnTo>
                  <a:pt x="21" y="35"/>
                </a:lnTo>
                <a:lnTo>
                  <a:pt x="16" y="32"/>
                </a:lnTo>
                <a:lnTo>
                  <a:pt x="12" y="30"/>
                </a:lnTo>
                <a:lnTo>
                  <a:pt x="7" y="28"/>
                </a:lnTo>
                <a:lnTo>
                  <a:pt x="4" y="25"/>
                </a:lnTo>
                <a:lnTo>
                  <a:pt x="2" y="20"/>
                </a:lnTo>
                <a:lnTo>
                  <a:pt x="0" y="17"/>
                </a:lnTo>
                <a:lnTo>
                  <a:pt x="0" y="13"/>
                </a:lnTo>
                <a:lnTo>
                  <a:pt x="0" y="9"/>
                </a:lnTo>
                <a:lnTo>
                  <a:pt x="3" y="7"/>
                </a:lnTo>
                <a:lnTo>
                  <a:pt x="6" y="3"/>
                </a:lnTo>
                <a:lnTo>
                  <a:pt x="9" y="1"/>
                </a:lnTo>
                <a:lnTo>
                  <a:pt x="13" y="0"/>
                </a:lnTo>
                <a:lnTo>
                  <a:pt x="16" y="0"/>
                </a:lnTo>
                <a:lnTo>
                  <a:pt x="20" y="0"/>
                </a:lnTo>
                <a:lnTo>
                  <a:pt x="23" y="2"/>
                </a:lnTo>
                <a:lnTo>
                  <a:pt x="25" y="3"/>
                </a:lnTo>
                <a:lnTo>
                  <a:pt x="27" y="7"/>
                </a:lnTo>
                <a:lnTo>
                  <a:pt x="28" y="10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2" name="Freeform 93"/>
          <p:cNvSpPr>
            <a:spLocks/>
          </p:cNvSpPr>
          <p:nvPr/>
        </p:nvSpPr>
        <p:spPr bwMode="auto">
          <a:xfrm>
            <a:off x="5154613" y="4311650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0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3"/>
                </a:moveTo>
                <a:lnTo>
                  <a:pt x="42" y="9"/>
                </a:lnTo>
                <a:lnTo>
                  <a:pt x="42" y="12"/>
                </a:lnTo>
                <a:lnTo>
                  <a:pt x="42" y="17"/>
                </a:lnTo>
                <a:lnTo>
                  <a:pt x="41" y="20"/>
                </a:lnTo>
                <a:lnTo>
                  <a:pt x="40" y="22"/>
                </a:lnTo>
                <a:lnTo>
                  <a:pt x="37" y="25"/>
                </a:lnTo>
                <a:lnTo>
                  <a:pt x="34" y="28"/>
                </a:lnTo>
                <a:lnTo>
                  <a:pt x="29" y="29"/>
                </a:lnTo>
                <a:lnTo>
                  <a:pt x="24" y="30"/>
                </a:lnTo>
                <a:lnTo>
                  <a:pt x="19" y="30"/>
                </a:lnTo>
                <a:lnTo>
                  <a:pt x="14" y="30"/>
                </a:lnTo>
                <a:lnTo>
                  <a:pt x="9" y="29"/>
                </a:lnTo>
                <a:lnTo>
                  <a:pt x="6" y="27"/>
                </a:lnTo>
                <a:lnTo>
                  <a:pt x="3" y="25"/>
                </a:lnTo>
                <a:lnTo>
                  <a:pt x="0" y="21"/>
                </a:lnTo>
                <a:lnTo>
                  <a:pt x="0" y="18"/>
                </a:lnTo>
                <a:lnTo>
                  <a:pt x="0" y="13"/>
                </a:lnTo>
                <a:lnTo>
                  <a:pt x="1" y="10"/>
                </a:lnTo>
                <a:lnTo>
                  <a:pt x="3" y="7"/>
                </a:lnTo>
                <a:lnTo>
                  <a:pt x="6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8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3" name="Freeform 94"/>
          <p:cNvSpPr>
            <a:spLocks/>
          </p:cNvSpPr>
          <p:nvPr/>
        </p:nvSpPr>
        <p:spPr bwMode="auto">
          <a:xfrm>
            <a:off x="4846638" y="4286250"/>
            <a:ext cx="17462" cy="12700"/>
          </a:xfrm>
          <a:custGeom>
            <a:avLst/>
            <a:gdLst>
              <a:gd name="T0" fmla="*/ 2147483647 w 41"/>
              <a:gd name="T1" fmla="*/ 2147483647 h 32"/>
              <a:gd name="T2" fmla="*/ 2147483647 w 41"/>
              <a:gd name="T3" fmla="*/ 2147483647 h 32"/>
              <a:gd name="T4" fmla="*/ 2147483647 w 41"/>
              <a:gd name="T5" fmla="*/ 2147483647 h 32"/>
              <a:gd name="T6" fmla="*/ 2147483647 w 41"/>
              <a:gd name="T7" fmla="*/ 2147483647 h 32"/>
              <a:gd name="T8" fmla="*/ 2147483647 w 41"/>
              <a:gd name="T9" fmla="*/ 2147483647 h 32"/>
              <a:gd name="T10" fmla="*/ 2147483647 w 41"/>
              <a:gd name="T11" fmla="*/ 2147483647 h 32"/>
              <a:gd name="T12" fmla="*/ 2147483647 w 41"/>
              <a:gd name="T13" fmla="*/ 2147483647 h 32"/>
              <a:gd name="T14" fmla="*/ 2147483647 w 41"/>
              <a:gd name="T15" fmla="*/ 2147483647 h 32"/>
              <a:gd name="T16" fmla="*/ 2147483647 w 41"/>
              <a:gd name="T17" fmla="*/ 2147483647 h 32"/>
              <a:gd name="T18" fmla="*/ 2147483647 w 41"/>
              <a:gd name="T19" fmla="*/ 2147483647 h 32"/>
              <a:gd name="T20" fmla="*/ 2147483647 w 41"/>
              <a:gd name="T21" fmla="*/ 2147483647 h 32"/>
              <a:gd name="T22" fmla="*/ 2147483647 w 41"/>
              <a:gd name="T23" fmla="*/ 2147483647 h 32"/>
              <a:gd name="T24" fmla="*/ 2147483647 w 41"/>
              <a:gd name="T25" fmla="*/ 2147483647 h 32"/>
              <a:gd name="T26" fmla="*/ 2147483647 w 41"/>
              <a:gd name="T27" fmla="*/ 2147483647 h 32"/>
              <a:gd name="T28" fmla="*/ 2147483647 w 41"/>
              <a:gd name="T29" fmla="*/ 2147483647 h 32"/>
              <a:gd name="T30" fmla="*/ 2147483647 w 41"/>
              <a:gd name="T31" fmla="*/ 2147483647 h 32"/>
              <a:gd name="T32" fmla="*/ 0 w 41"/>
              <a:gd name="T33" fmla="*/ 2147483647 h 32"/>
              <a:gd name="T34" fmla="*/ 0 w 41"/>
              <a:gd name="T35" fmla="*/ 2147483647 h 32"/>
              <a:gd name="T36" fmla="*/ 2147483647 w 41"/>
              <a:gd name="T37" fmla="*/ 2147483647 h 32"/>
              <a:gd name="T38" fmla="*/ 2147483647 w 41"/>
              <a:gd name="T39" fmla="*/ 2147483647 h 32"/>
              <a:gd name="T40" fmla="*/ 2147483647 w 41"/>
              <a:gd name="T41" fmla="*/ 2147483647 h 32"/>
              <a:gd name="T42" fmla="*/ 2147483647 w 41"/>
              <a:gd name="T43" fmla="*/ 2147483647 h 32"/>
              <a:gd name="T44" fmla="*/ 2147483647 w 41"/>
              <a:gd name="T45" fmla="*/ 0 h 32"/>
              <a:gd name="T46" fmla="*/ 2147483647 w 41"/>
              <a:gd name="T47" fmla="*/ 0 h 32"/>
              <a:gd name="T48" fmla="*/ 2147483647 w 41"/>
              <a:gd name="T49" fmla="*/ 2147483647 h 32"/>
              <a:gd name="T50" fmla="*/ 2147483647 w 41"/>
              <a:gd name="T51" fmla="*/ 2147483647 h 32"/>
              <a:gd name="T52" fmla="*/ 2147483647 w 41"/>
              <a:gd name="T53" fmla="*/ 2147483647 h 32"/>
              <a:gd name="T54" fmla="*/ 2147483647 w 41"/>
              <a:gd name="T55" fmla="*/ 2147483647 h 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2"/>
              <a:gd name="T86" fmla="*/ 41 w 41"/>
              <a:gd name="T87" fmla="*/ 32 h 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2">
                <a:moveTo>
                  <a:pt x="40" y="4"/>
                </a:moveTo>
                <a:lnTo>
                  <a:pt x="41" y="9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9" y="23"/>
                </a:lnTo>
                <a:lnTo>
                  <a:pt x="37" y="25"/>
                </a:lnTo>
                <a:lnTo>
                  <a:pt x="33" y="28"/>
                </a:lnTo>
                <a:lnTo>
                  <a:pt x="29" y="29"/>
                </a:lnTo>
                <a:lnTo>
                  <a:pt x="23" y="30"/>
                </a:lnTo>
                <a:lnTo>
                  <a:pt x="19" y="32"/>
                </a:lnTo>
                <a:lnTo>
                  <a:pt x="14" y="30"/>
                </a:lnTo>
                <a:lnTo>
                  <a:pt x="10" y="29"/>
                </a:lnTo>
                <a:lnTo>
                  <a:pt x="5" y="27"/>
                </a:lnTo>
                <a:lnTo>
                  <a:pt x="2" y="25"/>
                </a:lnTo>
                <a:lnTo>
                  <a:pt x="1" y="22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5" y="4"/>
                </a:lnTo>
                <a:lnTo>
                  <a:pt x="9" y="3"/>
                </a:lnTo>
                <a:lnTo>
                  <a:pt x="12" y="0"/>
                </a:lnTo>
                <a:lnTo>
                  <a:pt x="14" y="0"/>
                </a:lnTo>
                <a:lnTo>
                  <a:pt x="18" y="1"/>
                </a:lnTo>
                <a:lnTo>
                  <a:pt x="21" y="3"/>
                </a:lnTo>
                <a:lnTo>
                  <a:pt x="24" y="5"/>
                </a:lnTo>
                <a:lnTo>
                  <a:pt x="28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4" name="Freeform 95"/>
          <p:cNvSpPr>
            <a:spLocks/>
          </p:cNvSpPr>
          <p:nvPr/>
        </p:nvSpPr>
        <p:spPr bwMode="auto">
          <a:xfrm>
            <a:off x="5165725" y="4175125"/>
            <a:ext cx="15875" cy="12700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0 w 43"/>
              <a:gd name="T33" fmla="*/ 2147483647 h 31"/>
              <a:gd name="T34" fmla="*/ 2147483647 w 43"/>
              <a:gd name="T35" fmla="*/ 2147483647 h 31"/>
              <a:gd name="T36" fmla="*/ 2147483647 w 43"/>
              <a:gd name="T37" fmla="*/ 2147483647 h 31"/>
              <a:gd name="T38" fmla="*/ 2147483647 w 43"/>
              <a:gd name="T39" fmla="*/ 2147483647 h 31"/>
              <a:gd name="T40" fmla="*/ 2147483647 w 43"/>
              <a:gd name="T41" fmla="*/ 2147483647 h 31"/>
              <a:gd name="T42" fmla="*/ 2147483647 w 43"/>
              <a:gd name="T43" fmla="*/ 2147483647 h 31"/>
              <a:gd name="T44" fmla="*/ 2147483647 w 43"/>
              <a:gd name="T45" fmla="*/ 0 h 31"/>
              <a:gd name="T46" fmla="*/ 2147483647 w 43"/>
              <a:gd name="T47" fmla="*/ 0 h 31"/>
              <a:gd name="T48" fmla="*/ 2147483647 w 43"/>
              <a:gd name="T49" fmla="*/ 0 h 31"/>
              <a:gd name="T50" fmla="*/ 2147483647 w 43"/>
              <a:gd name="T51" fmla="*/ 2147483647 h 31"/>
              <a:gd name="T52" fmla="*/ 2147483647 w 43"/>
              <a:gd name="T53" fmla="*/ 2147483647 h 31"/>
              <a:gd name="T54" fmla="*/ 2147483647 w 43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1"/>
              <a:gd name="T86" fmla="*/ 43 w 43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1">
                <a:moveTo>
                  <a:pt x="41" y="4"/>
                </a:moveTo>
                <a:lnTo>
                  <a:pt x="43" y="8"/>
                </a:lnTo>
                <a:lnTo>
                  <a:pt x="43" y="13"/>
                </a:lnTo>
                <a:lnTo>
                  <a:pt x="43" y="16"/>
                </a:lnTo>
                <a:lnTo>
                  <a:pt x="42" y="19"/>
                </a:lnTo>
                <a:lnTo>
                  <a:pt x="41" y="23"/>
                </a:lnTo>
                <a:lnTo>
                  <a:pt x="38" y="25"/>
                </a:lnTo>
                <a:lnTo>
                  <a:pt x="34" y="27"/>
                </a:lnTo>
                <a:lnTo>
                  <a:pt x="29" y="29"/>
                </a:lnTo>
                <a:lnTo>
                  <a:pt x="25" y="31"/>
                </a:lnTo>
                <a:lnTo>
                  <a:pt x="20" y="31"/>
                </a:lnTo>
                <a:lnTo>
                  <a:pt x="15" y="29"/>
                </a:lnTo>
                <a:lnTo>
                  <a:pt x="10" y="28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7"/>
                </a:lnTo>
                <a:lnTo>
                  <a:pt x="1" y="14"/>
                </a:lnTo>
                <a:lnTo>
                  <a:pt x="2" y="10"/>
                </a:lnTo>
                <a:lnTo>
                  <a:pt x="4" y="7"/>
                </a:lnTo>
                <a:lnTo>
                  <a:pt x="6" y="4"/>
                </a:lnTo>
                <a:lnTo>
                  <a:pt x="9" y="1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5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5" name="Freeform 96"/>
          <p:cNvSpPr>
            <a:spLocks/>
          </p:cNvSpPr>
          <p:nvPr/>
        </p:nvSpPr>
        <p:spPr bwMode="auto">
          <a:xfrm>
            <a:off x="4857750" y="4149725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0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40" y="3"/>
                </a:moveTo>
                <a:lnTo>
                  <a:pt x="41" y="7"/>
                </a:lnTo>
                <a:lnTo>
                  <a:pt x="41" y="12"/>
                </a:lnTo>
                <a:lnTo>
                  <a:pt x="41" y="15"/>
                </a:lnTo>
                <a:lnTo>
                  <a:pt x="40" y="19"/>
                </a:lnTo>
                <a:lnTo>
                  <a:pt x="39" y="22"/>
                </a:lnTo>
                <a:lnTo>
                  <a:pt x="37" y="24"/>
                </a:lnTo>
                <a:lnTo>
                  <a:pt x="33" y="26"/>
                </a:lnTo>
                <a:lnTo>
                  <a:pt x="29" y="29"/>
                </a:lnTo>
                <a:lnTo>
                  <a:pt x="23" y="30"/>
                </a:lnTo>
                <a:lnTo>
                  <a:pt x="19" y="30"/>
                </a:lnTo>
                <a:lnTo>
                  <a:pt x="13" y="30"/>
                </a:lnTo>
                <a:lnTo>
                  <a:pt x="9" y="28"/>
                </a:lnTo>
                <a:lnTo>
                  <a:pt x="5" y="26"/>
                </a:lnTo>
                <a:lnTo>
                  <a:pt x="2" y="23"/>
                </a:lnTo>
                <a:lnTo>
                  <a:pt x="0" y="20"/>
                </a:lnTo>
                <a:lnTo>
                  <a:pt x="0" y="16"/>
                </a:lnTo>
                <a:lnTo>
                  <a:pt x="0" y="13"/>
                </a:lnTo>
                <a:lnTo>
                  <a:pt x="1" y="10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4" y="0"/>
                </a:lnTo>
                <a:lnTo>
                  <a:pt x="18" y="0"/>
                </a:lnTo>
                <a:lnTo>
                  <a:pt x="21" y="2"/>
                </a:lnTo>
                <a:lnTo>
                  <a:pt x="24" y="4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6" name="Freeform 97"/>
          <p:cNvSpPr>
            <a:spLocks/>
          </p:cNvSpPr>
          <p:nvPr/>
        </p:nvSpPr>
        <p:spPr bwMode="auto">
          <a:xfrm>
            <a:off x="4975225" y="4159250"/>
            <a:ext cx="17463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2147483647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41" y="3"/>
                </a:moveTo>
                <a:lnTo>
                  <a:pt x="42" y="9"/>
                </a:lnTo>
                <a:lnTo>
                  <a:pt x="42" y="12"/>
                </a:lnTo>
                <a:lnTo>
                  <a:pt x="42" y="17"/>
                </a:lnTo>
                <a:lnTo>
                  <a:pt x="41" y="20"/>
                </a:lnTo>
                <a:lnTo>
                  <a:pt x="40" y="23"/>
                </a:lnTo>
                <a:lnTo>
                  <a:pt x="37" y="25"/>
                </a:lnTo>
                <a:lnTo>
                  <a:pt x="34" y="28"/>
                </a:lnTo>
                <a:lnTo>
                  <a:pt x="30" y="29"/>
                </a:lnTo>
                <a:lnTo>
                  <a:pt x="25" y="30"/>
                </a:lnTo>
                <a:lnTo>
                  <a:pt x="19" y="31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0"/>
                </a:lnTo>
                <a:lnTo>
                  <a:pt x="4" y="7"/>
                </a:lnTo>
                <a:lnTo>
                  <a:pt x="6" y="3"/>
                </a:lnTo>
                <a:lnTo>
                  <a:pt x="9" y="2"/>
                </a:lnTo>
                <a:lnTo>
                  <a:pt x="13" y="0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5"/>
                </a:lnTo>
                <a:lnTo>
                  <a:pt x="28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7" name="Freeform 98"/>
          <p:cNvSpPr>
            <a:spLocks/>
          </p:cNvSpPr>
          <p:nvPr/>
        </p:nvSpPr>
        <p:spPr bwMode="auto">
          <a:xfrm>
            <a:off x="4965700" y="4291013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40" y="3"/>
                </a:moveTo>
                <a:lnTo>
                  <a:pt x="41" y="9"/>
                </a:lnTo>
                <a:lnTo>
                  <a:pt x="41" y="12"/>
                </a:lnTo>
                <a:lnTo>
                  <a:pt x="41" y="16"/>
                </a:lnTo>
                <a:lnTo>
                  <a:pt x="40" y="20"/>
                </a:lnTo>
                <a:lnTo>
                  <a:pt x="39" y="22"/>
                </a:lnTo>
                <a:lnTo>
                  <a:pt x="37" y="24"/>
                </a:lnTo>
                <a:lnTo>
                  <a:pt x="33" y="28"/>
                </a:lnTo>
                <a:lnTo>
                  <a:pt x="29" y="29"/>
                </a:lnTo>
                <a:lnTo>
                  <a:pt x="24" y="30"/>
                </a:lnTo>
                <a:lnTo>
                  <a:pt x="19" y="30"/>
                </a:lnTo>
                <a:lnTo>
                  <a:pt x="14" y="30"/>
                </a:lnTo>
                <a:lnTo>
                  <a:pt x="10" y="29"/>
                </a:lnTo>
                <a:lnTo>
                  <a:pt x="5" y="26"/>
                </a:lnTo>
                <a:lnTo>
                  <a:pt x="2" y="24"/>
                </a:lnTo>
                <a:lnTo>
                  <a:pt x="1" y="21"/>
                </a:lnTo>
                <a:lnTo>
                  <a:pt x="0" y="17"/>
                </a:lnTo>
                <a:lnTo>
                  <a:pt x="0" y="13"/>
                </a:lnTo>
                <a:lnTo>
                  <a:pt x="1" y="10"/>
                </a:lnTo>
                <a:lnTo>
                  <a:pt x="3" y="6"/>
                </a:lnTo>
                <a:lnTo>
                  <a:pt x="5" y="3"/>
                </a:lnTo>
                <a:lnTo>
                  <a:pt x="9" y="1"/>
                </a:lnTo>
                <a:lnTo>
                  <a:pt x="12" y="0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8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8" name="Freeform 99"/>
          <p:cNvSpPr>
            <a:spLocks/>
          </p:cNvSpPr>
          <p:nvPr/>
        </p:nvSpPr>
        <p:spPr bwMode="auto">
          <a:xfrm>
            <a:off x="4170363" y="3929063"/>
            <a:ext cx="138112" cy="150812"/>
          </a:xfrm>
          <a:custGeom>
            <a:avLst/>
            <a:gdLst>
              <a:gd name="T0" fmla="*/ 2147483647 w 346"/>
              <a:gd name="T1" fmla="*/ 2147483647 h 381"/>
              <a:gd name="T2" fmla="*/ 2147483647 w 346"/>
              <a:gd name="T3" fmla="*/ 2147483647 h 381"/>
              <a:gd name="T4" fmla="*/ 2147483647 w 346"/>
              <a:gd name="T5" fmla="*/ 2147483647 h 381"/>
              <a:gd name="T6" fmla="*/ 2147483647 w 346"/>
              <a:gd name="T7" fmla="*/ 2147483647 h 381"/>
              <a:gd name="T8" fmla="*/ 2147483647 w 346"/>
              <a:gd name="T9" fmla="*/ 2147483647 h 381"/>
              <a:gd name="T10" fmla="*/ 2147483647 w 346"/>
              <a:gd name="T11" fmla="*/ 2147483647 h 381"/>
              <a:gd name="T12" fmla="*/ 2147483647 w 346"/>
              <a:gd name="T13" fmla="*/ 2147483647 h 381"/>
              <a:gd name="T14" fmla="*/ 2147483647 w 346"/>
              <a:gd name="T15" fmla="*/ 2147483647 h 381"/>
              <a:gd name="T16" fmla="*/ 2147483647 w 346"/>
              <a:gd name="T17" fmla="*/ 2147483647 h 381"/>
              <a:gd name="T18" fmla="*/ 2147483647 w 346"/>
              <a:gd name="T19" fmla="*/ 2147483647 h 381"/>
              <a:gd name="T20" fmla="*/ 2147483647 w 346"/>
              <a:gd name="T21" fmla="*/ 2147483647 h 381"/>
              <a:gd name="T22" fmla="*/ 2147483647 w 346"/>
              <a:gd name="T23" fmla="*/ 2147483647 h 381"/>
              <a:gd name="T24" fmla="*/ 2147483647 w 346"/>
              <a:gd name="T25" fmla="*/ 2147483647 h 381"/>
              <a:gd name="T26" fmla="*/ 0 w 346"/>
              <a:gd name="T27" fmla="*/ 2147483647 h 381"/>
              <a:gd name="T28" fmla="*/ 0 w 346"/>
              <a:gd name="T29" fmla="*/ 2147483647 h 381"/>
              <a:gd name="T30" fmla="*/ 2147483647 w 346"/>
              <a:gd name="T31" fmla="*/ 2147483647 h 381"/>
              <a:gd name="T32" fmla="*/ 2147483647 w 346"/>
              <a:gd name="T33" fmla="*/ 2147483647 h 381"/>
              <a:gd name="T34" fmla="*/ 2147483647 w 346"/>
              <a:gd name="T35" fmla="*/ 2147483647 h 381"/>
              <a:gd name="T36" fmla="*/ 2147483647 w 346"/>
              <a:gd name="T37" fmla="*/ 2147483647 h 381"/>
              <a:gd name="T38" fmla="*/ 2147483647 w 346"/>
              <a:gd name="T39" fmla="*/ 2147483647 h 381"/>
              <a:gd name="T40" fmla="*/ 2147483647 w 346"/>
              <a:gd name="T41" fmla="*/ 2147483647 h 381"/>
              <a:gd name="T42" fmla="*/ 2147483647 w 346"/>
              <a:gd name="T43" fmla="*/ 2147483647 h 381"/>
              <a:gd name="T44" fmla="*/ 2147483647 w 346"/>
              <a:gd name="T45" fmla="*/ 2147483647 h 381"/>
              <a:gd name="T46" fmla="*/ 2147483647 w 346"/>
              <a:gd name="T47" fmla="*/ 2147483647 h 381"/>
              <a:gd name="T48" fmla="*/ 2147483647 w 346"/>
              <a:gd name="T49" fmla="*/ 2147483647 h 381"/>
              <a:gd name="T50" fmla="*/ 2147483647 w 346"/>
              <a:gd name="T51" fmla="*/ 2147483647 h 381"/>
              <a:gd name="T52" fmla="*/ 2147483647 w 346"/>
              <a:gd name="T53" fmla="*/ 2147483647 h 381"/>
              <a:gd name="T54" fmla="*/ 2147483647 w 346"/>
              <a:gd name="T55" fmla="*/ 2147483647 h 381"/>
              <a:gd name="T56" fmla="*/ 2147483647 w 346"/>
              <a:gd name="T57" fmla="*/ 2147483647 h 381"/>
              <a:gd name="T58" fmla="*/ 2147483647 w 346"/>
              <a:gd name="T59" fmla="*/ 2147483647 h 381"/>
              <a:gd name="T60" fmla="*/ 2147483647 w 346"/>
              <a:gd name="T61" fmla="*/ 2147483647 h 381"/>
              <a:gd name="T62" fmla="*/ 2147483647 w 346"/>
              <a:gd name="T63" fmla="*/ 2147483647 h 381"/>
              <a:gd name="T64" fmla="*/ 2147483647 w 346"/>
              <a:gd name="T65" fmla="*/ 2147483647 h 381"/>
              <a:gd name="T66" fmla="*/ 2147483647 w 346"/>
              <a:gd name="T67" fmla="*/ 2147483647 h 381"/>
              <a:gd name="T68" fmla="*/ 2147483647 w 346"/>
              <a:gd name="T69" fmla="*/ 2147483647 h 381"/>
              <a:gd name="T70" fmla="*/ 2147483647 w 346"/>
              <a:gd name="T71" fmla="*/ 2147483647 h 381"/>
              <a:gd name="T72" fmla="*/ 2147483647 w 346"/>
              <a:gd name="T73" fmla="*/ 2147483647 h 381"/>
              <a:gd name="T74" fmla="*/ 2147483647 w 346"/>
              <a:gd name="T75" fmla="*/ 2147483647 h 381"/>
              <a:gd name="T76" fmla="*/ 2147483647 w 346"/>
              <a:gd name="T77" fmla="*/ 2147483647 h 3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6"/>
              <a:gd name="T118" fmla="*/ 0 h 381"/>
              <a:gd name="T119" fmla="*/ 346 w 346"/>
              <a:gd name="T120" fmla="*/ 381 h 3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6" h="381">
                <a:moveTo>
                  <a:pt x="306" y="0"/>
                </a:moveTo>
                <a:lnTo>
                  <a:pt x="296" y="15"/>
                </a:lnTo>
                <a:lnTo>
                  <a:pt x="286" y="28"/>
                </a:lnTo>
                <a:lnTo>
                  <a:pt x="275" y="41"/>
                </a:lnTo>
                <a:lnTo>
                  <a:pt x="263" y="53"/>
                </a:lnTo>
                <a:lnTo>
                  <a:pt x="250" y="64"/>
                </a:lnTo>
                <a:lnTo>
                  <a:pt x="238" y="74"/>
                </a:lnTo>
                <a:lnTo>
                  <a:pt x="224" y="84"/>
                </a:lnTo>
                <a:lnTo>
                  <a:pt x="210" y="93"/>
                </a:lnTo>
                <a:lnTo>
                  <a:pt x="187" y="105"/>
                </a:lnTo>
                <a:lnTo>
                  <a:pt x="165" y="118"/>
                </a:lnTo>
                <a:lnTo>
                  <a:pt x="142" y="130"/>
                </a:lnTo>
                <a:lnTo>
                  <a:pt x="120" y="142"/>
                </a:lnTo>
                <a:lnTo>
                  <a:pt x="99" y="156"/>
                </a:lnTo>
                <a:lnTo>
                  <a:pt x="78" y="169"/>
                </a:lnTo>
                <a:lnTo>
                  <a:pt x="60" y="184"/>
                </a:lnTo>
                <a:lnTo>
                  <a:pt x="52" y="191"/>
                </a:lnTo>
                <a:lnTo>
                  <a:pt x="44" y="199"/>
                </a:lnTo>
                <a:lnTo>
                  <a:pt x="37" y="207"/>
                </a:lnTo>
                <a:lnTo>
                  <a:pt x="31" y="215"/>
                </a:lnTo>
                <a:lnTo>
                  <a:pt x="25" y="224"/>
                </a:lnTo>
                <a:lnTo>
                  <a:pt x="19" y="234"/>
                </a:lnTo>
                <a:lnTo>
                  <a:pt x="15" y="244"/>
                </a:lnTo>
                <a:lnTo>
                  <a:pt x="10" y="254"/>
                </a:lnTo>
                <a:lnTo>
                  <a:pt x="7" y="265"/>
                </a:lnTo>
                <a:lnTo>
                  <a:pt x="4" y="278"/>
                </a:lnTo>
                <a:lnTo>
                  <a:pt x="1" y="289"/>
                </a:lnTo>
                <a:lnTo>
                  <a:pt x="0" y="300"/>
                </a:lnTo>
                <a:lnTo>
                  <a:pt x="0" y="312"/>
                </a:lnTo>
                <a:lnTo>
                  <a:pt x="0" y="324"/>
                </a:lnTo>
                <a:lnTo>
                  <a:pt x="1" y="334"/>
                </a:lnTo>
                <a:lnTo>
                  <a:pt x="5" y="344"/>
                </a:lnTo>
                <a:lnTo>
                  <a:pt x="8" y="353"/>
                </a:lnTo>
                <a:lnTo>
                  <a:pt x="13" y="360"/>
                </a:lnTo>
                <a:lnTo>
                  <a:pt x="18" y="367"/>
                </a:lnTo>
                <a:lnTo>
                  <a:pt x="26" y="373"/>
                </a:lnTo>
                <a:lnTo>
                  <a:pt x="34" y="377"/>
                </a:lnTo>
                <a:lnTo>
                  <a:pt x="43" y="380"/>
                </a:lnTo>
                <a:lnTo>
                  <a:pt x="53" y="381"/>
                </a:lnTo>
                <a:lnTo>
                  <a:pt x="64" y="381"/>
                </a:lnTo>
                <a:lnTo>
                  <a:pt x="75" y="380"/>
                </a:lnTo>
                <a:lnTo>
                  <a:pt x="86" y="378"/>
                </a:lnTo>
                <a:lnTo>
                  <a:pt x="99" y="375"/>
                </a:lnTo>
                <a:lnTo>
                  <a:pt x="111" y="372"/>
                </a:lnTo>
                <a:lnTo>
                  <a:pt x="123" y="368"/>
                </a:lnTo>
                <a:lnTo>
                  <a:pt x="135" y="364"/>
                </a:lnTo>
                <a:lnTo>
                  <a:pt x="146" y="359"/>
                </a:lnTo>
                <a:lnTo>
                  <a:pt x="157" y="354"/>
                </a:lnTo>
                <a:lnTo>
                  <a:pt x="167" y="349"/>
                </a:lnTo>
                <a:lnTo>
                  <a:pt x="186" y="337"/>
                </a:lnTo>
                <a:lnTo>
                  <a:pt x="202" y="326"/>
                </a:lnTo>
                <a:lnTo>
                  <a:pt x="215" y="312"/>
                </a:lnTo>
                <a:lnTo>
                  <a:pt x="228" y="300"/>
                </a:lnTo>
                <a:lnTo>
                  <a:pt x="240" y="287"/>
                </a:lnTo>
                <a:lnTo>
                  <a:pt x="253" y="273"/>
                </a:lnTo>
                <a:lnTo>
                  <a:pt x="269" y="260"/>
                </a:lnTo>
                <a:lnTo>
                  <a:pt x="285" y="244"/>
                </a:lnTo>
                <a:lnTo>
                  <a:pt x="294" y="236"/>
                </a:lnTo>
                <a:lnTo>
                  <a:pt x="301" y="227"/>
                </a:lnTo>
                <a:lnTo>
                  <a:pt x="310" y="218"/>
                </a:lnTo>
                <a:lnTo>
                  <a:pt x="318" y="208"/>
                </a:lnTo>
                <a:lnTo>
                  <a:pt x="325" y="199"/>
                </a:lnTo>
                <a:lnTo>
                  <a:pt x="332" y="189"/>
                </a:lnTo>
                <a:lnTo>
                  <a:pt x="337" y="178"/>
                </a:lnTo>
                <a:lnTo>
                  <a:pt x="342" y="168"/>
                </a:lnTo>
                <a:lnTo>
                  <a:pt x="345" y="157"/>
                </a:lnTo>
                <a:lnTo>
                  <a:pt x="346" y="144"/>
                </a:lnTo>
                <a:lnTo>
                  <a:pt x="346" y="132"/>
                </a:lnTo>
                <a:lnTo>
                  <a:pt x="345" y="123"/>
                </a:lnTo>
                <a:lnTo>
                  <a:pt x="344" y="113"/>
                </a:lnTo>
                <a:lnTo>
                  <a:pt x="341" y="103"/>
                </a:lnTo>
                <a:lnTo>
                  <a:pt x="336" y="93"/>
                </a:lnTo>
                <a:lnTo>
                  <a:pt x="330" y="82"/>
                </a:lnTo>
                <a:lnTo>
                  <a:pt x="324" y="71"/>
                </a:lnTo>
                <a:lnTo>
                  <a:pt x="316" y="59"/>
                </a:lnTo>
                <a:lnTo>
                  <a:pt x="306" y="48"/>
                </a:lnTo>
                <a:lnTo>
                  <a:pt x="295" y="36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9" name="Freeform 100"/>
          <p:cNvSpPr>
            <a:spLocks/>
          </p:cNvSpPr>
          <p:nvPr/>
        </p:nvSpPr>
        <p:spPr bwMode="auto">
          <a:xfrm>
            <a:off x="4513263" y="4005263"/>
            <a:ext cx="138112" cy="152400"/>
          </a:xfrm>
          <a:custGeom>
            <a:avLst/>
            <a:gdLst>
              <a:gd name="T0" fmla="*/ 2147483647 w 346"/>
              <a:gd name="T1" fmla="*/ 2147483647 h 382"/>
              <a:gd name="T2" fmla="*/ 2147483647 w 346"/>
              <a:gd name="T3" fmla="*/ 2147483647 h 382"/>
              <a:gd name="T4" fmla="*/ 2147483647 w 346"/>
              <a:gd name="T5" fmla="*/ 2147483647 h 382"/>
              <a:gd name="T6" fmla="*/ 2147483647 w 346"/>
              <a:gd name="T7" fmla="*/ 2147483647 h 382"/>
              <a:gd name="T8" fmla="*/ 2147483647 w 346"/>
              <a:gd name="T9" fmla="*/ 2147483647 h 382"/>
              <a:gd name="T10" fmla="*/ 2147483647 w 346"/>
              <a:gd name="T11" fmla="*/ 2147483647 h 382"/>
              <a:gd name="T12" fmla="*/ 2147483647 w 346"/>
              <a:gd name="T13" fmla="*/ 2147483647 h 382"/>
              <a:gd name="T14" fmla="*/ 2147483647 w 346"/>
              <a:gd name="T15" fmla="*/ 2147483647 h 382"/>
              <a:gd name="T16" fmla="*/ 2147483647 w 346"/>
              <a:gd name="T17" fmla="*/ 2147483647 h 382"/>
              <a:gd name="T18" fmla="*/ 2147483647 w 346"/>
              <a:gd name="T19" fmla="*/ 2147483647 h 382"/>
              <a:gd name="T20" fmla="*/ 2147483647 w 346"/>
              <a:gd name="T21" fmla="*/ 2147483647 h 382"/>
              <a:gd name="T22" fmla="*/ 2147483647 w 346"/>
              <a:gd name="T23" fmla="*/ 2147483647 h 382"/>
              <a:gd name="T24" fmla="*/ 2147483647 w 346"/>
              <a:gd name="T25" fmla="*/ 2147483647 h 382"/>
              <a:gd name="T26" fmla="*/ 0 w 346"/>
              <a:gd name="T27" fmla="*/ 2147483647 h 382"/>
              <a:gd name="T28" fmla="*/ 0 w 346"/>
              <a:gd name="T29" fmla="*/ 2147483647 h 382"/>
              <a:gd name="T30" fmla="*/ 2147483647 w 346"/>
              <a:gd name="T31" fmla="*/ 2147483647 h 382"/>
              <a:gd name="T32" fmla="*/ 2147483647 w 346"/>
              <a:gd name="T33" fmla="*/ 2147483647 h 382"/>
              <a:gd name="T34" fmla="*/ 2147483647 w 346"/>
              <a:gd name="T35" fmla="*/ 2147483647 h 382"/>
              <a:gd name="T36" fmla="*/ 2147483647 w 346"/>
              <a:gd name="T37" fmla="*/ 2147483647 h 382"/>
              <a:gd name="T38" fmla="*/ 2147483647 w 346"/>
              <a:gd name="T39" fmla="*/ 2147483647 h 382"/>
              <a:gd name="T40" fmla="*/ 2147483647 w 346"/>
              <a:gd name="T41" fmla="*/ 2147483647 h 382"/>
              <a:gd name="T42" fmla="*/ 2147483647 w 346"/>
              <a:gd name="T43" fmla="*/ 2147483647 h 382"/>
              <a:gd name="T44" fmla="*/ 2147483647 w 346"/>
              <a:gd name="T45" fmla="*/ 2147483647 h 382"/>
              <a:gd name="T46" fmla="*/ 2147483647 w 346"/>
              <a:gd name="T47" fmla="*/ 2147483647 h 382"/>
              <a:gd name="T48" fmla="*/ 2147483647 w 346"/>
              <a:gd name="T49" fmla="*/ 2147483647 h 382"/>
              <a:gd name="T50" fmla="*/ 2147483647 w 346"/>
              <a:gd name="T51" fmla="*/ 2147483647 h 382"/>
              <a:gd name="T52" fmla="*/ 2147483647 w 346"/>
              <a:gd name="T53" fmla="*/ 2147483647 h 382"/>
              <a:gd name="T54" fmla="*/ 2147483647 w 346"/>
              <a:gd name="T55" fmla="*/ 2147483647 h 382"/>
              <a:gd name="T56" fmla="*/ 2147483647 w 346"/>
              <a:gd name="T57" fmla="*/ 2147483647 h 382"/>
              <a:gd name="T58" fmla="*/ 2147483647 w 346"/>
              <a:gd name="T59" fmla="*/ 2147483647 h 382"/>
              <a:gd name="T60" fmla="*/ 2147483647 w 346"/>
              <a:gd name="T61" fmla="*/ 2147483647 h 382"/>
              <a:gd name="T62" fmla="*/ 2147483647 w 346"/>
              <a:gd name="T63" fmla="*/ 2147483647 h 382"/>
              <a:gd name="T64" fmla="*/ 2147483647 w 346"/>
              <a:gd name="T65" fmla="*/ 2147483647 h 382"/>
              <a:gd name="T66" fmla="*/ 2147483647 w 346"/>
              <a:gd name="T67" fmla="*/ 2147483647 h 382"/>
              <a:gd name="T68" fmla="*/ 2147483647 w 346"/>
              <a:gd name="T69" fmla="*/ 2147483647 h 382"/>
              <a:gd name="T70" fmla="*/ 2147483647 w 346"/>
              <a:gd name="T71" fmla="*/ 2147483647 h 382"/>
              <a:gd name="T72" fmla="*/ 2147483647 w 346"/>
              <a:gd name="T73" fmla="*/ 2147483647 h 382"/>
              <a:gd name="T74" fmla="*/ 2147483647 w 346"/>
              <a:gd name="T75" fmla="*/ 2147483647 h 382"/>
              <a:gd name="T76" fmla="*/ 2147483647 w 346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6"/>
              <a:gd name="T118" fmla="*/ 0 h 382"/>
              <a:gd name="T119" fmla="*/ 346 w 346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6" h="382">
                <a:moveTo>
                  <a:pt x="306" y="0"/>
                </a:moveTo>
                <a:lnTo>
                  <a:pt x="296" y="15"/>
                </a:lnTo>
                <a:lnTo>
                  <a:pt x="286" y="29"/>
                </a:lnTo>
                <a:lnTo>
                  <a:pt x="274" y="42"/>
                </a:lnTo>
                <a:lnTo>
                  <a:pt x="263" y="54"/>
                </a:lnTo>
                <a:lnTo>
                  <a:pt x="251" y="65"/>
                </a:lnTo>
                <a:lnTo>
                  <a:pt x="238" y="75"/>
                </a:lnTo>
                <a:lnTo>
                  <a:pt x="224" y="84"/>
                </a:lnTo>
                <a:lnTo>
                  <a:pt x="210" y="93"/>
                </a:lnTo>
                <a:lnTo>
                  <a:pt x="187" y="106"/>
                </a:lnTo>
                <a:lnTo>
                  <a:pt x="165" y="118"/>
                </a:lnTo>
                <a:lnTo>
                  <a:pt x="142" y="131"/>
                </a:lnTo>
                <a:lnTo>
                  <a:pt x="120" y="143"/>
                </a:lnTo>
                <a:lnTo>
                  <a:pt x="99" y="155"/>
                </a:lnTo>
                <a:lnTo>
                  <a:pt x="77" y="170"/>
                </a:lnTo>
                <a:lnTo>
                  <a:pt x="60" y="185"/>
                </a:lnTo>
                <a:lnTo>
                  <a:pt x="52" y="192"/>
                </a:lnTo>
                <a:lnTo>
                  <a:pt x="44" y="199"/>
                </a:lnTo>
                <a:lnTo>
                  <a:pt x="37" y="208"/>
                </a:lnTo>
                <a:lnTo>
                  <a:pt x="30" y="216"/>
                </a:lnTo>
                <a:lnTo>
                  <a:pt x="25" y="225"/>
                </a:lnTo>
                <a:lnTo>
                  <a:pt x="19" y="235"/>
                </a:lnTo>
                <a:lnTo>
                  <a:pt x="15" y="245"/>
                </a:lnTo>
                <a:lnTo>
                  <a:pt x="10" y="255"/>
                </a:lnTo>
                <a:lnTo>
                  <a:pt x="7" y="266"/>
                </a:lnTo>
                <a:lnTo>
                  <a:pt x="4" y="277"/>
                </a:lnTo>
                <a:lnTo>
                  <a:pt x="1" y="290"/>
                </a:lnTo>
                <a:lnTo>
                  <a:pt x="0" y="301"/>
                </a:lnTo>
                <a:lnTo>
                  <a:pt x="0" y="312"/>
                </a:lnTo>
                <a:lnTo>
                  <a:pt x="0" y="323"/>
                </a:lnTo>
                <a:lnTo>
                  <a:pt x="1" y="335"/>
                </a:lnTo>
                <a:lnTo>
                  <a:pt x="5" y="345"/>
                </a:lnTo>
                <a:lnTo>
                  <a:pt x="8" y="354"/>
                </a:lnTo>
                <a:lnTo>
                  <a:pt x="13" y="361"/>
                </a:lnTo>
                <a:lnTo>
                  <a:pt x="18" y="368"/>
                </a:lnTo>
                <a:lnTo>
                  <a:pt x="26" y="374"/>
                </a:lnTo>
                <a:lnTo>
                  <a:pt x="34" y="377"/>
                </a:lnTo>
                <a:lnTo>
                  <a:pt x="43" y="380"/>
                </a:lnTo>
                <a:lnTo>
                  <a:pt x="53" y="382"/>
                </a:lnTo>
                <a:lnTo>
                  <a:pt x="64" y="382"/>
                </a:lnTo>
                <a:lnTo>
                  <a:pt x="75" y="380"/>
                </a:lnTo>
                <a:lnTo>
                  <a:pt x="86" y="378"/>
                </a:lnTo>
                <a:lnTo>
                  <a:pt x="99" y="376"/>
                </a:lnTo>
                <a:lnTo>
                  <a:pt x="111" y="373"/>
                </a:lnTo>
                <a:lnTo>
                  <a:pt x="123" y="369"/>
                </a:lnTo>
                <a:lnTo>
                  <a:pt x="135" y="365"/>
                </a:lnTo>
                <a:lnTo>
                  <a:pt x="146" y="360"/>
                </a:lnTo>
                <a:lnTo>
                  <a:pt x="157" y="355"/>
                </a:lnTo>
                <a:lnTo>
                  <a:pt x="167" y="350"/>
                </a:lnTo>
                <a:lnTo>
                  <a:pt x="186" y="338"/>
                </a:lnTo>
                <a:lnTo>
                  <a:pt x="202" y="326"/>
                </a:lnTo>
                <a:lnTo>
                  <a:pt x="215" y="313"/>
                </a:lnTo>
                <a:lnTo>
                  <a:pt x="227" y="301"/>
                </a:lnTo>
                <a:lnTo>
                  <a:pt x="240" y="287"/>
                </a:lnTo>
                <a:lnTo>
                  <a:pt x="253" y="274"/>
                </a:lnTo>
                <a:lnTo>
                  <a:pt x="269" y="260"/>
                </a:lnTo>
                <a:lnTo>
                  <a:pt x="285" y="245"/>
                </a:lnTo>
                <a:lnTo>
                  <a:pt x="294" y="237"/>
                </a:lnTo>
                <a:lnTo>
                  <a:pt x="301" y="228"/>
                </a:lnTo>
                <a:lnTo>
                  <a:pt x="310" y="219"/>
                </a:lnTo>
                <a:lnTo>
                  <a:pt x="318" y="209"/>
                </a:lnTo>
                <a:lnTo>
                  <a:pt x="325" y="199"/>
                </a:lnTo>
                <a:lnTo>
                  <a:pt x="332" y="189"/>
                </a:lnTo>
                <a:lnTo>
                  <a:pt x="337" y="179"/>
                </a:lnTo>
                <a:lnTo>
                  <a:pt x="342" y="168"/>
                </a:lnTo>
                <a:lnTo>
                  <a:pt x="345" y="157"/>
                </a:lnTo>
                <a:lnTo>
                  <a:pt x="346" y="145"/>
                </a:lnTo>
                <a:lnTo>
                  <a:pt x="346" y="133"/>
                </a:lnTo>
                <a:lnTo>
                  <a:pt x="345" y="124"/>
                </a:lnTo>
                <a:lnTo>
                  <a:pt x="344" y="114"/>
                </a:lnTo>
                <a:lnTo>
                  <a:pt x="341" y="104"/>
                </a:lnTo>
                <a:lnTo>
                  <a:pt x="336" y="93"/>
                </a:lnTo>
                <a:lnTo>
                  <a:pt x="330" y="83"/>
                </a:lnTo>
                <a:lnTo>
                  <a:pt x="324" y="71"/>
                </a:lnTo>
                <a:lnTo>
                  <a:pt x="316" y="60"/>
                </a:lnTo>
                <a:lnTo>
                  <a:pt x="306" y="48"/>
                </a:lnTo>
                <a:lnTo>
                  <a:pt x="295" y="36"/>
                </a:lnTo>
                <a:lnTo>
                  <a:pt x="282" y="2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0" name="Freeform 101"/>
          <p:cNvSpPr>
            <a:spLocks/>
          </p:cNvSpPr>
          <p:nvPr/>
        </p:nvSpPr>
        <p:spPr bwMode="auto">
          <a:xfrm>
            <a:off x="3989388" y="3810000"/>
            <a:ext cx="60325" cy="127000"/>
          </a:xfrm>
          <a:custGeom>
            <a:avLst/>
            <a:gdLst>
              <a:gd name="T0" fmla="*/ 2147483647 w 152"/>
              <a:gd name="T1" fmla="*/ 2147483647 h 319"/>
              <a:gd name="T2" fmla="*/ 2147483647 w 152"/>
              <a:gd name="T3" fmla="*/ 2147483647 h 319"/>
              <a:gd name="T4" fmla="*/ 2147483647 w 152"/>
              <a:gd name="T5" fmla="*/ 2147483647 h 319"/>
              <a:gd name="T6" fmla="*/ 2147483647 w 152"/>
              <a:gd name="T7" fmla="*/ 2147483647 h 319"/>
              <a:gd name="T8" fmla="*/ 2147483647 w 152"/>
              <a:gd name="T9" fmla="*/ 2147483647 h 319"/>
              <a:gd name="T10" fmla="*/ 2147483647 w 152"/>
              <a:gd name="T11" fmla="*/ 2147483647 h 319"/>
              <a:gd name="T12" fmla="*/ 2147483647 w 152"/>
              <a:gd name="T13" fmla="*/ 2147483647 h 319"/>
              <a:gd name="T14" fmla="*/ 2147483647 w 152"/>
              <a:gd name="T15" fmla="*/ 2147483647 h 319"/>
              <a:gd name="T16" fmla="*/ 2147483647 w 152"/>
              <a:gd name="T17" fmla="*/ 2147483647 h 319"/>
              <a:gd name="T18" fmla="*/ 2147483647 w 152"/>
              <a:gd name="T19" fmla="*/ 2147483647 h 319"/>
              <a:gd name="T20" fmla="*/ 2147483647 w 152"/>
              <a:gd name="T21" fmla="*/ 2147483647 h 319"/>
              <a:gd name="T22" fmla="*/ 2147483647 w 152"/>
              <a:gd name="T23" fmla="*/ 2147483647 h 319"/>
              <a:gd name="T24" fmla="*/ 2147483647 w 152"/>
              <a:gd name="T25" fmla="*/ 2147483647 h 319"/>
              <a:gd name="T26" fmla="*/ 2147483647 w 152"/>
              <a:gd name="T27" fmla="*/ 2147483647 h 319"/>
              <a:gd name="T28" fmla="*/ 2147483647 w 152"/>
              <a:gd name="T29" fmla="*/ 2147483647 h 319"/>
              <a:gd name="T30" fmla="*/ 2147483647 w 152"/>
              <a:gd name="T31" fmla="*/ 2147483647 h 319"/>
              <a:gd name="T32" fmla="*/ 0 w 152"/>
              <a:gd name="T33" fmla="*/ 2147483647 h 319"/>
              <a:gd name="T34" fmla="*/ 2147483647 w 152"/>
              <a:gd name="T35" fmla="*/ 2147483647 h 319"/>
              <a:gd name="T36" fmla="*/ 2147483647 w 152"/>
              <a:gd name="T37" fmla="*/ 2147483647 h 319"/>
              <a:gd name="T38" fmla="*/ 2147483647 w 152"/>
              <a:gd name="T39" fmla="*/ 2147483647 h 319"/>
              <a:gd name="T40" fmla="*/ 2147483647 w 152"/>
              <a:gd name="T41" fmla="*/ 2147483647 h 319"/>
              <a:gd name="T42" fmla="*/ 2147483647 w 152"/>
              <a:gd name="T43" fmla="*/ 2147483647 h 319"/>
              <a:gd name="T44" fmla="*/ 2147483647 w 152"/>
              <a:gd name="T45" fmla="*/ 2147483647 h 319"/>
              <a:gd name="T46" fmla="*/ 2147483647 w 152"/>
              <a:gd name="T47" fmla="*/ 2147483647 h 319"/>
              <a:gd name="T48" fmla="*/ 2147483647 w 152"/>
              <a:gd name="T49" fmla="*/ 2147483647 h 319"/>
              <a:gd name="T50" fmla="*/ 2147483647 w 152"/>
              <a:gd name="T51" fmla="*/ 2147483647 h 319"/>
              <a:gd name="T52" fmla="*/ 2147483647 w 152"/>
              <a:gd name="T53" fmla="*/ 2147483647 h 319"/>
              <a:gd name="T54" fmla="*/ 2147483647 w 152"/>
              <a:gd name="T55" fmla="*/ 2147483647 h 319"/>
              <a:gd name="T56" fmla="*/ 2147483647 w 152"/>
              <a:gd name="T57" fmla="*/ 2147483647 h 319"/>
              <a:gd name="T58" fmla="*/ 2147483647 w 152"/>
              <a:gd name="T59" fmla="*/ 2147483647 h 319"/>
              <a:gd name="T60" fmla="*/ 2147483647 w 152"/>
              <a:gd name="T61" fmla="*/ 2147483647 h 319"/>
              <a:gd name="T62" fmla="*/ 2147483647 w 152"/>
              <a:gd name="T63" fmla="*/ 2147483647 h 319"/>
              <a:gd name="T64" fmla="*/ 2147483647 w 152"/>
              <a:gd name="T65" fmla="*/ 2147483647 h 319"/>
              <a:gd name="T66" fmla="*/ 2147483647 w 152"/>
              <a:gd name="T67" fmla="*/ 2147483647 h 319"/>
              <a:gd name="T68" fmla="*/ 2147483647 w 152"/>
              <a:gd name="T69" fmla="*/ 2147483647 h 319"/>
              <a:gd name="T70" fmla="*/ 2147483647 w 152"/>
              <a:gd name="T71" fmla="*/ 2147483647 h 319"/>
              <a:gd name="T72" fmla="*/ 2147483647 w 152"/>
              <a:gd name="T73" fmla="*/ 0 h 319"/>
              <a:gd name="T74" fmla="*/ 2147483647 w 152"/>
              <a:gd name="T75" fmla="*/ 0 h 319"/>
              <a:gd name="T76" fmla="*/ 2147483647 w 152"/>
              <a:gd name="T77" fmla="*/ 2147483647 h 319"/>
              <a:gd name="T78" fmla="*/ 2147483647 w 152"/>
              <a:gd name="T79" fmla="*/ 2147483647 h 319"/>
              <a:gd name="T80" fmla="*/ 2147483647 w 152"/>
              <a:gd name="T81" fmla="*/ 2147483647 h 319"/>
              <a:gd name="T82" fmla="*/ 2147483647 w 152"/>
              <a:gd name="T83" fmla="*/ 2147483647 h 319"/>
              <a:gd name="T84" fmla="*/ 2147483647 w 152"/>
              <a:gd name="T85" fmla="*/ 2147483647 h 319"/>
              <a:gd name="T86" fmla="*/ 2147483647 w 152"/>
              <a:gd name="T87" fmla="*/ 2147483647 h 319"/>
              <a:gd name="T88" fmla="*/ 2147483647 w 152"/>
              <a:gd name="T89" fmla="*/ 2147483647 h 319"/>
              <a:gd name="T90" fmla="*/ 2147483647 w 152"/>
              <a:gd name="T91" fmla="*/ 2147483647 h 319"/>
              <a:gd name="T92" fmla="*/ 2147483647 w 152"/>
              <a:gd name="T93" fmla="*/ 2147483647 h 319"/>
              <a:gd name="T94" fmla="*/ 2147483647 w 152"/>
              <a:gd name="T95" fmla="*/ 2147483647 h 3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2"/>
              <a:gd name="T145" fmla="*/ 0 h 319"/>
              <a:gd name="T146" fmla="*/ 152 w 152"/>
              <a:gd name="T147" fmla="*/ 319 h 3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2" h="319">
                <a:moveTo>
                  <a:pt x="150" y="129"/>
                </a:moveTo>
                <a:lnTo>
                  <a:pt x="148" y="144"/>
                </a:lnTo>
                <a:lnTo>
                  <a:pt x="148" y="158"/>
                </a:lnTo>
                <a:lnTo>
                  <a:pt x="148" y="173"/>
                </a:lnTo>
                <a:lnTo>
                  <a:pt x="150" y="186"/>
                </a:lnTo>
                <a:lnTo>
                  <a:pt x="151" y="198"/>
                </a:lnTo>
                <a:lnTo>
                  <a:pt x="152" y="211"/>
                </a:lnTo>
                <a:lnTo>
                  <a:pt x="152" y="223"/>
                </a:lnTo>
                <a:lnTo>
                  <a:pt x="152" y="234"/>
                </a:lnTo>
                <a:lnTo>
                  <a:pt x="152" y="245"/>
                </a:lnTo>
                <a:lnTo>
                  <a:pt x="150" y="255"/>
                </a:lnTo>
                <a:lnTo>
                  <a:pt x="147" y="266"/>
                </a:lnTo>
                <a:lnTo>
                  <a:pt x="143" y="275"/>
                </a:lnTo>
                <a:lnTo>
                  <a:pt x="137" y="283"/>
                </a:lnTo>
                <a:lnTo>
                  <a:pt x="132" y="290"/>
                </a:lnTo>
                <a:lnTo>
                  <a:pt x="125" y="296"/>
                </a:lnTo>
                <a:lnTo>
                  <a:pt x="117" y="301"/>
                </a:lnTo>
                <a:lnTo>
                  <a:pt x="109" y="306"/>
                </a:lnTo>
                <a:lnTo>
                  <a:pt x="100" y="310"/>
                </a:lnTo>
                <a:lnTo>
                  <a:pt x="90" y="314"/>
                </a:lnTo>
                <a:lnTo>
                  <a:pt x="81" y="317"/>
                </a:lnTo>
                <a:lnTo>
                  <a:pt x="71" y="318"/>
                </a:lnTo>
                <a:lnTo>
                  <a:pt x="62" y="319"/>
                </a:lnTo>
                <a:lnTo>
                  <a:pt x="52" y="319"/>
                </a:lnTo>
                <a:lnTo>
                  <a:pt x="43" y="318"/>
                </a:lnTo>
                <a:lnTo>
                  <a:pt x="35" y="317"/>
                </a:lnTo>
                <a:lnTo>
                  <a:pt x="28" y="314"/>
                </a:lnTo>
                <a:lnTo>
                  <a:pt x="20" y="309"/>
                </a:lnTo>
                <a:lnTo>
                  <a:pt x="14" y="304"/>
                </a:lnTo>
                <a:lnTo>
                  <a:pt x="9" y="297"/>
                </a:lnTo>
                <a:lnTo>
                  <a:pt x="4" y="288"/>
                </a:lnTo>
                <a:lnTo>
                  <a:pt x="2" y="278"/>
                </a:lnTo>
                <a:lnTo>
                  <a:pt x="0" y="267"/>
                </a:lnTo>
                <a:lnTo>
                  <a:pt x="0" y="255"/>
                </a:lnTo>
                <a:lnTo>
                  <a:pt x="0" y="243"/>
                </a:lnTo>
                <a:lnTo>
                  <a:pt x="1" y="231"/>
                </a:lnTo>
                <a:lnTo>
                  <a:pt x="3" y="217"/>
                </a:lnTo>
                <a:lnTo>
                  <a:pt x="5" y="205"/>
                </a:lnTo>
                <a:lnTo>
                  <a:pt x="7" y="193"/>
                </a:lnTo>
                <a:lnTo>
                  <a:pt x="11" y="182"/>
                </a:lnTo>
                <a:lnTo>
                  <a:pt x="14" y="172"/>
                </a:lnTo>
                <a:lnTo>
                  <a:pt x="18" y="163"/>
                </a:lnTo>
                <a:lnTo>
                  <a:pt x="20" y="155"/>
                </a:lnTo>
                <a:lnTo>
                  <a:pt x="23" y="148"/>
                </a:lnTo>
                <a:lnTo>
                  <a:pt x="25" y="144"/>
                </a:lnTo>
                <a:lnTo>
                  <a:pt x="28" y="141"/>
                </a:lnTo>
                <a:lnTo>
                  <a:pt x="32" y="140"/>
                </a:lnTo>
                <a:lnTo>
                  <a:pt x="39" y="139"/>
                </a:lnTo>
                <a:lnTo>
                  <a:pt x="44" y="137"/>
                </a:lnTo>
                <a:lnTo>
                  <a:pt x="51" y="135"/>
                </a:lnTo>
                <a:lnTo>
                  <a:pt x="57" y="132"/>
                </a:lnTo>
                <a:lnTo>
                  <a:pt x="63" y="129"/>
                </a:lnTo>
                <a:lnTo>
                  <a:pt x="68" y="125"/>
                </a:lnTo>
                <a:lnTo>
                  <a:pt x="72" y="118"/>
                </a:lnTo>
                <a:lnTo>
                  <a:pt x="73" y="110"/>
                </a:lnTo>
                <a:lnTo>
                  <a:pt x="72" y="101"/>
                </a:lnTo>
                <a:lnTo>
                  <a:pt x="71" y="92"/>
                </a:lnTo>
                <a:lnTo>
                  <a:pt x="71" y="83"/>
                </a:lnTo>
                <a:lnTo>
                  <a:pt x="71" y="74"/>
                </a:lnTo>
                <a:lnTo>
                  <a:pt x="73" y="65"/>
                </a:lnTo>
                <a:lnTo>
                  <a:pt x="75" y="56"/>
                </a:lnTo>
                <a:lnTo>
                  <a:pt x="78" y="48"/>
                </a:lnTo>
                <a:lnTo>
                  <a:pt x="80" y="43"/>
                </a:lnTo>
                <a:lnTo>
                  <a:pt x="82" y="36"/>
                </a:lnTo>
                <a:lnTo>
                  <a:pt x="85" y="30"/>
                </a:lnTo>
                <a:lnTo>
                  <a:pt x="88" y="26"/>
                </a:lnTo>
                <a:lnTo>
                  <a:pt x="91" y="20"/>
                </a:lnTo>
                <a:lnTo>
                  <a:pt x="95" y="16"/>
                </a:lnTo>
                <a:lnTo>
                  <a:pt x="97" y="13"/>
                </a:lnTo>
                <a:lnTo>
                  <a:pt x="100" y="9"/>
                </a:lnTo>
                <a:lnTo>
                  <a:pt x="104" y="6"/>
                </a:lnTo>
                <a:lnTo>
                  <a:pt x="107" y="4"/>
                </a:lnTo>
                <a:lnTo>
                  <a:pt x="109" y="1"/>
                </a:lnTo>
                <a:lnTo>
                  <a:pt x="113" y="0"/>
                </a:lnTo>
                <a:lnTo>
                  <a:pt x="116" y="0"/>
                </a:lnTo>
                <a:lnTo>
                  <a:pt x="118" y="0"/>
                </a:lnTo>
                <a:lnTo>
                  <a:pt x="121" y="1"/>
                </a:lnTo>
                <a:lnTo>
                  <a:pt x="123" y="4"/>
                </a:lnTo>
                <a:lnTo>
                  <a:pt x="124" y="7"/>
                </a:lnTo>
                <a:lnTo>
                  <a:pt x="126" y="14"/>
                </a:lnTo>
                <a:lnTo>
                  <a:pt x="127" y="24"/>
                </a:lnTo>
                <a:lnTo>
                  <a:pt x="128" y="35"/>
                </a:lnTo>
                <a:lnTo>
                  <a:pt x="127" y="50"/>
                </a:lnTo>
                <a:lnTo>
                  <a:pt x="127" y="64"/>
                </a:lnTo>
                <a:lnTo>
                  <a:pt x="127" y="79"/>
                </a:lnTo>
                <a:lnTo>
                  <a:pt x="126" y="94"/>
                </a:lnTo>
                <a:lnTo>
                  <a:pt x="127" y="108"/>
                </a:lnTo>
                <a:lnTo>
                  <a:pt x="128" y="121"/>
                </a:lnTo>
                <a:lnTo>
                  <a:pt x="129" y="128"/>
                </a:lnTo>
                <a:lnTo>
                  <a:pt x="131" y="133"/>
                </a:lnTo>
                <a:lnTo>
                  <a:pt x="133" y="139"/>
                </a:lnTo>
                <a:lnTo>
                  <a:pt x="135" y="144"/>
                </a:lnTo>
                <a:lnTo>
                  <a:pt x="138" y="147"/>
                </a:lnTo>
                <a:lnTo>
                  <a:pt x="142" y="149"/>
                </a:lnTo>
                <a:lnTo>
                  <a:pt x="145" y="151"/>
                </a:lnTo>
                <a:lnTo>
                  <a:pt x="150" y="15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" name="Freeform 102"/>
          <p:cNvSpPr>
            <a:spLocks/>
          </p:cNvSpPr>
          <p:nvPr/>
        </p:nvSpPr>
        <p:spPr bwMode="auto">
          <a:xfrm>
            <a:off x="4119563" y="3827463"/>
            <a:ext cx="66675" cy="47625"/>
          </a:xfrm>
          <a:custGeom>
            <a:avLst/>
            <a:gdLst>
              <a:gd name="T0" fmla="*/ 2147483647 w 168"/>
              <a:gd name="T1" fmla="*/ 2147483647 h 121"/>
              <a:gd name="T2" fmla="*/ 2147483647 w 168"/>
              <a:gd name="T3" fmla="*/ 2147483647 h 121"/>
              <a:gd name="T4" fmla="*/ 2147483647 w 168"/>
              <a:gd name="T5" fmla="*/ 2147483647 h 121"/>
              <a:gd name="T6" fmla="*/ 2147483647 w 168"/>
              <a:gd name="T7" fmla="*/ 2147483647 h 121"/>
              <a:gd name="T8" fmla="*/ 2147483647 w 168"/>
              <a:gd name="T9" fmla="*/ 2147483647 h 121"/>
              <a:gd name="T10" fmla="*/ 2147483647 w 168"/>
              <a:gd name="T11" fmla="*/ 2147483647 h 121"/>
              <a:gd name="T12" fmla="*/ 2147483647 w 168"/>
              <a:gd name="T13" fmla="*/ 2147483647 h 121"/>
              <a:gd name="T14" fmla="*/ 2147483647 w 168"/>
              <a:gd name="T15" fmla="*/ 2147483647 h 121"/>
              <a:gd name="T16" fmla="*/ 2147483647 w 168"/>
              <a:gd name="T17" fmla="*/ 2147483647 h 121"/>
              <a:gd name="T18" fmla="*/ 2147483647 w 168"/>
              <a:gd name="T19" fmla="*/ 2147483647 h 121"/>
              <a:gd name="T20" fmla="*/ 2147483647 w 168"/>
              <a:gd name="T21" fmla="*/ 2147483647 h 121"/>
              <a:gd name="T22" fmla="*/ 2147483647 w 168"/>
              <a:gd name="T23" fmla="*/ 2147483647 h 121"/>
              <a:gd name="T24" fmla="*/ 2147483647 w 168"/>
              <a:gd name="T25" fmla="*/ 2147483647 h 121"/>
              <a:gd name="T26" fmla="*/ 2147483647 w 168"/>
              <a:gd name="T27" fmla="*/ 2147483647 h 121"/>
              <a:gd name="T28" fmla="*/ 2147483647 w 168"/>
              <a:gd name="T29" fmla="*/ 2147483647 h 121"/>
              <a:gd name="T30" fmla="*/ 2147483647 w 168"/>
              <a:gd name="T31" fmla="*/ 2147483647 h 121"/>
              <a:gd name="T32" fmla="*/ 2147483647 w 168"/>
              <a:gd name="T33" fmla="*/ 2147483647 h 121"/>
              <a:gd name="T34" fmla="*/ 2147483647 w 168"/>
              <a:gd name="T35" fmla="*/ 2147483647 h 121"/>
              <a:gd name="T36" fmla="*/ 2147483647 w 168"/>
              <a:gd name="T37" fmla="*/ 2147483647 h 121"/>
              <a:gd name="T38" fmla="*/ 2147483647 w 168"/>
              <a:gd name="T39" fmla="*/ 2147483647 h 121"/>
              <a:gd name="T40" fmla="*/ 2147483647 w 168"/>
              <a:gd name="T41" fmla="*/ 2147483647 h 121"/>
              <a:gd name="T42" fmla="*/ 2147483647 w 168"/>
              <a:gd name="T43" fmla="*/ 2147483647 h 121"/>
              <a:gd name="T44" fmla="*/ 2147483647 w 168"/>
              <a:gd name="T45" fmla="*/ 2147483647 h 121"/>
              <a:gd name="T46" fmla="*/ 2147483647 w 168"/>
              <a:gd name="T47" fmla="*/ 2147483647 h 121"/>
              <a:gd name="T48" fmla="*/ 2147483647 w 168"/>
              <a:gd name="T49" fmla="*/ 2147483647 h 121"/>
              <a:gd name="T50" fmla="*/ 2147483647 w 168"/>
              <a:gd name="T51" fmla="*/ 2147483647 h 121"/>
              <a:gd name="T52" fmla="*/ 2147483647 w 168"/>
              <a:gd name="T53" fmla="*/ 2147483647 h 121"/>
              <a:gd name="T54" fmla="*/ 0 w 168"/>
              <a:gd name="T55" fmla="*/ 2147483647 h 121"/>
              <a:gd name="T56" fmla="*/ 0 w 168"/>
              <a:gd name="T57" fmla="*/ 2147483647 h 121"/>
              <a:gd name="T58" fmla="*/ 2147483647 w 168"/>
              <a:gd name="T59" fmla="*/ 2147483647 h 121"/>
              <a:gd name="T60" fmla="*/ 2147483647 w 168"/>
              <a:gd name="T61" fmla="*/ 2147483647 h 121"/>
              <a:gd name="T62" fmla="*/ 2147483647 w 168"/>
              <a:gd name="T63" fmla="*/ 2147483647 h 121"/>
              <a:gd name="T64" fmla="*/ 2147483647 w 168"/>
              <a:gd name="T65" fmla="*/ 2147483647 h 121"/>
              <a:gd name="T66" fmla="*/ 2147483647 w 168"/>
              <a:gd name="T67" fmla="*/ 2147483647 h 121"/>
              <a:gd name="T68" fmla="*/ 2147483647 w 168"/>
              <a:gd name="T69" fmla="*/ 2147483647 h 121"/>
              <a:gd name="T70" fmla="*/ 2147483647 w 168"/>
              <a:gd name="T71" fmla="*/ 2147483647 h 121"/>
              <a:gd name="T72" fmla="*/ 2147483647 w 168"/>
              <a:gd name="T73" fmla="*/ 2147483647 h 121"/>
              <a:gd name="T74" fmla="*/ 2147483647 w 168"/>
              <a:gd name="T75" fmla="*/ 2147483647 h 121"/>
              <a:gd name="T76" fmla="*/ 2147483647 w 168"/>
              <a:gd name="T77" fmla="*/ 2147483647 h 121"/>
              <a:gd name="T78" fmla="*/ 2147483647 w 168"/>
              <a:gd name="T79" fmla="*/ 0 h 121"/>
              <a:gd name="T80" fmla="*/ 2147483647 w 168"/>
              <a:gd name="T81" fmla="*/ 2147483647 h 121"/>
              <a:gd name="T82" fmla="*/ 2147483647 w 168"/>
              <a:gd name="T83" fmla="*/ 2147483647 h 121"/>
              <a:gd name="T84" fmla="*/ 2147483647 w 168"/>
              <a:gd name="T85" fmla="*/ 2147483647 h 121"/>
              <a:gd name="T86" fmla="*/ 2147483647 w 168"/>
              <a:gd name="T87" fmla="*/ 2147483647 h 121"/>
              <a:gd name="T88" fmla="*/ 2147483647 w 168"/>
              <a:gd name="T89" fmla="*/ 2147483647 h 121"/>
              <a:gd name="T90" fmla="*/ 2147483647 w 168"/>
              <a:gd name="T91" fmla="*/ 2147483647 h 121"/>
              <a:gd name="T92" fmla="*/ 2147483647 w 168"/>
              <a:gd name="T93" fmla="*/ 2147483647 h 1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8"/>
              <a:gd name="T142" fmla="*/ 0 h 121"/>
              <a:gd name="T143" fmla="*/ 168 w 168"/>
              <a:gd name="T144" fmla="*/ 121 h 12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8" h="121">
                <a:moveTo>
                  <a:pt x="157" y="7"/>
                </a:moveTo>
                <a:lnTo>
                  <a:pt x="162" y="18"/>
                </a:lnTo>
                <a:lnTo>
                  <a:pt x="165" y="28"/>
                </a:lnTo>
                <a:lnTo>
                  <a:pt x="167" y="39"/>
                </a:lnTo>
                <a:lnTo>
                  <a:pt x="168" y="48"/>
                </a:lnTo>
                <a:lnTo>
                  <a:pt x="167" y="57"/>
                </a:lnTo>
                <a:lnTo>
                  <a:pt x="166" y="65"/>
                </a:lnTo>
                <a:lnTo>
                  <a:pt x="164" y="73"/>
                </a:lnTo>
                <a:lnTo>
                  <a:pt x="162" y="81"/>
                </a:lnTo>
                <a:lnTo>
                  <a:pt x="157" y="86"/>
                </a:lnTo>
                <a:lnTo>
                  <a:pt x="153" y="93"/>
                </a:lnTo>
                <a:lnTo>
                  <a:pt x="145" y="101"/>
                </a:lnTo>
                <a:lnTo>
                  <a:pt x="135" y="107"/>
                </a:lnTo>
                <a:lnTo>
                  <a:pt x="124" y="112"/>
                </a:lnTo>
                <a:lnTo>
                  <a:pt x="112" y="116"/>
                </a:lnTo>
                <a:lnTo>
                  <a:pt x="100" y="119"/>
                </a:lnTo>
                <a:lnTo>
                  <a:pt x="88" y="121"/>
                </a:lnTo>
                <a:lnTo>
                  <a:pt x="75" y="121"/>
                </a:lnTo>
                <a:lnTo>
                  <a:pt x="64" y="121"/>
                </a:lnTo>
                <a:lnTo>
                  <a:pt x="52" y="119"/>
                </a:lnTo>
                <a:lnTo>
                  <a:pt x="41" y="115"/>
                </a:lnTo>
                <a:lnTo>
                  <a:pt x="31" y="112"/>
                </a:lnTo>
                <a:lnTo>
                  <a:pt x="22" y="106"/>
                </a:lnTo>
                <a:lnTo>
                  <a:pt x="14" y="101"/>
                </a:lnTo>
                <a:lnTo>
                  <a:pt x="9" y="94"/>
                </a:lnTo>
                <a:lnTo>
                  <a:pt x="5" y="86"/>
                </a:lnTo>
                <a:lnTo>
                  <a:pt x="3" y="78"/>
                </a:lnTo>
                <a:lnTo>
                  <a:pt x="0" y="70"/>
                </a:lnTo>
                <a:lnTo>
                  <a:pt x="0" y="61"/>
                </a:lnTo>
                <a:lnTo>
                  <a:pt x="2" y="54"/>
                </a:lnTo>
                <a:lnTo>
                  <a:pt x="4" y="45"/>
                </a:lnTo>
                <a:lnTo>
                  <a:pt x="7" y="37"/>
                </a:lnTo>
                <a:lnTo>
                  <a:pt x="12" y="29"/>
                </a:lnTo>
                <a:lnTo>
                  <a:pt x="16" y="21"/>
                </a:lnTo>
                <a:lnTo>
                  <a:pt x="22" y="16"/>
                </a:lnTo>
                <a:lnTo>
                  <a:pt x="28" y="10"/>
                </a:lnTo>
                <a:lnTo>
                  <a:pt x="36" y="6"/>
                </a:lnTo>
                <a:lnTo>
                  <a:pt x="44" y="2"/>
                </a:lnTo>
                <a:lnTo>
                  <a:pt x="51" y="1"/>
                </a:lnTo>
                <a:lnTo>
                  <a:pt x="58" y="0"/>
                </a:lnTo>
                <a:lnTo>
                  <a:pt x="64" y="1"/>
                </a:lnTo>
                <a:lnTo>
                  <a:pt x="71" y="2"/>
                </a:lnTo>
                <a:lnTo>
                  <a:pt x="79" y="6"/>
                </a:lnTo>
                <a:lnTo>
                  <a:pt x="87" y="10"/>
                </a:lnTo>
                <a:lnTo>
                  <a:pt x="94" y="14"/>
                </a:lnTo>
                <a:lnTo>
                  <a:pt x="102" y="21"/>
                </a:lnTo>
                <a:lnTo>
                  <a:pt x="110" y="3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2" name="Freeform 103"/>
          <p:cNvSpPr>
            <a:spLocks/>
          </p:cNvSpPr>
          <p:nvPr/>
        </p:nvSpPr>
        <p:spPr bwMode="auto">
          <a:xfrm>
            <a:off x="3665538" y="3522663"/>
            <a:ext cx="122237" cy="98425"/>
          </a:xfrm>
          <a:custGeom>
            <a:avLst/>
            <a:gdLst>
              <a:gd name="T0" fmla="*/ 2147483647 w 306"/>
              <a:gd name="T1" fmla="*/ 2147483647 h 249"/>
              <a:gd name="T2" fmla="*/ 2147483647 w 306"/>
              <a:gd name="T3" fmla="*/ 2147483647 h 249"/>
              <a:gd name="T4" fmla="*/ 2147483647 w 306"/>
              <a:gd name="T5" fmla="*/ 2147483647 h 249"/>
              <a:gd name="T6" fmla="*/ 2147483647 w 306"/>
              <a:gd name="T7" fmla="*/ 2147483647 h 249"/>
              <a:gd name="T8" fmla="*/ 2147483647 w 306"/>
              <a:gd name="T9" fmla="*/ 2147483647 h 249"/>
              <a:gd name="T10" fmla="*/ 2147483647 w 306"/>
              <a:gd name="T11" fmla="*/ 2147483647 h 249"/>
              <a:gd name="T12" fmla="*/ 2147483647 w 306"/>
              <a:gd name="T13" fmla="*/ 2147483647 h 249"/>
              <a:gd name="T14" fmla="*/ 2147483647 w 306"/>
              <a:gd name="T15" fmla="*/ 2147483647 h 249"/>
              <a:gd name="T16" fmla="*/ 2147483647 w 306"/>
              <a:gd name="T17" fmla="*/ 2147483647 h 249"/>
              <a:gd name="T18" fmla="*/ 2147483647 w 306"/>
              <a:gd name="T19" fmla="*/ 2147483647 h 249"/>
              <a:gd name="T20" fmla="*/ 2147483647 w 306"/>
              <a:gd name="T21" fmla="*/ 2147483647 h 249"/>
              <a:gd name="T22" fmla="*/ 2147483647 w 306"/>
              <a:gd name="T23" fmla="*/ 2147483647 h 249"/>
              <a:gd name="T24" fmla="*/ 2147483647 w 306"/>
              <a:gd name="T25" fmla="*/ 2147483647 h 249"/>
              <a:gd name="T26" fmla="*/ 2147483647 w 306"/>
              <a:gd name="T27" fmla="*/ 2147483647 h 249"/>
              <a:gd name="T28" fmla="*/ 2147483647 w 306"/>
              <a:gd name="T29" fmla="*/ 2147483647 h 249"/>
              <a:gd name="T30" fmla="*/ 2147483647 w 306"/>
              <a:gd name="T31" fmla="*/ 2147483647 h 249"/>
              <a:gd name="T32" fmla="*/ 2147483647 w 306"/>
              <a:gd name="T33" fmla="*/ 2147483647 h 249"/>
              <a:gd name="T34" fmla="*/ 2147483647 w 306"/>
              <a:gd name="T35" fmla="*/ 2147483647 h 249"/>
              <a:gd name="T36" fmla="*/ 2147483647 w 306"/>
              <a:gd name="T37" fmla="*/ 2147483647 h 249"/>
              <a:gd name="T38" fmla="*/ 2147483647 w 306"/>
              <a:gd name="T39" fmla="*/ 2147483647 h 249"/>
              <a:gd name="T40" fmla="*/ 2147483647 w 306"/>
              <a:gd name="T41" fmla="*/ 2147483647 h 249"/>
              <a:gd name="T42" fmla="*/ 2147483647 w 306"/>
              <a:gd name="T43" fmla="*/ 2147483647 h 249"/>
              <a:gd name="T44" fmla="*/ 2147483647 w 306"/>
              <a:gd name="T45" fmla="*/ 2147483647 h 249"/>
              <a:gd name="T46" fmla="*/ 2147483647 w 306"/>
              <a:gd name="T47" fmla="*/ 2147483647 h 249"/>
              <a:gd name="T48" fmla="*/ 2147483647 w 306"/>
              <a:gd name="T49" fmla="*/ 2147483647 h 249"/>
              <a:gd name="T50" fmla="*/ 2147483647 w 306"/>
              <a:gd name="T51" fmla="*/ 2147483647 h 249"/>
              <a:gd name="T52" fmla="*/ 2147483647 w 306"/>
              <a:gd name="T53" fmla="*/ 2147483647 h 249"/>
              <a:gd name="T54" fmla="*/ 2147483647 w 306"/>
              <a:gd name="T55" fmla="*/ 2147483647 h 249"/>
              <a:gd name="T56" fmla="*/ 2147483647 w 306"/>
              <a:gd name="T57" fmla="*/ 2147483647 h 249"/>
              <a:gd name="T58" fmla="*/ 2147483647 w 306"/>
              <a:gd name="T59" fmla="*/ 2147483647 h 249"/>
              <a:gd name="T60" fmla="*/ 2147483647 w 306"/>
              <a:gd name="T61" fmla="*/ 2147483647 h 249"/>
              <a:gd name="T62" fmla="*/ 2147483647 w 306"/>
              <a:gd name="T63" fmla="*/ 2147483647 h 249"/>
              <a:gd name="T64" fmla="*/ 2147483647 w 306"/>
              <a:gd name="T65" fmla="*/ 2147483647 h 249"/>
              <a:gd name="T66" fmla="*/ 2147483647 w 306"/>
              <a:gd name="T67" fmla="*/ 2147483647 h 249"/>
              <a:gd name="T68" fmla="*/ 2147483647 w 306"/>
              <a:gd name="T69" fmla="*/ 2147483647 h 249"/>
              <a:gd name="T70" fmla="*/ 2147483647 w 306"/>
              <a:gd name="T71" fmla="*/ 2147483647 h 249"/>
              <a:gd name="T72" fmla="*/ 2147483647 w 306"/>
              <a:gd name="T73" fmla="*/ 2147483647 h 2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49"/>
              <a:gd name="T113" fmla="*/ 306 w 306"/>
              <a:gd name="T114" fmla="*/ 249 h 2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49">
                <a:moveTo>
                  <a:pt x="140" y="0"/>
                </a:moveTo>
                <a:lnTo>
                  <a:pt x="148" y="1"/>
                </a:lnTo>
                <a:lnTo>
                  <a:pt x="154" y="2"/>
                </a:lnTo>
                <a:lnTo>
                  <a:pt x="163" y="4"/>
                </a:lnTo>
                <a:lnTo>
                  <a:pt x="172" y="8"/>
                </a:lnTo>
                <a:lnTo>
                  <a:pt x="182" y="12"/>
                </a:lnTo>
                <a:lnTo>
                  <a:pt x="191" y="18"/>
                </a:lnTo>
                <a:lnTo>
                  <a:pt x="202" y="23"/>
                </a:lnTo>
                <a:lnTo>
                  <a:pt x="212" y="30"/>
                </a:lnTo>
                <a:lnTo>
                  <a:pt x="224" y="38"/>
                </a:lnTo>
                <a:lnTo>
                  <a:pt x="236" y="47"/>
                </a:lnTo>
                <a:lnTo>
                  <a:pt x="247" y="57"/>
                </a:lnTo>
                <a:lnTo>
                  <a:pt x="258" y="67"/>
                </a:lnTo>
                <a:lnTo>
                  <a:pt x="268" y="77"/>
                </a:lnTo>
                <a:lnTo>
                  <a:pt x="277" y="88"/>
                </a:lnTo>
                <a:lnTo>
                  <a:pt x="286" y="100"/>
                </a:lnTo>
                <a:lnTo>
                  <a:pt x="293" y="112"/>
                </a:lnTo>
                <a:lnTo>
                  <a:pt x="299" y="123"/>
                </a:lnTo>
                <a:lnTo>
                  <a:pt x="303" y="135"/>
                </a:lnTo>
                <a:lnTo>
                  <a:pt x="305" y="145"/>
                </a:lnTo>
                <a:lnTo>
                  <a:pt x="306" y="154"/>
                </a:lnTo>
                <a:lnTo>
                  <a:pt x="306" y="164"/>
                </a:lnTo>
                <a:lnTo>
                  <a:pt x="304" y="174"/>
                </a:lnTo>
                <a:lnTo>
                  <a:pt x="301" y="183"/>
                </a:lnTo>
                <a:lnTo>
                  <a:pt x="296" y="192"/>
                </a:lnTo>
                <a:lnTo>
                  <a:pt x="290" y="201"/>
                </a:lnTo>
                <a:lnTo>
                  <a:pt x="282" y="209"/>
                </a:lnTo>
                <a:lnTo>
                  <a:pt x="273" y="217"/>
                </a:lnTo>
                <a:lnTo>
                  <a:pt x="264" y="224"/>
                </a:lnTo>
                <a:lnTo>
                  <a:pt x="253" y="230"/>
                </a:lnTo>
                <a:lnTo>
                  <a:pt x="243" y="236"/>
                </a:lnTo>
                <a:lnTo>
                  <a:pt x="231" y="240"/>
                </a:lnTo>
                <a:lnTo>
                  <a:pt x="220" y="245"/>
                </a:lnTo>
                <a:lnTo>
                  <a:pt x="210" y="247"/>
                </a:lnTo>
                <a:lnTo>
                  <a:pt x="199" y="249"/>
                </a:lnTo>
                <a:lnTo>
                  <a:pt x="187" y="249"/>
                </a:lnTo>
                <a:lnTo>
                  <a:pt x="174" y="248"/>
                </a:lnTo>
                <a:lnTo>
                  <a:pt x="162" y="246"/>
                </a:lnTo>
                <a:lnTo>
                  <a:pt x="151" y="242"/>
                </a:lnTo>
                <a:lnTo>
                  <a:pt x="141" y="236"/>
                </a:lnTo>
                <a:lnTo>
                  <a:pt x="130" y="229"/>
                </a:lnTo>
                <a:lnTo>
                  <a:pt x="120" y="223"/>
                </a:lnTo>
                <a:lnTo>
                  <a:pt x="108" y="214"/>
                </a:lnTo>
                <a:lnTo>
                  <a:pt x="98" y="205"/>
                </a:lnTo>
                <a:lnTo>
                  <a:pt x="87" y="195"/>
                </a:lnTo>
                <a:lnTo>
                  <a:pt x="77" y="184"/>
                </a:lnTo>
                <a:lnTo>
                  <a:pt x="67" y="174"/>
                </a:lnTo>
                <a:lnTo>
                  <a:pt x="56" y="163"/>
                </a:lnTo>
                <a:lnTo>
                  <a:pt x="47" y="153"/>
                </a:lnTo>
                <a:lnTo>
                  <a:pt x="39" y="144"/>
                </a:lnTo>
                <a:lnTo>
                  <a:pt x="32" y="134"/>
                </a:lnTo>
                <a:lnTo>
                  <a:pt x="26" y="125"/>
                </a:lnTo>
                <a:lnTo>
                  <a:pt x="19" y="116"/>
                </a:lnTo>
                <a:lnTo>
                  <a:pt x="14" y="108"/>
                </a:lnTo>
                <a:lnTo>
                  <a:pt x="10" y="99"/>
                </a:lnTo>
                <a:lnTo>
                  <a:pt x="5" y="90"/>
                </a:lnTo>
                <a:lnTo>
                  <a:pt x="3" y="83"/>
                </a:lnTo>
                <a:lnTo>
                  <a:pt x="1" y="75"/>
                </a:lnTo>
                <a:lnTo>
                  <a:pt x="0" y="67"/>
                </a:lnTo>
                <a:lnTo>
                  <a:pt x="1" y="60"/>
                </a:lnTo>
                <a:lnTo>
                  <a:pt x="2" y="53"/>
                </a:lnTo>
                <a:lnTo>
                  <a:pt x="4" y="47"/>
                </a:lnTo>
                <a:lnTo>
                  <a:pt x="9" y="41"/>
                </a:lnTo>
                <a:lnTo>
                  <a:pt x="13" y="37"/>
                </a:lnTo>
                <a:lnTo>
                  <a:pt x="19" y="32"/>
                </a:lnTo>
                <a:lnTo>
                  <a:pt x="26" y="29"/>
                </a:lnTo>
                <a:lnTo>
                  <a:pt x="34" y="25"/>
                </a:lnTo>
                <a:lnTo>
                  <a:pt x="43" y="23"/>
                </a:lnTo>
                <a:lnTo>
                  <a:pt x="54" y="21"/>
                </a:lnTo>
                <a:lnTo>
                  <a:pt x="66" y="20"/>
                </a:lnTo>
                <a:lnTo>
                  <a:pt x="79" y="19"/>
                </a:lnTo>
                <a:lnTo>
                  <a:pt x="94" y="19"/>
                </a:lnTo>
                <a:lnTo>
                  <a:pt x="109" y="20"/>
                </a:lnTo>
                <a:lnTo>
                  <a:pt x="127" y="21"/>
                </a:lnTo>
                <a:lnTo>
                  <a:pt x="146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3" name="Freeform 104"/>
          <p:cNvSpPr>
            <a:spLocks/>
          </p:cNvSpPr>
          <p:nvPr/>
        </p:nvSpPr>
        <p:spPr bwMode="auto">
          <a:xfrm>
            <a:off x="3297238" y="3316288"/>
            <a:ext cx="53975" cy="63500"/>
          </a:xfrm>
          <a:custGeom>
            <a:avLst/>
            <a:gdLst>
              <a:gd name="T0" fmla="*/ 2147483647 w 135"/>
              <a:gd name="T1" fmla="*/ 2147483647 h 163"/>
              <a:gd name="T2" fmla="*/ 2147483647 w 135"/>
              <a:gd name="T3" fmla="*/ 2147483647 h 163"/>
              <a:gd name="T4" fmla="*/ 2147483647 w 135"/>
              <a:gd name="T5" fmla="*/ 2147483647 h 163"/>
              <a:gd name="T6" fmla="*/ 2147483647 w 135"/>
              <a:gd name="T7" fmla="*/ 2147483647 h 163"/>
              <a:gd name="T8" fmla="*/ 2147483647 w 135"/>
              <a:gd name="T9" fmla="*/ 2147483647 h 163"/>
              <a:gd name="T10" fmla="*/ 2147483647 w 135"/>
              <a:gd name="T11" fmla="*/ 2147483647 h 163"/>
              <a:gd name="T12" fmla="*/ 2147483647 w 135"/>
              <a:gd name="T13" fmla="*/ 2147483647 h 163"/>
              <a:gd name="T14" fmla="*/ 2147483647 w 135"/>
              <a:gd name="T15" fmla="*/ 2147483647 h 163"/>
              <a:gd name="T16" fmla="*/ 2147483647 w 135"/>
              <a:gd name="T17" fmla="*/ 2147483647 h 163"/>
              <a:gd name="T18" fmla="*/ 2147483647 w 135"/>
              <a:gd name="T19" fmla="*/ 2147483647 h 163"/>
              <a:gd name="T20" fmla="*/ 2147483647 w 135"/>
              <a:gd name="T21" fmla="*/ 2147483647 h 163"/>
              <a:gd name="T22" fmla="*/ 2147483647 w 135"/>
              <a:gd name="T23" fmla="*/ 2147483647 h 163"/>
              <a:gd name="T24" fmla="*/ 2147483647 w 135"/>
              <a:gd name="T25" fmla="*/ 2147483647 h 163"/>
              <a:gd name="T26" fmla="*/ 2147483647 w 135"/>
              <a:gd name="T27" fmla="*/ 2147483647 h 163"/>
              <a:gd name="T28" fmla="*/ 2147483647 w 135"/>
              <a:gd name="T29" fmla="*/ 2147483647 h 163"/>
              <a:gd name="T30" fmla="*/ 2147483647 w 135"/>
              <a:gd name="T31" fmla="*/ 2147483647 h 163"/>
              <a:gd name="T32" fmla="*/ 2147483647 w 135"/>
              <a:gd name="T33" fmla="*/ 2147483647 h 163"/>
              <a:gd name="T34" fmla="*/ 2147483647 w 135"/>
              <a:gd name="T35" fmla="*/ 2147483647 h 163"/>
              <a:gd name="T36" fmla="*/ 2147483647 w 135"/>
              <a:gd name="T37" fmla="*/ 2147483647 h 163"/>
              <a:gd name="T38" fmla="*/ 0 w 135"/>
              <a:gd name="T39" fmla="*/ 2147483647 h 163"/>
              <a:gd name="T40" fmla="*/ 0 w 135"/>
              <a:gd name="T41" fmla="*/ 2147483647 h 163"/>
              <a:gd name="T42" fmla="*/ 2147483647 w 135"/>
              <a:gd name="T43" fmla="*/ 2147483647 h 163"/>
              <a:gd name="T44" fmla="*/ 2147483647 w 135"/>
              <a:gd name="T45" fmla="*/ 2147483647 h 163"/>
              <a:gd name="T46" fmla="*/ 2147483647 w 135"/>
              <a:gd name="T47" fmla="*/ 2147483647 h 163"/>
              <a:gd name="T48" fmla="*/ 2147483647 w 135"/>
              <a:gd name="T49" fmla="*/ 2147483647 h 163"/>
              <a:gd name="T50" fmla="*/ 2147483647 w 135"/>
              <a:gd name="T51" fmla="*/ 2147483647 h 163"/>
              <a:gd name="T52" fmla="*/ 2147483647 w 135"/>
              <a:gd name="T53" fmla="*/ 2147483647 h 163"/>
              <a:gd name="T54" fmla="*/ 2147483647 w 135"/>
              <a:gd name="T55" fmla="*/ 2147483647 h 163"/>
              <a:gd name="T56" fmla="*/ 2147483647 w 135"/>
              <a:gd name="T57" fmla="*/ 2147483647 h 163"/>
              <a:gd name="T58" fmla="*/ 2147483647 w 135"/>
              <a:gd name="T59" fmla="*/ 0 h 163"/>
              <a:gd name="T60" fmla="*/ 2147483647 w 135"/>
              <a:gd name="T61" fmla="*/ 0 h 163"/>
              <a:gd name="T62" fmla="*/ 2147483647 w 135"/>
              <a:gd name="T63" fmla="*/ 2147483647 h 163"/>
              <a:gd name="T64" fmla="*/ 2147483647 w 135"/>
              <a:gd name="T65" fmla="*/ 2147483647 h 163"/>
              <a:gd name="T66" fmla="*/ 2147483647 w 135"/>
              <a:gd name="T67" fmla="*/ 2147483647 h 163"/>
              <a:gd name="T68" fmla="*/ 2147483647 w 135"/>
              <a:gd name="T69" fmla="*/ 2147483647 h 163"/>
              <a:gd name="T70" fmla="*/ 2147483647 w 135"/>
              <a:gd name="T71" fmla="*/ 2147483647 h 163"/>
              <a:gd name="T72" fmla="*/ 2147483647 w 135"/>
              <a:gd name="T73" fmla="*/ 2147483647 h 163"/>
              <a:gd name="T74" fmla="*/ 2147483647 w 135"/>
              <a:gd name="T75" fmla="*/ 2147483647 h 163"/>
              <a:gd name="T76" fmla="*/ 2147483647 w 135"/>
              <a:gd name="T77" fmla="*/ 2147483647 h 163"/>
              <a:gd name="T78" fmla="*/ 2147483647 w 135"/>
              <a:gd name="T79" fmla="*/ 2147483647 h 163"/>
              <a:gd name="T80" fmla="*/ 2147483647 w 135"/>
              <a:gd name="T81" fmla="*/ 2147483647 h 163"/>
              <a:gd name="T82" fmla="*/ 2147483647 w 135"/>
              <a:gd name="T83" fmla="*/ 2147483647 h 163"/>
              <a:gd name="T84" fmla="*/ 2147483647 w 135"/>
              <a:gd name="T85" fmla="*/ 2147483647 h 163"/>
              <a:gd name="T86" fmla="*/ 2147483647 w 135"/>
              <a:gd name="T87" fmla="*/ 2147483647 h 163"/>
              <a:gd name="T88" fmla="*/ 2147483647 w 135"/>
              <a:gd name="T89" fmla="*/ 2147483647 h 163"/>
              <a:gd name="T90" fmla="*/ 2147483647 w 135"/>
              <a:gd name="T91" fmla="*/ 2147483647 h 163"/>
              <a:gd name="T92" fmla="*/ 2147483647 w 135"/>
              <a:gd name="T93" fmla="*/ 2147483647 h 16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5"/>
              <a:gd name="T142" fmla="*/ 0 h 163"/>
              <a:gd name="T143" fmla="*/ 135 w 135"/>
              <a:gd name="T144" fmla="*/ 163 h 16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5" h="163">
                <a:moveTo>
                  <a:pt x="135" y="138"/>
                </a:moveTo>
                <a:lnTo>
                  <a:pt x="126" y="146"/>
                </a:lnTo>
                <a:lnTo>
                  <a:pt x="116" y="151"/>
                </a:lnTo>
                <a:lnTo>
                  <a:pt x="107" y="156"/>
                </a:lnTo>
                <a:lnTo>
                  <a:pt x="98" y="159"/>
                </a:lnTo>
                <a:lnTo>
                  <a:pt x="89" y="162"/>
                </a:lnTo>
                <a:lnTo>
                  <a:pt x="82" y="163"/>
                </a:lnTo>
                <a:lnTo>
                  <a:pt x="74" y="163"/>
                </a:lnTo>
                <a:lnTo>
                  <a:pt x="66" y="162"/>
                </a:lnTo>
                <a:lnTo>
                  <a:pt x="58" y="159"/>
                </a:lnTo>
                <a:lnTo>
                  <a:pt x="51" y="157"/>
                </a:lnTo>
                <a:lnTo>
                  <a:pt x="41" y="150"/>
                </a:lnTo>
                <a:lnTo>
                  <a:pt x="33" y="142"/>
                </a:lnTo>
                <a:lnTo>
                  <a:pt x="25" y="134"/>
                </a:lnTo>
                <a:lnTo>
                  <a:pt x="18" y="125"/>
                </a:lnTo>
                <a:lnTo>
                  <a:pt x="12" y="113"/>
                </a:lnTo>
                <a:lnTo>
                  <a:pt x="8" y="102"/>
                </a:lnTo>
                <a:lnTo>
                  <a:pt x="3" y="90"/>
                </a:lnTo>
                <a:lnTo>
                  <a:pt x="1" y="78"/>
                </a:lnTo>
                <a:lnTo>
                  <a:pt x="0" y="66"/>
                </a:lnTo>
                <a:lnTo>
                  <a:pt x="0" y="55"/>
                </a:lnTo>
                <a:lnTo>
                  <a:pt x="1" y="44"/>
                </a:lnTo>
                <a:lnTo>
                  <a:pt x="3" y="34"/>
                </a:lnTo>
                <a:lnTo>
                  <a:pt x="8" y="25"/>
                </a:lnTo>
                <a:lnTo>
                  <a:pt x="12" y="18"/>
                </a:lnTo>
                <a:lnTo>
                  <a:pt x="19" y="13"/>
                </a:lnTo>
                <a:lnTo>
                  <a:pt x="26" y="8"/>
                </a:lnTo>
                <a:lnTo>
                  <a:pt x="33" y="4"/>
                </a:lnTo>
                <a:lnTo>
                  <a:pt x="41" y="1"/>
                </a:lnTo>
                <a:lnTo>
                  <a:pt x="50" y="0"/>
                </a:lnTo>
                <a:lnTo>
                  <a:pt x="59" y="0"/>
                </a:lnTo>
                <a:lnTo>
                  <a:pt x="67" y="1"/>
                </a:lnTo>
                <a:lnTo>
                  <a:pt x="76" y="4"/>
                </a:lnTo>
                <a:lnTo>
                  <a:pt x="85" y="6"/>
                </a:lnTo>
                <a:lnTo>
                  <a:pt x="92" y="10"/>
                </a:lnTo>
                <a:lnTo>
                  <a:pt x="100" y="15"/>
                </a:lnTo>
                <a:lnTo>
                  <a:pt x="105" y="22"/>
                </a:lnTo>
                <a:lnTo>
                  <a:pt x="111" y="28"/>
                </a:lnTo>
                <a:lnTo>
                  <a:pt x="113" y="34"/>
                </a:lnTo>
                <a:lnTo>
                  <a:pt x="115" y="41"/>
                </a:lnTo>
                <a:lnTo>
                  <a:pt x="116" y="47"/>
                </a:lnTo>
                <a:lnTo>
                  <a:pt x="117" y="55"/>
                </a:lnTo>
                <a:lnTo>
                  <a:pt x="116" y="63"/>
                </a:lnTo>
                <a:lnTo>
                  <a:pt x="114" y="71"/>
                </a:lnTo>
                <a:lnTo>
                  <a:pt x="111" y="80"/>
                </a:lnTo>
                <a:lnTo>
                  <a:pt x="106" y="89"/>
                </a:lnTo>
                <a:lnTo>
                  <a:pt x="101" y="9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4" name="Freeform 105"/>
          <p:cNvSpPr>
            <a:spLocks/>
          </p:cNvSpPr>
          <p:nvPr/>
        </p:nvSpPr>
        <p:spPr bwMode="auto">
          <a:xfrm>
            <a:off x="3303588" y="3541713"/>
            <a:ext cx="176212" cy="106362"/>
          </a:xfrm>
          <a:custGeom>
            <a:avLst/>
            <a:gdLst>
              <a:gd name="T0" fmla="*/ 2147483647 w 443"/>
              <a:gd name="T1" fmla="*/ 2147483647 h 271"/>
              <a:gd name="T2" fmla="*/ 2147483647 w 443"/>
              <a:gd name="T3" fmla="*/ 2147483647 h 271"/>
              <a:gd name="T4" fmla="*/ 2147483647 w 443"/>
              <a:gd name="T5" fmla="*/ 2147483647 h 271"/>
              <a:gd name="T6" fmla="*/ 2147483647 w 443"/>
              <a:gd name="T7" fmla="*/ 2147483647 h 271"/>
              <a:gd name="T8" fmla="*/ 2147483647 w 443"/>
              <a:gd name="T9" fmla="*/ 2147483647 h 271"/>
              <a:gd name="T10" fmla="*/ 2147483647 w 443"/>
              <a:gd name="T11" fmla="*/ 2147483647 h 271"/>
              <a:gd name="T12" fmla="*/ 2147483647 w 443"/>
              <a:gd name="T13" fmla="*/ 2147483647 h 271"/>
              <a:gd name="T14" fmla="*/ 2147483647 w 443"/>
              <a:gd name="T15" fmla="*/ 2147483647 h 271"/>
              <a:gd name="T16" fmla="*/ 2147483647 w 443"/>
              <a:gd name="T17" fmla="*/ 2147483647 h 271"/>
              <a:gd name="T18" fmla="*/ 2147483647 w 443"/>
              <a:gd name="T19" fmla="*/ 2147483647 h 271"/>
              <a:gd name="T20" fmla="*/ 2147483647 w 443"/>
              <a:gd name="T21" fmla="*/ 2147483647 h 271"/>
              <a:gd name="T22" fmla="*/ 2147483647 w 443"/>
              <a:gd name="T23" fmla="*/ 2147483647 h 271"/>
              <a:gd name="T24" fmla="*/ 2147483647 w 443"/>
              <a:gd name="T25" fmla="*/ 2147483647 h 271"/>
              <a:gd name="T26" fmla="*/ 2147483647 w 443"/>
              <a:gd name="T27" fmla="*/ 2147483647 h 271"/>
              <a:gd name="T28" fmla="*/ 2147483647 w 443"/>
              <a:gd name="T29" fmla="*/ 2147483647 h 271"/>
              <a:gd name="T30" fmla="*/ 2147483647 w 443"/>
              <a:gd name="T31" fmla="*/ 2147483647 h 271"/>
              <a:gd name="T32" fmla="*/ 2147483647 w 443"/>
              <a:gd name="T33" fmla="*/ 2147483647 h 271"/>
              <a:gd name="T34" fmla="*/ 0 w 443"/>
              <a:gd name="T35" fmla="*/ 2147483647 h 271"/>
              <a:gd name="T36" fmla="*/ 2147483647 w 443"/>
              <a:gd name="T37" fmla="*/ 2147483647 h 271"/>
              <a:gd name="T38" fmla="*/ 2147483647 w 443"/>
              <a:gd name="T39" fmla="*/ 2147483647 h 271"/>
              <a:gd name="T40" fmla="*/ 2147483647 w 443"/>
              <a:gd name="T41" fmla="*/ 2147483647 h 271"/>
              <a:gd name="T42" fmla="*/ 2147483647 w 443"/>
              <a:gd name="T43" fmla="*/ 2147483647 h 271"/>
              <a:gd name="T44" fmla="*/ 2147483647 w 443"/>
              <a:gd name="T45" fmla="*/ 2147483647 h 271"/>
              <a:gd name="T46" fmla="*/ 2147483647 w 443"/>
              <a:gd name="T47" fmla="*/ 0 h 271"/>
              <a:gd name="T48" fmla="*/ 2147483647 w 443"/>
              <a:gd name="T49" fmla="*/ 2147483647 h 271"/>
              <a:gd name="T50" fmla="*/ 2147483647 w 443"/>
              <a:gd name="T51" fmla="*/ 2147483647 h 271"/>
              <a:gd name="T52" fmla="*/ 2147483647 w 443"/>
              <a:gd name="T53" fmla="*/ 2147483647 h 271"/>
              <a:gd name="T54" fmla="*/ 2147483647 w 443"/>
              <a:gd name="T55" fmla="*/ 2147483647 h 271"/>
              <a:gd name="T56" fmla="*/ 2147483647 w 443"/>
              <a:gd name="T57" fmla="*/ 2147483647 h 271"/>
              <a:gd name="T58" fmla="*/ 2147483647 w 443"/>
              <a:gd name="T59" fmla="*/ 2147483647 h 271"/>
              <a:gd name="T60" fmla="*/ 2147483647 w 443"/>
              <a:gd name="T61" fmla="*/ 2147483647 h 271"/>
              <a:gd name="T62" fmla="*/ 2147483647 w 443"/>
              <a:gd name="T63" fmla="*/ 2147483647 h 271"/>
              <a:gd name="T64" fmla="*/ 2147483647 w 443"/>
              <a:gd name="T65" fmla="*/ 2147483647 h 271"/>
              <a:gd name="T66" fmla="*/ 2147483647 w 443"/>
              <a:gd name="T67" fmla="*/ 2147483647 h 271"/>
              <a:gd name="T68" fmla="*/ 2147483647 w 443"/>
              <a:gd name="T69" fmla="*/ 2147483647 h 271"/>
              <a:gd name="T70" fmla="*/ 2147483647 w 443"/>
              <a:gd name="T71" fmla="*/ 2147483647 h 271"/>
              <a:gd name="T72" fmla="*/ 2147483647 w 443"/>
              <a:gd name="T73" fmla="*/ 2147483647 h 271"/>
              <a:gd name="T74" fmla="*/ 2147483647 w 443"/>
              <a:gd name="T75" fmla="*/ 2147483647 h 271"/>
              <a:gd name="T76" fmla="*/ 2147483647 w 443"/>
              <a:gd name="T77" fmla="*/ 2147483647 h 271"/>
              <a:gd name="T78" fmla="*/ 2147483647 w 443"/>
              <a:gd name="T79" fmla="*/ 2147483647 h 271"/>
              <a:gd name="T80" fmla="*/ 2147483647 w 443"/>
              <a:gd name="T81" fmla="*/ 2147483647 h 271"/>
              <a:gd name="T82" fmla="*/ 2147483647 w 443"/>
              <a:gd name="T83" fmla="*/ 2147483647 h 271"/>
              <a:gd name="T84" fmla="*/ 2147483647 w 443"/>
              <a:gd name="T85" fmla="*/ 2147483647 h 271"/>
              <a:gd name="T86" fmla="*/ 2147483647 w 443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1"/>
              <a:gd name="T134" fmla="*/ 443 w 443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1">
                <a:moveTo>
                  <a:pt x="443" y="215"/>
                </a:moveTo>
                <a:lnTo>
                  <a:pt x="420" y="226"/>
                </a:lnTo>
                <a:lnTo>
                  <a:pt x="398" y="236"/>
                </a:lnTo>
                <a:lnTo>
                  <a:pt x="377" y="245"/>
                </a:lnTo>
                <a:lnTo>
                  <a:pt x="355" y="253"/>
                </a:lnTo>
                <a:lnTo>
                  <a:pt x="334" y="260"/>
                </a:lnTo>
                <a:lnTo>
                  <a:pt x="313" y="264"/>
                </a:lnTo>
                <a:lnTo>
                  <a:pt x="293" y="267"/>
                </a:lnTo>
                <a:lnTo>
                  <a:pt x="272" y="270"/>
                </a:lnTo>
                <a:lnTo>
                  <a:pt x="255" y="271"/>
                </a:lnTo>
                <a:lnTo>
                  <a:pt x="237" y="271"/>
                </a:lnTo>
                <a:lnTo>
                  <a:pt x="219" y="270"/>
                </a:lnTo>
                <a:lnTo>
                  <a:pt x="201" y="267"/>
                </a:lnTo>
                <a:lnTo>
                  <a:pt x="184" y="264"/>
                </a:lnTo>
                <a:lnTo>
                  <a:pt x="168" y="260"/>
                </a:lnTo>
                <a:lnTo>
                  <a:pt x="153" y="255"/>
                </a:lnTo>
                <a:lnTo>
                  <a:pt x="137" y="248"/>
                </a:lnTo>
                <a:lnTo>
                  <a:pt x="122" y="241"/>
                </a:lnTo>
                <a:lnTo>
                  <a:pt x="109" y="232"/>
                </a:lnTo>
                <a:lnTo>
                  <a:pt x="96" y="223"/>
                </a:lnTo>
                <a:lnTo>
                  <a:pt x="87" y="215"/>
                </a:lnTo>
                <a:lnTo>
                  <a:pt x="78" y="207"/>
                </a:lnTo>
                <a:lnTo>
                  <a:pt x="69" y="199"/>
                </a:lnTo>
                <a:lnTo>
                  <a:pt x="61" y="190"/>
                </a:lnTo>
                <a:lnTo>
                  <a:pt x="53" y="181"/>
                </a:lnTo>
                <a:lnTo>
                  <a:pt x="46" y="171"/>
                </a:lnTo>
                <a:lnTo>
                  <a:pt x="40" y="161"/>
                </a:lnTo>
                <a:lnTo>
                  <a:pt x="33" y="151"/>
                </a:lnTo>
                <a:lnTo>
                  <a:pt x="26" y="140"/>
                </a:lnTo>
                <a:lnTo>
                  <a:pt x="21" y="129"/>
                </a:lnTo>
                <a:lnTo>
                  <a:pt x="15" y="116"/>
                </a:lnTo>
                <a:lnTo>
                  <a:pt x="11" y="104"/>
                </a:lnTo>
                <a:lnTo>
                  <a:pt x="6" y="93"/>
                </a:lnTo>
                <a:lnTo>
                  <a:pt x="3" y="80"/>
                </a:lnTo>
                <a:lnTo>
                  <a:pt x="0" y="69"/>
                </a:lnTo>
                <a:lnTo>
                  <a:pt x="0" y="58"/>
                </a:lnTo>
                <a:lnTo>
                  <a:pt x="0" y="48"/>
                </a:lnTo>
                <a:lnTo>
                  <a:pt x="3" y="38"/>
                </a:lnTo>
                <a:lnTo>
                  <a:pt x="6" y="30"/>
                </a:lnTo>
                <a:lnTo>
                  <a:pt x="12" y="22"/>
                </a:lnTo>
                <a:lnTo>
                  <a:pt x="18" y="17"/>
                </a:lnTo>
                <a:lnTo>
                  <a:pt x="26" y="11"/>
                </a:lnTo>
                <a:lnTo>
                  <a:pt x="35" y="8"/>
                </a:lnTo>
                <a:lnTo>
                  <a:pt x="44" y="4"/>
                </a:lnTo>
                <a:lnTo>
                  <a:pt x="55" y="2"/>
                </a:lnTo>
                <a:lnTo>
                  <a:pt x="66" y="1"/>
                </a:lnTo>
                <a:lnTo>
                  <a:pt x="78" y="0"/>
                </a:lnTo>
                <a:lnTo>
                  <a:pt x="89" y="0"/>
                </a:lnTo>
                <a:lnTo>
                  <a:pt x="101" y="1"/>
                </a:lnTo>
                <a:lnTo>
                  <a:pt x="112" y="3"/>
                </a:lnTo>
                <a:lnTo>
                  <a:pt x="124" y="5"/>
                </a:lnTo>
                <a:lnTo>
                  <a:pt x="135" y="8"/>
                </a:lnTo>
                <a:lnTo>
                  <a:pt x="145" y="11"/>
                </a:lnTo>
                <a:lnTo>
                  <a:pt x="158" y="18"/>
                </a:lnTo>
                <a:lnTo>
                  <a:pt x="171" y="26"/>
                </a:lnTo>
                <a:lnTo>
                  <a:pt x="183" y="33"/>
                </a:lnTo>
                <a:lnTo>
                  <a:pt x="194" y="41"/>
                </a:lnTo>
                <a:lnTo>
                  <a:pt x="204" y="49"/>
                </a:lnTo>
                <a:lnTo>
                  <a:pt x="215" y="56"/>
                </a:lnTo>
                <a:lnTo>
                  <a:pt x="228" y="61"/>
                </a:lnTo>
                <a:lnTo>
                  <a:pt x="240" y="66"/>
                </a:lnTo>
                <a:lnTo>
                  <a:pt x="255" y="68"/>
                </a:lnTo>
                <a:lnTo>
                  <a:pt x="266" y="68"/>
                </a:lnTo>
                <a:lnTo>
                  <a:pt x="279" y="67"/>
                </a:lnTo>
                <a:lnTo>
                  <a:pt x="294" y="65"/>
                </a:lnTo>
                <a:lnTo>
                  <a:pt x="307" y="61"/>
                </a:lnTo>
                <a:lnTo>
                  <a:pt x="322" y="59"/>
                </a:lnTo>
                <a:lnTo>
                  <a:pt x="336" y="56"/>
                </a:lnTo>
                <a:lnTo>
                  <a:pt x="351" y="54"/>
                </a:lnTo>
                <a:lnTo>
                  <a:pt x="364" y="51"/>
                </a:lnTo>
                <a:lnTo>
                  <a:pt x="378" y="50"/>
                </a:lnTo>
                <a:lnTo>
                  <a:pt x="389" y="51"/>
                </a:lnTo>
                <a:lnTo>
                  <a:pt x="400" y="54"/>
                </a:lnTo>
                <a:lnTo>
                  <a:pt x="409" y="58"/>
                </a:lnTo>
                <a:lnTo>
                  <a:pt x="416" y="63"/>
                </a:lnTo>
                <a:lnTo>
                  <a:pt x="421" y="69"/>
                </a:lnTo>
                <a:lnTo>
                  <a:pt x="426" y="76"/>
                </a:lnTo>
                <a:lnTo>
                  <a:pt x="429" y="85"/>
                </a:lnTo>
                <a:lnTo>
                  <a:pt x="431" y="94"/>
                </a:lnTo>
                <a:lnTo>
                  <a:pt x="434" y="103"/>
                </a:lnTo>
                <a:lnTo>
                  <a:pt x="435" y="113"/>
                </a:lnTo>
                <a:lnTo>
                  <a:pt x="435" y="124"/>
                </a:lnTo>
                <a:lnTo>
                  <a:pt x="435" y="134"/>
                </a:lnTo>
                <a:lnTo>
                  <a:pt x="432" y="145"/>
                </a:lnTo>
                <a:lnTo>
                  <a:pt x="430" y="157"/>
                </a:lnTo>
                <a:lnTo>
                  <a:pt x="428" y="168"/>
                </a:lnTo>
                <a:lnTo>
                  <a:pt x="424" y="179"/>
                </a:lnTo>
                <a:lnTo>
                  <a:pt x="419" y="189"/>
                </a:lnTo>
                <a:lnTo>
                  <a:pt x="413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5" name="Freeform 106"/>
          <p:cNvSpPr>
            <a:spLocks/>
          </p:cNvSpPr>
          <p:nvPr/>
        </p:nvSpPr>
        <p:spPr bwMode="auto">
          <a:xfrm>
            <a:off x="3055938" y="3238500"/>
            <a:ext cx="93662" cy="80963"/>
          </a:xfrm>
          <a:custGeom>
            <a:avLst/>
            <a:gdLst>
              <a:gd name="T0" fmla="*/ 2147483647 w 236"/>
              <a:gd name="T1" fmla="*/ 2147483647 h 206"/>
              <a:gd name="T2" fmla="*/ 2147483647 w 236"/>
              <a:gd name="T3" fmla="*/ 2147483647 h 206"/>
              <a:gd name="T4" fmla="*/ 2147483647 w 236"/>
              <a:gd name="T5" fmla="*/ 2147483647 h 206"/>
              <a:gd name="T6" fmla="*/ 2147483647 w 236"/>
              <a:gd name="T7" fmla="*/ 2147483647 h 206"/>
              <a:gd name="T8" fmla="*/ 2147483647 w 236"/>
              <a:gd name="T9" fmla="*/ 2147483647 h 206"/>
              <a:gd name="T10" fmla="*/ 2147483647 w 236"/>
              <a:gd name="T11" fmla="*/ 2147483647 h 206"/>
              <a:gd name="T12" fmla="*/ 2147483647 w 236"/>
              <a:gd name="T13" fmla="*/ 2147483647 h 206"/>
              <a:gd name="T14" fmla="*/ 2147483647 w 236"/>
              <a:gd name="T15" fmla="*/ 2147483647 h 206"/>
              <a:gd name="T16" fmla="*/ 0 w 236"/>
              <a:gd name="T17" fmla="*/ 2147483647 h 206"/>
              <a:gd name="T18" fmla="*/ 0 w 236"/>
              <a:gd name="T19" fmla="*/ 2147483647 h 206"/>
              <a:gd name="T20" fmla="*/ 2147483647 w 236"/>
              <a:gd name="T21" fmla="*/ 2147483647 h 206"/>
              <a:gd name="T22" fmla="*/ 2147483647 w 236"/>
              <a:gd name="T23" fmla="*/ 2147483647 h 206"/>
              <a:gd name="T24" fmla="*/ 2147483647 w 236"/>
              <a:gd name="T25" fmla="*/ 2147483647 h 206"/>
              <a:gd name="T26" fmla="*/ 2147483647 w 236"/>
              <a:gd name="T27" fmla="*/ 2147483647 h 206"/>
              <a:gd name="T28" fmla="*/ 2147483647 w 236"/>
              <a:gd name="T29" fmla="*/ 2147483647 h 206"/>
              <a:gd name="T30" fmla="*/ 2147483647 w 236"/>
              <a:gd name="T31" fmla="*/ 0 h 206"/>
              <a:gd name="T32" fmla="*/ 2147483647 w 236"/>
              <a:gd name="T33" fmla="*/ 2147483647 h 206"/>
              <a:gd name="T34" fmla="*/ 2147483647 w 236"/>
              <a:gd name="T35" fmla="*/ 2147483647 h 206"/>
              <a:gd name="T36" fmla="*/ 2147483647 w 236"/>
              <a:gd name="T37" fmla="*/ 2147483647 h 206"/>
              <a:gd name="T38" fmla="*/ 2147483647 w 236"/>
              <a:gd name="T39" fmla="*/ 2147483647 h 206"/>
              <a:gd name="T40" fmla="*/ 2147483647 w 236"/>
              <a:gd name="T41" fmla="*/ 2147483647 h 206"/>
              <a:gd name="T42" fmla="*/ 2147483647 w 236"/>
              <a:gd name="T43" fmla="*/ 2147483647 h 206"/>
              <a:gd name="T44" fmla="*/ 2147483647 w 236"/>
              <a:gd name="T45" fmla="*/ 2147483647 h 206"/>
              <a:gd name="T46" fmla="*/ 2147483647 w 236"/>
              <a:gd name="T47" fmla="*/ 2147483647 h 206"/>
              <a:gd name="T48" fmla="*/ 2147483647 w 236"/>
              <a:gd name="T49" fmla="*/ 2147483647 h 206"/>
              <a:gd name="T50" fmla="*/ 2147483647 w 236"/>
              <a:gd name="T51" fmla="*/ 2147483647 h 206"/>
              <a:gd name="T52" fmla="*/ 2147483647 w 236"/>
              <a:gd name="T53" fmla="*/ 2147483647 h 206"/>
              <a:gd name="T54" fmla="*/ 2147483647 w 236"/>
              <a:gd name="T55" fmla="*/ 2147483647 h 206"/>
              <a:gd name="T56" fmla="*/ 2147483647 w 236"/>
              <a:gd name="T57" fmla="*/ 2147483647 h 206"/>
              <a:gd name="T58" fmla="*/ 2147483647 w 236"/>
              <a:gd name="T59" fmla="*/ 2147483647 h 206"/>
              <a:gd name="T60" fmla="*/ 2147483647 w 236"/>
              <a:gd name="T61" fmla="*/ 2147483647 h 206"/>
              <a:gd name="T62" fmla="*/ 2147483647 w 236"/>
              <a:gd name="T63" fmla="*/ 2147483647 h 2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6"/>
              <a:gd name="T97" fmla="*/ 0 h 206"/>
              <a:gd name="T98" fmla="*/ 236 w 236"/>
              <a:gd name="T99" fmla="*/ 206 h 20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6" h="206">
                <a:moveTo>
                  <a:pt x="121" y="187"/>
                </a:moveTo>
                <a:lnTo>
                  <a:pt x="110" y="194"/>
                </a:lnTo>
                <a:lnTo>
                  <a:pt x="100" y="198"/>
                </a:lnTo>
                <a:lnTo>
                  <a:pt x="91" y="202"/>
                </a:lnTo>
                <a:lnTo>
                  <a:pt x="80" y="205"/>
                </a:lnTo>
                <a:lnTo>
                  <a:pt x="73" y="206"/>
                </a:lnTo>
                <a:lnTo>
                  <a:pt x="64" y="206"/>
                </a:lnTo>
                <a:lnTo>
                  <a:pt x="56" y="205"/>
                </a:lnTo>
                <a:lnTo>
                  <a:pt x="49" y="203"/>
                </a:lnTo>
                <a:lnTo>
                  <a:pt x="42" y="200"/>
                </a:lnTo>
                <a:lnTo>
                  <a:pt x="36" y="196"/>
                </a:lnTo>
                <a:lnTo>
                  <a:pt x="28" y="189"/>
                </a:lnTo>
                <a:lnTo>
                  <a:pt x="20" y="181"/>
                </a:lnTo>
                <a:lnTo>
                  <a:pt x="14" y="172"/>
                </a:lnTo>
                <a:lnTo>
                  <a:pt x="9" y="160"/>
                </a:lnTo>
                <a:lnTo>
                  <a:pt x="5" y="148"/>
                </a:lnTo>
                <a:lnTo>
                  <a:pt x="2" y="136"/>
                </a:lnTo>
                <a:lnTo>
                  <a:pt x="0" y="123"/>
                </a:lnTo>
                <a:lnTo>
                  <a:pt x="0" y="110"/>
                </a:lnTo>
                <a:lnTo>
                  <a:pt x="0" y="97"/>
                </a:lnTo>
                <a:lnTo>
                  <a:pt x="1" y="84"/>
                </a:lnTo>
                <a:lnTo>
                  <a:pt x="3" y="72"/>
                </a:lnTo>
                <a:lnTo>
                  <a:pt x="7" y="60"/>
                </a:lnTo>
                <a:lnTo>
                  <a:pt x="11" y="50"/>
                </a:lnTo>
                <a:lnTo>
                  <a:pt x="18" y="39"/>
                </a:lnTo>
                <a:lnTo>
                  <a:pt x="26" y="29"/>
                </a:lnTo>
                <a:lnTo>
                  <a:pt x="35" y="22"/>
                </a:lnTo>
                <a:lnTo>
                  <a:pt x="45" y="15"/>
                </a:lnTo>
                <a:lnTo>
                  <a:pt x="55" y="9"/>
                </a:lnTo>
                <a:lnTo>
                  <a:pt x="67" y="5"/>
                </a:lnTo>
                <a:lnTo>
                  <a:pt x="79" y="3"/>
                </a:lnTo>
                <a:lnTo>
                  <a:pt x="92" y="0"/>
                </a:lnTo>
                <a:lnTo>
                  <a:pt x="105" y="0"/>
                </a:lnTo>
                <a:lnTo>
                  <a:pt x="119" y="1"/>
                </a:lnTo>
                <a:lnTo>
                  <a:pt x="132" y="4"/>
                </a:lnTo>
                <a:lnTo>
                  <a:pt x="145" y="6"/>
                </a:lnTo>
                <a:lnTo>
                  <a:pt x="158" y="10"/>
                </a:lnTo>
                <a:lnTo>
                  <a:pt x="170" y="15"/>
                </a:lnTo>
                <a:lnTo>
                  <a:pt x="182" y="20"/>
                </a:lnTo>
                <a:lnTo>
                  <a:pt x="192" y="27"/>
                </a:lnTo>
                <a:lnTo>
                  <a:pt x="202" y="35"/>
                </a:lnTo>
                <a:lnTo>
                  <a:pt x="211" y="43"/>
                </a:lnTo>
                <a:lnTo>
                  <a:pt x="219" y="52"/>
                </a:lnTo>
                <a:lnTo>
                  <a:pt x="225" y="61"/>
                </a:lnTo>
                <a:lnTo>
                  <a:pt x="230" y="71"/>
                </a:lnTo>
                <a:lnTo>
                  <a:pt x="234" y="81"/>
                </a:lnTo>
                <a:lnTo>
                  <a:pt x="236" y="91"/>
                </a:lnTo>
                <a:lnTo>
                  <a:pt x="236" y="101"/>
                </a:lnTo>
                <a:lnTo>
                  <a:pt x="236" y="111"/>
                </a:lnTo>
                <a:lnTo>
                  <a:pt x="234" y="121"/>
                </a:lnTo>
                <a:lnTo>
                  <a:pt x="230" y="131"/>
                </a:lnTo>
                <a:lnTo>
                  <a:pt x="226" y="141"/>
                </a:lnTo>
                <a:lnTo>
                  <a:pt x="220" y="150"/>
                </a:lnTo>
                <a:lnTo>
                  <a:pt x="213" y="158"/>
                </a:lnTo>
                <a:lnTo>
                  <a:pt x="205" y="167"/>
                </a:lnTo>
                <a:lnTo>
                  <a:pt x="194" y="174"/>
                </a:lnTo>
                <a:lnTo>
                  <a:pt x="185" y="178"/>
                </a:lnTo>
                <a:lnTo>
                  <a:pt x="176" y="183"/>
                </a:lnTo>
                <a:lnTo>
                  <a:pt x="164" y="187"/>
                </a:lnTo>
                <a:lnTo>
                  <a:pt x="153" y="189"/>
                </a:lnTo>
                <a:lnTo>
                  <a:pt x="141" y="192"/>
                </a:lnTo>
                <a:lnTo>
                  <a:pt x="127" y="194"/>
                </a:lnTo>
                <a:lnTo>
                  <a:pt x="113" y="194"/>
                </a:lnTo>
                <a:lnTo>
                  <a:pt x="98" y="19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6" name="Freeform 107"/>
          <p:cNvSpPr>
            <a:spLocks/>
          </p:cNvSpPr>
          <p:nvPr/>
        </p:nvSpPr>
        <p:spPr bwMode="auto">
          <a:xfrm>
            <a:off x="3587750" y="3827463"/>
            <a:ext cx="130175" cy="60325"/>
          </a:xfrm>
          <a:custGeom>
            <a:avLst/>
            <a:gdLst>
              <a:gd name="T0" fmla="*/ 2147483647 w 326"/>
              <a:gd name="T1" fmla="*/ 2147483647 h 153"/>
              <a:gd name="T2" fmla="*/ 2147483647 w 326"/>
              <a:gd name="T3" fmla="*/ 2147483647 h 153"/>
              <a:gd name="T4" fmla="*/ 2147483647 w 326"/>
              <a:gd name="T5" fmla="*/ 2147483647 h 153"/>
              <a:gd name="T6" fmla="*/ 2147483647 w 326"/>
              <a:gd name="T7" fmla="*/ 2147483647 h 153"/>
              <a:gd name="T8" fmla="*/ 2147483647 w 326"/>
              <a:gd name="T9" fmla="*/ 2147483647 h 153"/>
              <a:gd name="T10" fmla="*/ 2147483647 w 326"/>
              <a:gd name="T11" fmla="*/ 2147483647 h 153"/>
              <a:gd name="T12" fmla="*/ 2147483647 w 326"/>
              <a:gd name="T13" fmla="*/ 2147483647 h 153"/>
              <a:gd name="T14" fmla="*/ 2147483647 w 326"/>
              <a:gd name="T15" fmla="*/ 2147483647 h 153"/>
              <a:gd name="T16" fmla="*/ 2147483647 w 326"/>
              <a:gd name="T17" fmla="*/ 2147483647 h 153"/>
              <a:gd name="T18" fmla="*/ 2147483647 w 326"/>
              <a:gd name="T19" fmla="*/ 2147483647 h 153"/>
              <a:gd name="T20" fmla="*/ 2147483647 w 326"/>
              <a:gd name="T21" fmla="*/ 2147483647 h 153"/>
              <a:gd name="T22" fmla="*/ 2147483647 w 326"/>
              <a:gd name="T23" fmla="*/ 2147483647 h 153"/>
              <a:gd name="T24" fmla="*/ 0 w 326"/>
              <a:gd name="T25" fmla="*/ 2147483647 h 153"/>
              <a:gd name="T26" fmla="*/ 2147483647 w 326"/>
              <a:gd name="T27" fmla="*/ 2147483647 h 153"/>
              <a:gd name="T28" fmla="*/ 2147483647 w 326"/>
              <a:gd name="T29" fmla="*/ 2147483647 h 153"/>
              <a:gd name="T30" fmla="*/ 2147483647 w 326"/>
              <a:gd name="T31" fmla="*/ 2147483647 h 153"/>
              <a:gd name="T32" fmla="*/ 2147483647 w 326"/>
              <a:gd name="T33" fmla="*/ 2147483647 h 153"/>
              <a:gd name="T34" fmla="*/ 2147483647 w 326"/>
              <a:gd name="T35" fmla="*/ 2147483647 h 153"/>
              <a:gd name="T36" fmla="*/ 2147483647 w 326"/>
              <a:gd name="T37" fmla="*/ 0 h 153"/>
              <a:gd name="T38" fmla="*/ 2147483647 w 326"/>
              <a:gd name="T39" fmla="*/ 0 h 153"/>
              <a:gd name="T40" fmla="*/ 2147483647 w 326"/>
              <a:gd name="T41" fmla="*/ 2147483647 h 153"/>
              <a:gd name="T42" fmla="*/ 2147483647 w 326"/>
              <a:gd name="T43" fmla="*/ 2147483647 h 153"/>
              <a:gd name="T44" fmla="*/ 2147483647 w 326"/>
              <a:gd name="T45" fmla="*/ 2147483647 h 153"/>
              <a:gd name="T46" fmla="*/ 2147483647 w 326"/>
              <a:gd name="T47" fmla="*/ 2147483647 h 153"/>
              <a:gd name="T48" fmla="*/ 2147483647 w 326"/>
              <a:gd name="T49" fmla="*/ 2147483647 h 153"/>
              <a:gd name="T50" fmla="*/ 2147483647 w 326"/>
              <a:gd name="T51" fmla="*/ 2147483647 h 153"/>
              <a:gd name="T52" fmla="*/ 2147483647 w 326"/>
              <a:gd name="T53" fmla="*/ 2147483647 h 153"/>
              <a:gd name="T54" fmla="*/ 2147483647 w 326"/>
              <a:gd name="T55" fmla="*/ 2147483647 h 153"/>
              <a:gd name="T56" fmla="*/ 2147483647 w 326"/>
              <a:gd name="T57" fmla="*/ 2147483647 h 153"/>
              <a:gd name="T58" fmla="*/ 2147483647 w 326"/>
              <a:gd name="T59" fmla="*/ 2147483647 h 153"/>
              <a:gd name="T60" fmla="*/ 2147483647 w 326"/>
              <a:gd name="T61" fmla="*/ 2147483647 h 153"/>
              <a:gd name="T62" fmla="*/ 2147483647 w 326"/>
              <a:gd name="T63" fmla="*/ 2147483647 h 153"/>
              <a:gd name="T64" fmla="*/ 2147483647 w 326"/>
              <a:gd name="T65" fmla="*/ 2147483647 h 153"/>
              <a:gd name="T66" fmla="*/ 2147483647 w 326"/>
              <a:gd name="T67" fmla="*/ 2147483647 h 153"/>
              <a:gd name="T68" fmla="*/ 2147483647 w 326"/>
              <a:gd name="T69" fmla="*/ 2147483647 h 153"/>
              <a:gd name="T70" fmla="*/ 2147483647 w 326"/>
              <a:gd name="T71" fmla="*/ 2147483647 h 153"/>
              <a:gd name="T72" fmla="*/ 2147483647 w 326"/>
              <a:gd name="T73" fmla="*/ 2147483647 h 153"/>
              <a:gd name="T74" fmla="*/ 2147483647 w 326"/>
              <a:gd name="T75" fmla="*/ 2147483647 h 153"/>
              <a:gd name="T76" fmla="*/ 2147483647 w 326"/>
              <a:gd name="T77" fmla="*/ 2147483647 h 153"/>
              <a:gd name="T78" fmla="*/ 2147483647 w 326"/>
              <a:gd name="T79" fmla="*/ 2147483647 h 153"/>
              <a:gd name="T80" fmla="*/ 2147483647 w 326"/>
              <a:gd name="T81" fmla="*/ 2147483647 h 153"/>
              <a:gd name="T82" fmla="*/ 2147483647 w 326"/>
              <a:gd name="T83" fmla="*/ 2147483647 h 153"/>
              <a:gd name="T84" fmla="*/ 2147483647 w 326"/>
              <a:gd name="T85" fmla="*/ 2147483647 h 153"/>
              <a:gd name="T86" fmla="*/ 2147483647 w 326"/>
              <a:gd name="T87" fmla="*/ 2147483647 h 153"/>
              <a:gd name="T88" fmla="*/ 2147483647 w 326"/>
              <a:gd name="T89" fmla="*/ 2147483647 h 153"/>
              <a:gd name="T90" fmla="*/ 2147483647 w 326"/>
              <a:gd name="T91" fmla="*/ 2147483647 h 153"/>
              <a:gd name="T92" fmla="*/ 2147483647 w 326"/>
              <a:gd name="T93" fmla="*/ 2147483647 h 153"/>
              <a:gd name="T94" fmla="*/ 2147483647 w 326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6"/>
              <a:gd name="T145" fmla="*/ 0 h 153"/>
              <a:gd name="T146" fmla="*/ 326 w 326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6" h="153">
                <a:moveTo>
                  <a:pt x="210" y="119"/>
                </a:moveTo>
                <a:lnTo>
                  <a:pt x="196" y="123"/>
                </a:lnTo>
                <a:lnTo>
                  <a:pt x="182" y="126"/>
                </a:lnTo>
                <a:lnTo>
                  <a:pt x="168" y="131"/>
                </a:lnTo>
                <a:lnTo>
                  <a:pt x="155" y="135"/>
                </a:lnTo>
                <a:lnTo>
                  <a:pt x="143" y="138"/>
                </a:lnTo>
                <a:lnTo>
                  <a:pt x="132" y="143"/>
                </a:lnTo>
                <a:lnTo>
                  <a:pt x="121" y="146"/>
                </a:lnTo>
                <a:lnTo>
                  <a:pt x="110" y="150"/>
                </a:lnTo>
                <a:lnTo>
                  <a:pt x="98" y="152"/>
                </a:lnTo>
                <a:lnTo>
                  <a:pt x="88" y="153"/>
                </a:lnTo>
                <a:lnTo>
                  <a:pt x="78" y="153"/>
                </a:lnTo>
                <a:lnTo>
                  <a:pt x="68" y="151"/>
                </a:lnTo>
                <a:lnTo>
                  <a:pt x="58" y="149"/>
                </a:lnTo>
                <a:lnTo>
                  <a:pt x="50" y="144"/>
                </a:lnTo>
                <a:lnTo>
                  <a:pt x="42" y="140"/>
                </a:lnTo>
                <a:lnTo>
                  <a:pt x="36" y="133"/>
                </a:lnTo>
                <a:lnTo>
                  <a:pt x="29" y="126"/>
                </a:lnTo>
                <a:lnTo>
                  <a:pt x="22" y="119"/>
                </a:lnTo>
                <a:lnTo>
                  <a:pt x="17" y="110"/>
                </a:lnTo>
                <a:lnTo>
                  <a:pt x="11" y="103"/>
                </a:lnTo>
                <a:lnTo>
                  <a:pt x="7" y="94"/>
                </a:lnTo>
                <a:lnTo>
                  <a:pt x="3" y="85"/>
                </a:lnTo>
                <a:lnTo>
                  <a:pt x="1" y="76"/>
                </a:lnTo>
                <a:lnTo>
                  <a:pt x="0" y="67"/>
                </a:lnTo>
                <a:lnTo>
                  <a:pt x="0" y="58"/>
                </a:lnTo>
                <a:lnTo>
                  <a:pt x="0" y="50"/>
                </a:lnTo>
                <a:lnTo>
                  <a:pt x="3" y="41"/>
                </a:lnTo>
                <a:lnTo>
                  <a:pt x="7" y="34"/>
                </a:lnTo>
                <a:lnTo>
                  <a:pt x="12" y="28"/>
                </a:lnTo>
                <a:lnTo>
                  <a:pt x="19" y="21"/>
                </a:lnTo>
                <a:lnTo>
                  <a:pt x="28" y="15"/>
                </a:lnTo>
                <a:lnTo>
                  <a:pt x="38" y="11"/>
                </a:lnTo>
                <a:lnTo>
                  <a:pt x="49" y="8"/>
                </a:lnTo>
                <a:lnTo>
                  <a:pt x="61" y="5"/>
                </a:lnTo>
                <a:lnTo>
                  <a:pt x="74" y="3"/>
                </a:lnTo>
                <a:lnTo>
                  <a:pt x="86" y="1"/>
                </a:lnTo>
                <a:lnTo>
                  <a:pt x="98" y="0"/>
                </a:lnTo>
                <a:lnTo>
                  <a:pt x="111" y="0"/>
                </a:lnTo>
                <a:lnTo>
                  <a:pt x="123" y="0"/>
                </a:lnTo>
                <a:lnTo>
                  <a:pt x="134" y="0"/>
                </a:lnTo>
                <a:lnTo>
                  <a:pt x="144" y="1"/>
                </a:lnTo>
                <a:lnTo>
                  <a:pt x="152" y="1"/>
                </a:lnTo>
                <a:lnTo>
                  <a:pt x="159" y="2"/>
                </a:lnTo>
                <a:lnTo>
                  <a:pt x="163" y="4"/>
                </a:lnTo>
                <a:lnTo>
                  <a:pt x="167" y="5"/>
                </a:lnTo>
                <a:lnTo>
                  <a:pt x="168" y="9"/>
                </a:lnTo>
                <a:lnTo>
                  <a:pt x="172" y="15"/>
                </a:lnTo>
                <a:lnTo>
                  <a:pt x="176" y="21"/>
                </a:lnTo>
                <a:lnTo>
                  <a:pt x="179" y="25"/>
                </a:lnTo>
                <a:lnTo>
                  <a:pt x="183" y="31"/>
                </a:lnTo>
                <a:lnTo>
                  <a:pt x="188" y="35"/>
                </a:lnTo>
                <a:lnTo>
                  <a:pt x="194" y="40"/>
                </a:lnTo>
                <a:lnTo>
                  <a:pt x="201" y="42"/>
                </a:lnTo>
                <a:lnTo>
                  <a:pt x="209" y="41"/>
                </a:lnTo>
                <a:lnTo>
                  <a:pt x="217" y="38"/>
                </a:lnTo>
                <a:lnTo>
                  <a:pt x="225" y="34"/>
                </a:lnTo>
                <a:lnTo>
                  <a:pt x="234" y="32"/>
                </a:lnTo>
                <a:lnTo>
                  <a:pt x="243" y="30"/>
                </a:lnTo>
                <a:lnTo>
                  <a:pt x="252" y="29"/>
                </a:lnTo>
                <a:lnTo>
                  <a:pt x="261" y="29"/>
                </a:lnTo>
                <a:lnTo>
                  <a:pt x="270" y="29"/>
                </a:lnTo>
                <a:lnTo>
                  <a:pt x="276" y="30"/>
                </a:lnTo>
                <a:lnTo>
                  <a:pt x="282" y="31"/>
                </a:lnTo>
                <a:lnTo>
                  <a:pt x="289" y="32"/>
                </a:lnTo>
                <a:lnTo>
                  <a:pt x="294" y="33"/>
                </a:lnTo>
                <a:lnTo>
                  <a:pt x="300" y="34"/>
                </a:lnTo>
                <a:lnTo>
                  <a:pt x="304" y="37"/>
                </a:lnTo>
                <a:lnTo>
                  <a:pt x="310" y="39"/>
                </a:lnTo>
                <a:lnTo>
                  <a:pt x="313" y="41"/>
                </a:lnTo>
                <a:lnTo>
                  <a:pt x="318" y="43"/>
                </a:lnTo>
                <a:lnTo>
                  <a:pt x="320" y="46"/>
                </a:lnTo>
                <a:lnTo>
                  <a:pt x="322" y="48"/>
                </a:lnTo>
                <a:lnTo>
                  <a:pt x="325" y="50"/>
                </a:lnTo>
                <a:lnTo>
                  <a:pt x="326" y="53"/>
                </a:lnTo>
                <a:lnTo>
                  <a:pt x="326" y="56"/>
                </a:lnTo>
                <a:lnTo>
                  <a:pt x="326" y="58"/>
                </a:lnTo>
                <a:lnTo>
                  <a:pt x="325" y="60"/>
                </a:lnTo>
                <a:lnTo>
                  <a:pt x="322" y="63"/>
                </a:lnTo>
                <a:lnTo>
                  <a:pt x="316" y="67"/>
                </a:lnTo>
                <a:lnTo>
                  <a:pt x="307" y="70"/>
                </a:lnTo>
                <a:lnTo>
                  <a:pt x="295" y="75"/>
                </a:lnTo>
                <a:lnTo>
                  <a:pt x="282" y="78"/>
                </a:lnTo>
                <a:lnTo>
                  <a:pt x="267" y="81"/>
                </a:lnTo>
                <a:lnTo>
                  <a:pt x="253" y="85"/>
                </a:lnTo>
                <a:lnTo>
                  <a:pt x="238" y="88"/>
                </a:lnTo>
                <a:lnTo>
                  <a:pt x="225" y="93"/>
                </a:lnTo>
                <a:lnTo>
                  <a:pt x="213" y="97"/>
                </a:lnTo>
                <a:lnTo>
                  <a:pt x="206" y="100"/>
                </a:lnTo>
                <a:lnTo>
                  <a:pt x="201" y="103"/>
                </a:lnTo>
                <a:lnTo>
                  <a:pt x="197" y="106"/>
                </a:lnTo>
                <a:lnTo>
                  <a:pt x="192" y="109"/>
                </a:lnTo>
                <a:lnTo>
                  <a:pt x="190" y="113"/>
                </a:lnTo>
                <a:lnTo>
                  <a:pt x="188" y="117"/>
                </a:lnTo>
                <a:lnTo>
                  <a:pt x="188" y="121"/>
                </a:lnTo>
                <a:lnTo>
                  <a:pt x="188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7" name="Freeform 108"/>
          <p:cNvSpPr>
            <a:spLocks/>
          </p:cNvSpPr>
          <p:nvPr/>
        </p:nvSpPr>
        <p:spPr bwMode="auto">
          <a:xfrm>
            <a:off x="3814763" y="3900488"/>
            <a:ext cx="31750" cy="25400"/>
          </a:xfrm>
          <a:custGeom>
            <a:avLst/>
            <a:gdLst>
              <a:gd name="T0" fmla="*/ 2147483647 w 79"/>
              <a:gd name="T1" fmla="*/ 2147483647 h 60"/>
              <a:gd name="T2" fmla="*/ 2147483647 w 79"/>
              <a:gd name="T3" fmla="*/ 2147483647 h 60"/>
              <a:gd name="T4" fmla="*/ 2147483647 w 79"/>
              <a:gd name="T5" fmla="*/ 2147483647 h 60"/>
              <a:gd name="T6" fmla="*/ 2147483647 w 79"/>
              <a:gd name="T7" fmla="*/ 2147483647 h 60"/>
              <a:gd name="T8" fmla="*/ 2147483647 w 79"/>
              <a:gd name="T9" fmla="*/ 2147483647 h 60"/>
              <a:gd name="T10" fmla="*/ 2147483647 w 79"/>
              <a:gd name="T11" fmla="*/ 2147483647 h 60"/>
              <a:gd name="T12" fmla="*/ 2147483647 w 79"/>
              <a:gd name="T13" fmla="*/ 2147483647 h 60"/>
              <a:gd name="T14" fmla="*/ 2147483647 w 79"/>
              <a:gd name="T15" fmla="*/ 2147483647 h 60"/>
              <a:gd name="T16" fmla="*/ 2147483647 w 79"/>
              <a:gd name="T17" fmla="*/ 2147483647 h 60"/>
              <a:gd name="T18" fmla="*/ 2147483647 w 79"/>
              <a:gd name="T19" fmla="*/ 2147483647 h 60"/>
              <a:gd name="T20" fmla="*/ 2147483647 w 79"/>
              <a:gd name="T21" fmla="*/ 2147483647 h 60"/>
              <a:gd name="T22" fmla="*/ 2147483647 w 79"/>
              <a:gd name="T23" fmla="*/ 2147483647 h 60"/>
              <a:gd name="T24" fmla="*/ 2147483647 w 79"/>
              <a:gd name="T25" fmla="*/ 2147483647 h 60"/>
              <a:gd name="T26" fmla="*/ 2147483647 w 79"/>
              <a:gd name="T27" fmla="*/ 2147483647 h 60"/>
              <a:gd name="T28" fmla="*/ 2147483647 w 79"/>
              <a:gd name="T29" fmla="*/ 2147483647 h 60"/>
              <a:gd name="T30" fmla="*/ 2147483647 w 79"/>
              <a:gd name="T31" fmla="*/ 2147483647 h 60"/>
              <a:gd name="T32" fmla="*/ 2147483647 w 79"/>
              <a:gd name="T33" fmla="*/ 2147483647 h 60"/>
              <a:gd name="T34" fmla="*/ 2147483647 w 79"/>
              <a:gd name="T35" fmla="*/ 2147483647 h 60"/>
              <a:gd name="T36" fmla="*/ 2147483647 w 79"/>
              <a:gd name="T37" fmla="*/ 2147483647 h 60"/>
              <a:gd name="T38" fmla="*/ 2147483647 w 79"/>
              <a:gd name="T39" fmla="*/ 2147483647 h 60"/>
              <a:gd name="T40" fmla="*/ 2147483647 w 79"/>
              <a:gd name="T41" fmla="*/ 2147483647 h 60"/>
              <a:gd name="T42" fmla="*/ 2147483647 w 79"/>
              <a:gd name="T43" fmla="*/ 2147483647 h 60"/>
              <a:gd name="T44" fmla="*/ 2147483647 w 79"/>
              <a:gd name="T45" fmla="*/ 2147483647 h 60"/>
              <a:gd name="T46" fmla="*/ 2147483647 w 79"/>
              <a:gd name="T47" fmla="*/ 2147483647 h 60"/>
              <a:gd name="T48" fmla="*/ 2147483647 w 79"/>
              <a:gd name="T49" fmla="*/ 2147483647 h 60"/>
              <a:gd name="T50" fmla="*/ 2147483647 w 79"/>
              <a:gd name="T51" fmla="*/ 2147483647 h 60"/>
              <a:gd name="T52" fmla="*/ 2147483647 w 79"/>
              <a:gd name="T53" fmla="*/ 2147483647 h 60"/>
              <a:gd name="T54" fmla="*/ 2147483647 w 79"/>
              <a:gd name="T55" fmla="*/ 2147483647 h 60"/>
              <a:gd name="T56" fmla="*/ 2147483647 w 79"/>
              <a:gd name="T57" fmla="*/ 2147483647 h 60"/>
              <a:gd name="T58" fmla="*/ 2147483647 w 79"/>
              <a:gd name="T59" fmla="*/ 2147483647 h 60"/>
              <a:gd name="T60" fmla="*/ 2147483647 w 79"/>
              <a:gd name="T61" fmla="*/ 2147483647 h 60"/>
              <a:gd name="T62" fmla="*/ 2147483647 w 79"/>
              <a:gd name="T63" fmla="*/ 2147483647 h 60"/>
              <a:gd name="T64" fmla="*/ 0 w 79"/>
              <a:gd name="T65" fmla="*/ 2147483647 h 60"/>
              <a:gd name="T66" fmla="*/ 2147483647 w 79"/>
              <a:gd name="T67" fmla="*/ 2147483647 h 60"/>
              <a:gd name="T68" fmla="*/ 2147483647 w 79"/>
              <a:gd name="T69" fmla="*/ 2147483647 h 60"/>
              <a:gd name="T70" fmla="*/ 2147483647 w 79"/>
              <a:gd name="T71" fmla="*/ 2147483647 h 60"/>
              <a:gd name="T72" fmla="*/ 2147483647 w 79"/>
              <a:gd name="T73" fmla="*/ 2147483647 h 60"/>
              <a:gd name="T74" fmla="*/ 2147483647 w 79"/>
              <a:gd name="T75" fmla="*/ 2147483647 h 60"/>
              <a:gd name="T76" fmla="*/ 2147483647 w 79"/>
              <a:gd name="T77" fmla="*/ 0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0"/>
              <a:gd name="T119" fmla="*/ 79 w 79"/>
              <a:gd name="T120" fmla="*/ 60 h 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0">
                <a:moveTo>
                  <a:pt x="29" y="22"/>
                </a:moveTo>
                <a:lnTo>
                  <a:pt x="37" y="24"/>
                </a:lnTo>
                <a:lnTo>
                  <a:pt x="44" y="25"/>
                </a:lnTo>
                <a:lnTo>
                  <a:pt x="50" y="28"/>
                </a:lnTo>
                <a:lnTo>
                  <a:pt x="56" y="29"/>
                </a:lnTo>
                <a:lnTo>
                  <a:pt x="60" y="31"/>
                </a:lnTo>
                <a:lnTo>
                  <a:pt x="65" y="32"/>
                </a:lnTo>
                <a:lnTo>
                  <a:pt x="68" y="34"/>
                </a:lnTo>
                <a:lnTo>
                  <a:pt x="71" y="35"/>
                </a:lnTo>
                <a:lnTo>
                  <a:pt x="74" y="38"/>
                </a:lnTo>
                <a:lnTo>
                  <a:pt x="76" y="39"/>
                </a:lnTo>
                <a:lnTo>
                  <a:pt x="77" y="41"/>
                </a:lnTo>
                <a:lnTo>
                  <a:pt x="78" y="42"/>
                </a:lnTo>
                <a:lnTo>
                  <a:pt x="79" y="44"/>
                </a:lnTo>
                <a:lnTo>
                  <a:pt x="79" y="46"/>
                </a:lnTo>
                <a:lnTo>
                  <a:pt x="79" y="47"/>
                </a:lnTo>
                <a:lnTo>
                  <a:pt x="78" y="49"/>
                </a:lnTo>
                <a:lnTo>
                  <a:pt x="77" y="50"/>
                </a:lnTo>
                <a:lnTo>
                  <a:pt x="76" y="51"/>
                </a:lnTo>
                <a:lnTo>
                  <a:pt x="75" y="52"/>
                </a:lnTo>
                <a:lnTo>
                  <a:pt x="68" y="56"/>
                </a:lnTo>
                <a:lnTo>
                  <a:pt x="61" y="58"/>
                </a:lnTo>
                <a:lnTo>
                  <a:pt x="52" y="59"/>
                </a:lnTo>
                <a:lnTo>
                  <a:pt x="42" y="60"/>
                </a:lnTo>
                <a:lnTo>
                  <a:pt x="33" y="60"/>
                </a:lnTo>
                <a:lnTo>
                  <a:pt x="24" y="59"/>
                </a:lnTo>
                <a:lnTo>
                  <a:pt x="16" y="57"/>
                </a:lnTo>
                <a:lnTo>
                  <a:pt x="11" y="54"/>
                </a:lnTo>
                <a:lnTo>
                  <a:pt x="8" y="52"/>
                </a:lnTo>
                <a:lnTo>
                  <a:pt x="4" y="49"/>
                </a:lnTo>
                <a:lnTo>
                  <a:pt x="2" y="46"/>
                </a:lnTo>
                <a:lnTo>
                  <a:pt x="1" y="42"/>
                </a:lnTo>
                <a:lnTo>
                  <a:pt x="0" y="38"/>
                </a:lnTo>
                <a:lnTo>
                  <a:pt x="1" y="33"/>
                </a:lnTo>
                <a:lnTo>
                  <a:pt x="2" y="28"/>
                </a:lnTo>
                <a:lnTo>
                  <a:pt x="5" y="21"/>
                </a:lnTo>
                <a:lnTo>
                  <a:pt x="10" y="14"/>
                </a:lnTo>
                <a:lnTo>
                  <a:pt x="16" y="7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8" name="Freeform 109"/>
          <p:cNvSpPr>
            <a:spLocks/>
          </p:cNvSpPr>
          <p:nvPr/>
        </p:nvSpPr>
        <p:spPr bwMode="auto">
          <a:xfrm>
            <a:off x="3297238" y="3316288"/>
            <a:ext cx="53975" cy="63500"/>
          </a:xfrm>
          <a:custGeom>
            <a:avLst/>
            <a:gdLst>
              <a:gd name="T0" fmla="*/ 2147483647 w 135"/>
              <a:gd name="T1" fmla="*/ 2147483647 h 163"/>
              <a:gd name="T2" fmla="*/ 2147483647 w 135"/>
              <a:gd name="T3" fmla="*/ 2147483647 h 163"/>
              <a:gd name="T4" fmla="*/ 2147483647 w 135"/>
              <a:gd name="T5" fmla="*/ 2147483647 h 163"/>
              <a:gd name="T6" fmla="*/ 2147483647 w 135"/>
              <a:gd name="T7" fmla="*/ 2147483647 h 163"/>
              <a:gd name="T8" fmla="*/ 2147483647 w 135"/>
              <a:gd name="T9" fmla="*/ 2147483647 h 163"/>
              <a:gd name="T10" fmla="*/ 2147483647 w 135"/>
              <a:gd name="T11" fmla="*/ 2147483647 h 163"/>
              <a:gd name="T12" fmla="*/ 2147483647 w 135"/>
              <a:gd name="T13" fmla="*/ 2147483647 h 163"/>
              <a:gd name="T14" fmla="*/ 2147483647 w 135"/>
              <a:gd name="T15" fmla="*/ 2147483647 h 163"/>
              <a:gd name="T16" fmla="*/ 2147483647 w 135"/>
              <a:gd name="T17" fmla="*/ 2147483647 h 163"/>
              <a:gd name="T18" fmla="*/ 2147483647 w 135"/>
              <a:gd name="T19" fmla="*/ 2147483647 h 163"/>
              <a:gd name="T20" fmla="*/ 2147483647 w 135"/>
              <a:gd name="T21" fmla="*/ 2147483647 h 163"/>
              <a:gd name="T22" fmla="*/ 2147483647 w 135"/>
              <a:gd name="T23" fmla="*/ 2147483647 h 163"/>
              <a:gd name="T24" fmla="*/ 2147483647 w 135"/>
              <a:gd name="T25" fmla="*/ 2147483647 h 163"/>
              <a:gd name="T26" fmla="*/ 2147483647 w 135"/>
              <a:gd name="T27" fmla="*/ 2147483647 h 163"/>
              <a:gd name="T28" fmla="*/ 2147483647 w 135"/>
              <a:gd name="T29" fmla="*/ 2147483647 h 163"/>
              <a:gd name="T30" fmla="*/ 2147483647 w 135"/>
              <a:gd name="T31" fmla="*/ 2147483647 h 163"/>
              <a:gd name="T32" fmla="*/ 2147483647 w 135"/>
              <a:gd name="T33" fmla="*/ 2147483647 h 163"/>
              <a:gd name="T34" fmla="*/ 2147483647 w 135"/>
              <a:gd name="T35" fmla="*/ 2147483647 h 163"/>
              <a:gd name="T36" fmla="*/ 2147483647 w 135"/>
              <a:gd name="T37" fmla="*/ 2147483647 h 163"/>
              <a:gd name="T38" fmla="*/ 0 w 135"/>
              <a:gd name="T39" fmla="*/ 2147483647 h 163"/>
              <a:gd name="T40" fmla="*/ 0 w 135"/>
              <a:gd name="T41" fmla="*/ 2147483647 h 163"/>
              <a:gd name="T42" fmla="*/ 2147483647 w 135"/>
              <a:gd name="T43" fmla="*/ 2147483647 h 163"/>
              <a:gd name="T44" fmla="*/ 2147483647 w 135"/>
              <a:gd name="T45" fmla="*/ 2147483647 h 163"/>
              <a:gd name="T46" fmla="*/ 2147483647 w 135"/>
              <a:gd name="T47" fmla="*/ 2147483647 h 163"/>
              <a:gd name="T48" fmla="*/ 2147483647 w 135"/>
              <a:gd name="T49" fmla="*/ 2147483647 h 163"/>
              <a:gd name="T50" fmla="*/ 2147483647 w 135"/>
              <a:gd name="T51" fmla="*/ 2147483647 h 163"/>
              <a:gd name="T52" fmla="*/ 2147483647 w 135"/>
              <a:gd name="T53" fmla="*/ 2147483647 h 163"/>
              <a:gd name="T54" fmla="*/ 2147483647 w 135"/>
              <a:gd name="T55" fmla="*/ 2147483647 h 163"/>
              <a:gd name="T56" fmla="*/ 2147483647 w 135"/>
              <a:gd name="T57" fmla="*/ 2147483647 h 163"/>
              <a:gd name="T58" fmla="*/ 2147483647 w 135"/>
              <a:gd name="T59" fmla="*/ 0 h 163"/>
              <a:gd name="T60" fmla="*/ 2147483647 w 135"/>
              <a:gd name="T61" fmla="*/ 0 h 163"/>
              <a:gd name="T62" fmla="*/ 2147483647 w 135"/>
              <a:gd name="T63" fmla="*/ 2147483647 h 163"/>
              <a:gd name="T64" fmla="*/ 2147483647 w 135"/>
              <a:gd name="T65" fmla="*/ 2147483647 h 163"/>
              <a:gd name="T66" fmla="*/ 2147483647 w 135"/>
              <a:gd name="T67" fmla="*/ 2147483647 h 163"/>
              <a:gd name="T68" fmla="*/ 2147483647 w 135"/>
              <a:gd name="T69" fmla="*/ 2147483647 h 163"/>
              <a:gd name="T70" fmla="*/ 2147483647 w 135"/>
              <a:gd name="T71" fmla="*/ 2147483647 h 163"/>
              <a:gd name="T72" fmla="*/ 2147483647 w 135"/>
              <a:gd name="T73" fmla="*/ 2147483647 h 163"/>
              <a:gd name="T74" fmla="*/ 2147483647 w 135"/>
              <a:gd name="T75" fmla="*/ 2147483647 h 163"/>
              <a:gd name="T76" fmla="*/ 2147483647 w 135"/>
              <a:gd name="T77" fmla="*/ 2147483647 h 163"/>
              <a:gd name="T78" fmla="*/ 2147483647 w 135"/>
              <a:gd name="T79" fmla="*/ 2147483647 h 163"/>
              <a:gd name="T80" fmla="*/ 2147483647 w 135"/>
              <a:gd name="T81" fmla="*/ 2147483647 h 163"/>
              <a:gd name="T82" fmla="*/ 2147483647 w 135"/>
              <a:gd name="T83" fmla="*/ 2147483647 h 163"/>
              <a:gd name="T84" fmla="*/ 2147483647 w 135"/>
              <a:gd name="T85" fmla="*/ 2147483647 h 163"/>
              <a:gd name="T86" fmla="*/ 2147483647 w 135"/>
              <a:gd name="T87" fmla="*/ 2147483647 h 163"/>
              <a:gd name="T88" fmla="*/ 2147483647 w 135"/>
              <a:gd name="T89" fmla="*/ 2147483647 h 163"/>
              <a:gd name="T90" fmla="*/ 2147483647 w 135"/>
              <a:gd name="T91" fmla="*/ 2147483647 h 163"/>
              <a:gd name="T92" fmla="*/ 2147483647 w 135"/>
              <a:gd name="T93" fmla="*/ 2147483647 h 16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5"/>
              <a:gd name="T142" fmla="*/ 0 h 163"/>
              <a:gd name="T143" fmla="*/ 135 w 135"/>
              <a:gd name="T144" fmla="*/ 163 h 16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5" h="163">
                <a:moveTo>
                  <a:pt x="135" y="138"/>
                </a:moveTo>
                <a:lnTo>
                  <a:pt x="126" y="146"/>
                </a:lnTo>
                <a:lnTo>
                  <a:pt x="116" y="151"/>
                </a:lnTo>
                <a:lnTo>
                  <a:pt x="107" y="156"/>
                </a:lnTo>
                <a:lnTo>
                  <a:pt x="98" y="159"/>
                </a:lnTo>
                <a:lnTo>
                  <a:pt x="89" y="162"/>
                </a:lnTo>
                <a:lnTo>
                  <a:pt x="82" y="163"/>
                </a:lnTo>
                <a:lnTo>
                  <a:pt x="74" y="163"/>
                </a:lnTo>
                <a:lnTo>
                  <a:pt x="66" y="162"/>
                </a:lnTo>
                <a:lnTo>
                  <a:pt x="58" y="159"/>
                </a:lnTo>
                <a:lnTo>
                  <a:pt x="51" y="157"/>
                </a:lnTo>
                <a:lnTo>
                  <a:pt x="41" y="150"/>
                </a:lnTo>
                <a:lnTo>
                  <a:pt x="33" y="142"/>
                </a:lnTo>
                <a:lnTo>
                  <a:pt x="25" y="134"/>
                </a:lnTo>
                <a:lnTo>
                  <a:pt x="18" y="125"/>
                </a:lnTo>
                <a:lnTo>
                  <a:pt x="12" y="113"/>
                </a:lnTo>
                <a:lnTo>
                  <a:pt x="8" y="102"/>
                </a:lnTo>
                <a:lnTo>
                  <a:pt x="3" y="90"/>
                </a:lnTo>
                <a:lnTo>
                  <a:pt x="1" y="78"/>
                </a:lnTo>
                <a:lnTo>
                  <a:pt x="0" y="66"/>
                </a:lnTo>
                <a:lnTo>
                  <a:pt x="0" y="55"/>
                </a:lnTo>
                <a:lnTo>
                  <a:pt x="1" y="44"/>
                </a:lnTo>
                <a:lnTo>
                  <a:pt x="3" y="34"/>
                </a:lnTo>
                <a:lnTo>
                  <a:pt x="8" y="25"/>
                </a:lnTo>
                <a:lnTo>
                  <a:pt x="12" y="18"/>
                </a:lnTo>
                <a:lnTo>
                  <a:pt x="19" y="13"/>
                </a:lnTo>
                <a:lnTo>
                  <a:pt x="26" y="8"/>
                </a:lnTo>
                <a:lnTo>
                  <a:pt x="33" y="4"/>
                </a:lnTo>
                <a:lnTo>
                  <a:pt x="41" y="1"/>
                </a:lnTo>
                <a:lnTo>
                  <a:pt x="50" y="0"/>
                </a:lnTo>
                <a:lnTo>
                  <a:pt x="59" y="0"/>
                </a:lnTo>
                <a:lnTo>
                  <a:pt x="67" y="1"/>
                </a:lnTo>
                <a:lnTo>
                  <a:pt x="76" y="4"/>
                </a:lnTo>
                <a:lnTo>
                  <a:pt x="85" y="6"/>
                </a:lnTo>
                <a:lnTo>
                  <a:pt x="92" y="10"/>
                </a:lnTo>
                <a:lnTo>
                  <a:pt x="100" y="15"/>
                </a:lnTo>
                <a:lnTo>
                  <a:pt x="105" y="22"/>
                </a:lnTo>
                <a:lnTo>
                  <a:pt x="111" y="28"/>
                </a:lnTo>
                <a:lnTo>
                  <a:pt x="113" y="34"/>
                </a:lnTo>
                <a:lnTo>
                  <a:pt x="115" y="41"/>
                </a:lnTo>
                <a:lnTo>
                  <a:pt x="116" y="47"/>
                </a:lnTo>
                <a:lnTo>
                  <a:pt x="117" y="55"/>
                </a:lnTo>
                <a:lnTo>
                  <a:pt x="116" y="63"/>
                </a:lnTo>
                <a:lnTo>
                  <a:pt x="114" y="71"/>
                </a:lnTo>
                <a:lnTo>
                  <a:pt x="111" y="80"/>
                </a:lnTo>
                <a:lnTo>
                  <a:pt x="106" y="89"/>
                </a:lnTo>
                <a:lnTo>
                  <a:pt x="101" y="9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9" name="Freeform 110"/>
          <p:cNvSpPr>
            <a:spLocks/>
          </p:cNvSpPr>
          <p:nvPr/>
        </p:nvSpPr>
        <p:spPr bwMode="auto">
          <a:xfrm>
            <a:off x="3946525" y="382746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3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39"/>
                </a:lnTo>
                <a:lnTo>
                  <a:pt x="12" y="38"/>
                </a:lnTo>
                <a:lnTo>
                  <a:pt x="9" y="35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3"/>
                </a:lnTo>
                <a:lnTo>
                  <a:pt x="0" y="9"/>
                </a:lnTo>
                <a:lnTo>
                  <a:pt x="2" y="5"/>
                </a:lnTo>
                <a:lnTo>
                  <a:pt x="4" y="2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0" name="Freeform 111"/>
          <p:cNvSpPr>
            <a:spLocks/>
          </p:cNvSpPr>
          <p:nvPr/>
        </p:nvSpPr>
        <p:spPr bwMode="auto">
          <a:xfrm>
            <a:off x="3922713" y="3824288"/>
            <a:ext cx="14287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2147483647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0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4"/>
                </a:moveTo>
                <a:lnTo>
                  <a:pt x="30" y="37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3" y="39"/>
                </a:lnTo>
                <a:lnTo>
                  <a:pt x="9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1" name="Freeform 112"/>
          <p:cNvSpPr>
            <a:spLocks/>
          </p:cNvSpPr>
          <p:nvPr/>
        </p:nvSpPr>
        <p:spPr bwMode="auto">
          <a:xfrm>
            <a:off x="3895725" y="3643313"/>
            <a:ext cx="14288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2147483647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7"/>
                </a:lnTo>
                <a:lnTo>
                  <a:pt x="26" y="39"/>
                </a:lnTo>
                <a:lnTo>
                  <a:pt x="22" y="41"/>
                </a:lnTo>
                <a:lnTo>
                  <a:pt x="19" y="41"/>
                </a:lnTo>
                <a:lnTo>
                  <a:pt x="15" y="41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5" y="5"/>
                </a:lnTo>
                <a:lnTo>
                  <a:pt x="28" y="7"/>
                </a:lnTo>
                <a:lnTo>
                  <a:pt x="29" y="10"/>
                </a:lnTo>
                <a:lnTo>
                  <a:pt x="29" y="14"/>
                </a:lnTo>
                <a:lnTo>
                  <a:pt x="29" y="17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2" name="Freeform 113"/>
          <p:cNvSpPr>
            <a:spLocks/>
          </p:cNvSpPr>
          <p:nvPr/>
        </p:nvSpPr>
        <p:spPr bwMode="auto">
          <a:xfrm>
            <a:off x="3795713" y="3859213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1" y="37"/>
                </a:lnTo>
                <a:lnTo>
                  <a:pt x="27" y="40"/>
                </a:lnTo>
                <a:lnTo>
                  <a:pt x="24" y="41"/>
                </a:lnTo>
                <a:lnTo>
                  <a:pt x="21" y="41"/>
                </a:lnTo>
                <a:lnTo>
                  <a:pt x="17" y="40"/>
                </a:lnTo>
                <a:lnTo>
                  <a:pt x="14" y="38"/>
                </a:lnTo>
                <a:lnTo>
                  <a:pt x="10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1" y="19"/>
                </a:lnTo>
                <a:lnTo>
                  <a:pt x="0" y="14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31" y="13"/>
                </a:lnTo>
                <a:lnTo>
                  <a:pt x="29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3" name="Freeform 114"/>
          <p:cNvSpPr>
            <a:spLocks/>
          </p:cNvSpPr>
          <p:nvPr/>
        </p:nvSpPr>
        <p:spPr bwMode="auto">
          <a:xfrm>
            <a:off x="3478213" y="3675063"/>
            <a:ext cx="12700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0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5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4" name="Freeform 115"/>
          <p:cNvSpPr>
            <a:spLocks/>
          </p:cNvSpPr>
          <p:nvPr/>
        </p:nvSpPr>
        <p:spPr bwMode="auto">
          <a:xfrm>
            <a:off x="3397250" y="337661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1" y="37"/>
                </a:lnTo>
                <a:lnTo>
                  <a:pt x="26" y="39"/>
                </a:lnTo>
                <a:lnTo>
                  <a:pt x="23" y="40"/>
                </a:lnTo>
                <a:lnTo>
                  <a:pt x="20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4" y="28"/>
                </a:lnTo>
                <a:lnTo>
                  <a:pt x="2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3" y="5"/>
                </a:lnTo>
                <a:lnTo>
                  <a:pt x="5" y="3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3" y="2"/>
                </a:lnTo>
                <a:lnTo>
                  <a:pt x="25" y="4"/>
                </a:lnTo>
                <a:lnTo>
                  <a:pt x="28" y="6"/>
                </a:lnTo>
                <a:lnTo>
                  <a:pt x="30" y="10"/>
                </a:lnTo>
                <a:lnTo>
                  <a:pt x="30" y="12"/>
                </a:lnTo>
                <a:lnTo>
                  <a:pt x="30" y="16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5" name="Freeform 116"/>
          <p:cNvSpPr>
            <a:spLocks/>
          </p:cNvSpPr>
          <p:nvPr/>
        </p:nvSpPr>
        <p:spPr bwMode="auto">
          <a:xfrm>
            <a:off x="3609975" y="3638550"/>
            <a:ext cx="12700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2147483647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30" y="38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2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4" y="5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6" name="Freeform 117"/>
          <p:cNvSpPr>
            <a:spLocks/>
          </p:cNvSpPr>
          <p:nvPr/>
        </p:nvSpPr>
        <p:spPr bwMode="auto">
          <a:xfrm>
            <a:off x="3529013" y="3341688"/>
            <a:ext cx="14287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2147483647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29" y="38"/>
                </a:lnTo>
                <a:lnTo>
                  <a:pt x="26" y="39"/>
                </a:lnTo>
                <a:lnTo>
                  <a:pt x="22" y="40"/>
                </a:lnTo>
                <a:lnTo>
                  <a:pt x="19" y="41"/>
                </a:lnTo>
                <a:lnTo>
                  <a:pt x="16" y="40"/>
                </a:lnTo>
                <a:lnTo>
                  <a:pt x="12" y="39"/>
                </a:lnTo>
                <a:lnTo>
                  <a:pt x="9" y="37"/>
                </a:lnTo>
                <a:lnTo>
                  <a:pt x="6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3" y="3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4"/>
                </a:lnTo>
                <a:lnTo>
                  <a:pt x="27" y="8"/>
                </a:lnTo>
                <a:lnTo>
                  <a:pt x="28" y="10"/>
                </a:lnTo>
                <a:lnTo>
                  <a:pt x="29" y="13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7" name="Freeform 118"/>
          <p:cNvSpPr>
            <a:spLocks/>
          </p:cNvSpPr>
          <p:nvPr/>
        </p:nvSpPr>
        <p:spPr bwMode="auto">
          <a:xfrm>
            <a:off x="3560763" y="3454400"/>
            <a:ext cx="12700" cy="17463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0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8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7"/>
                </a:lnTo>
                <a:lnTo>
                  <a:pt x="6" y="32"/>
                </a:lnTo>
                <a:lnTo>
                  <a:pt x="4" y="29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8" name="Freeform 119"/>
          <p:cNvSpPr>
            <a:spLocks/>
          </p:cNvSpPr>
          <p:nvPr/>
        </p:nvSpPr>
        <p:spPr bwMode="auto">
          <a:xfrm>
            <a:off x="3432175" y="3489325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2"/>
                </a:lnTo>
                <a:lnTo>
                  <a:pt x="2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3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5"/>
                </a:lnTo>
                <a:lnTo>
                  <a:pt x="27" y="7"/>
                </a:lnTo>
                <a:lnTo>
                  <a:pt x="28" y="10"/>
                </a:lnTo>
                <a:lnTo>
                  <a:pt x="29" y="12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9" name="Freeform 120"/>
          <p:cNvSpPr>
            <a:spLocks/>
          </p:cNvSpPr>
          <p:nvPr/>
        </p:nvSpPr>
        <p:spPr bwMode="auto">
          <a:xfrm>
            <a:off x="3267075" y="3365500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3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5" y="39"/>
                </a:lnTo>
                <a:lnTo>
                  <a:pt x="13" y="38"/>
                </a:lnTo>
                <a:lnTo>
                  <a:pt x="9" y="35"/>
                </a:lnTo>
                <a:lnTo>
                  <a:pt x="7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3"/>
                </a:lnTo>
                <a:lnTo>
                  <a:pt x="1" y="9"/>
                </a:lnTo>
                <a:lnTo>
                  <a:pt x="2" y="5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0" name="Freeform 121"/>
          <p:cNvSpPr>
            <a:spLocks/>
          </p:cNvSpPr>
          <p:nvPr/>
        </p:nvSpPr>
        <p:spPr bwMode="auto">
          <a:xfrm>
            <a:off x="3395663" y="3330575"/>
            <a:ext cx="12700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8"/>
                </a:lnTo>
                <a:lnTo>
                  <a:pt x="26" y="39"/>
                </a:lnTo>
                <a:lnTo>
                  <a:pt x="23" y="40"/>
                </a:lnTo>
                <a:lnTo>
                  <a:pt x="19" y="42"/>
                </a:lnTo>
                <a:lnTo>
                  <a:pt x="16" y="40"/>
                </a:lnTo>
                <a:lnTo>
                  <a:pt x="14" y="39"/>
                </a:lnTo>
                <a:lnTo>
                  <a:pt x="9" y="37"/>
                </a:lnTo>
                <a:lnTo>
                  <a:pt x="6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6" y="5"/>
                </a:lnTo>
                <a:lnTo>
                  <a:pt x="28" y="8"/>
                </a:lnTo>
                <a:lnTo>
                  <a:pt x="29" y="10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1" name="Freeform 122"/>
          <p:cNvSpPr>
            <a:spLocks/>
          </p:cNvSpPr>
          <p:nvPr/>
        </p:nvSpPr>
        <p:spPr bwMode="auto">
          <a:xfrm>
            <a:off x="3346450" y="3146425"/>
            <a:ext cx="12700" cy="17463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2147483647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2147483647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8"/>
                </a:lnTo>
                <a:lnTo>
                  <a:pt x="27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3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3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8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2" name="Freeform 123"/>
          <p:cNvSpPr>
            <a:spLocks/>
          </p:cNvSpPr>
          <p:nvPr/>
        </p:nvSpPr>
        <p:spPr bwMode="auto">
          <a:xfrm>
            <a:off x="3244850" y="3362325"/>
            <a:ext cx="14288" cy="17463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0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10" y="36"/>
                </a:lnTo>
                <a:lnTo>
                  <a:pt x="6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7"/>
                </a:lnTo>
                <a:lnTo>
                  <a:pt x="29" y="9"/>
                </a:lnTo>
                <a:lnTo>
                  <a:pt x="30" y="12"/>
                </a:lnTo>
                <a:lnTo>
                  <a:pt x="29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3" name="Freeform 124"/>
          <p:cNvSpPr>
            <a:spLocks/>
          </p:cNvSpPr>
          <p:nvPr/>
        </p:nvSpPr>
        <p:spPr bwMode="auto">
          <a:xfrm>
            <a:off x="3217863" y="3181350"/>
            <a:ext cx="14287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2147483647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29" y="38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6" y="1"/>
                </a:lnTo>
                <a:lnTo>
                  <a:pt x="10" y="0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5"/>
                </a:lnTo>
                <a:lnTo>
                  <a:pt x="26" y="7"/>
                </a:lnTo>
                <a:lnTo>
                  <a:pt x="28" y="10"/>
                </a:lnTo>
                <a:lnTo>
                  <a:pt x="29" y="14"/>
                </a:lnTo>
                <a:lnTo>
                  <a:pt x="29" y="17"/>
                </a:lnTo>
                <a:lnTo>
                  <a:pt x="26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4" name="Freeform 125"/>
          <p:cNvSpPr>
            <a:spLocks/>
          </p:cNvSpPr>
          <p:nvPr/>
        </p:nvSpPr>
        <p:spPr bwMode="auto">
          <a:xfrm>
            <a:off x="3117850" y="3397250"/>
            <a:ext cx="12700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0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4"/>
                </a:moveTo>
                <a:lnTo>
                  <a:pt x="31" y="37"/>
                </a:lnTo>
                <a:lnTo>
                  <a:pt x="26" y="39"/>
                </a:lnTo>
                <a:lnTo>
                  <a:pt x="23" y="41"/>
                </a:lnTo>
                <a:lnTo>
                  <a:pt x="19" y="41"/>
                </a:lnTo>
                <a:lnTo>
                  <a:pt x="16" y="39"/>
                </a:lnTo>
                <a:lnTo>
                  <a:pt x="13" y="38"/>
                </a:lnTo>
                <a:lnTo>
                  <a:pt x="9" y="36"/>
                </a:lnTo>
                <a:lnTo>
                  <a:pt x="6" y="33"/>
                </a:lnTo>
                <a:lnTo>
                  <a:pt x="4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3" y="6"/>
                </a:lnTo>
                <a:lnTo>
                  <a:pt x="5" y="4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3" y="1"/>
                </a:lnTo>
                <a:lnTo>
                  <a:pt x="25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5" name="Freeform 126"/>
          <p:cNvSpPr>
            <a:spLocks/>
          </p:cNvSpPr>
          <p:nvPr/>
        </p:nvSpPr>
        <p:spPr bwMode="auto">
          <a:xfrm>
            <a:off x="2906713" y="3294063"/>
            <a:ext cx="17462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1" y="35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5"/>
                </a:lnTo>
                <a:lnTo>
                  <a:pt x="12" y="33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17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1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6" name="Freeform 127"/>
          <p:cNvSpPr>
            <a:spLocks/>
          </p:cNvSpPr>
          <p:nvPr/>
        </p:nvSpPr>
        <p:spPr bwMode="auto">
          <a:xfrm>
            <a:off x="2768600" y="3524250"/>
            <a:ext cx="15875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1"/>
                </a:lnTo>
                <a:lnTo>
                  <a:pt x="34" y="34"/>
                </a:lnTo>
                <a:lnTo>
                  <a:pt x="31" y="35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7" y="35"/>
                </a:lnTo>
                <a:lnTo>
                  <a:pt x="12" y="33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7" name="Freeform 128"/>
          <p:cNvSpPr>
            <a:spLocks/>
          </p:cNvSpPr>
          <p:nvPr/>
        </p:nvSpPr>
        <p:spPr bwMode="auto">
          <a:xfrm>
            <a:off x="2865438" y="3429000"/>
            <a:ext cx="17462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1" y="34"/>
                </a:lnTo>
                <a:lnTo>
                  <a:pt x="29" y="35"/>
                </a:lnTo>
                <a:lnTo>
                  <a:pt x="26" y="37"/>
                </a:lnTo>
                <a:lnTo>
                  <a:pt x="21" y="35"/>
                </a:lnTo>
                <a:lnTo>
                  <a:pt x="17" y="34"/>
                </a:lnTo>
                <a:lnTo>
                  <a:pt x="12" y="32"/>
                </a:lnTo>
                <a:lnTo>
                  <a:pt x="8" y="29"/>
                </a:lnTo>
                <a:lnTo>
                  <a:pt x="4" y="25"/>
                </a:lnTo>
                <a:lnTo>
                  <a:pt x="2" y="21"/>
                </a:lnTo>
                <a:lnTo>
                  <a:pt x="1" y="16"/>
                </a:lnTo>
                <a:lnTo>
                  <a:pt x="0" y="13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2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8" name="Freeform 129"/>
          <p:cNvSpPr>
            <a:spLocks/>
          </p:cNvSpPr>
          <p:nvPr/>
        </p:nvSpPr>
        <p:spPr bwMode="auto">
          <a:xfrm>
            <a:off x="2638425" y="3386138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1"/>
                </a:lnTo>
                <a:lnTo>
                  <a:pt x="35" y="34"/>
                </a:lnTo>
                <a:lnTo>
                  <a:pt x="31" y="36"/>
                </a:lnTo>
                <a:lnTo>
                  <a:pt x="28" y="37"/>
                </a:lnTo>
                <a:lnTo>
                  <a:pt x="26" y="37"/>
                </a:lnTo>
                <a:lnTo>
                  <a:pt x="20" y="37"/>
                </a:lnTo>
                <a:lnTo>
                  <a:pt x="16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6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9" name="Freeform 130"/>
          <p:cNvSpPr>
            <a:spLocks/>
          </p:cNvSpPr>
          <p:nvPr/>
        </p:nvSpPr>
        <p:spPr bwMode="auto">
          <a:xfrm>
            <a:off x="2974975" y="3517900"/>
            <a:ext cx="174625" cy="107950"/>
          </a:xfrm>
          <a:custGeom>
            <a:avLst/>
            <a:gdLst>
              <a:gd name="T0" fmla="*/ 2147483647 w 442"/>
              <a:gd name="T1" fmla="*/ 2147483647 h 272"/>
              <a:gd name="T2" fmla="*/ 2147483647 w 442"/>
              <a:gd name="T3" fmla="*/ 2147483647 h 272"/>
              <a:gd name="T4" fmla="*/ 2147483647 w 442"/>
              <a:gd name="T5" fmla="*/ 2147483647 h 272"/>
              <a:gd name="T6" fmla="*/ 2147483647 w 442"/>
              <a:gd name="T7" fmla="*/ 2147483647 h 272"/>
              <a:gd name="T8" fmla="*/ 2147483647 w 442"/>
              <a:gd name="T9" fmla="*/ 2147483647 h 272"/>
              <a:gd name="T10" fmla="*/ 2147483647 w 442"/>
              <a:gd name="T11" fmla="*/ 2147483647 h 272"/>
              <a:gd name="T12" fmla="*/ 2147483647 w 442"/>
              <a:gd name="T13" fmla="*/ 2147483647 h 272"/>
              <a:gd name="T14" fmla="*/ 2147483647 w 442"/>
              <a:gd name="T15" fmla="*/ 2147483647 h 272"/>
              <a:gd name="T16" fmla="*/ 2147483647 w 442"/>
              <a:gd name="T17" fmla="*/ 2147483647 h 272"/>
              <a:gd name="T18" fmla="*/ 2147483647 w 442"/>
              <a:gd name="T19" fmla="*/ 2147483647 h 272"/>
              <a:gd name="T20" fmla="*/ 2147483647 w 442"/>
              <a:gd name="T21" fmla="*/ 2147483647 h 272"/>
              <a:gd name="T22" fmla="*/ 2147483647 w 442"/>
              <a:gd name="T23" fmla="*/ 2147483647 h 272"/>
              <a:gd name="T24" fmla="*/ 2147483647 w 442"/>
              <a:gd name="T25" fmla="*/ 2147483647 h 272"/>
              <a:gd name="T26" fmla="*/ 2147483647 w 442"/>
              <a:gd name="T27" fmla="*/ 2147483647 h 272"/>
              <a:gd name="T28" fmla="*/ 2147483647 w 442"/>
              <a:gd name="T29" fmla="*/ 2147483647 h 272"/>
              <a:gd name="T30" fmla="*/ 2147483647 w 442"/>
              <a:gd name="T31" fmla="*/ 2147483647 h 272"/>
              <a:gd name="T32" fmla="*/ 2147483647 w 442"/>
              <a:gd name="T33" fmla="*/ 2147483647 h 272"/>
              <a:gd name="T34" fmla="*/ 0 w 442"/>
              <a:gd name="T35" fmla="*/ 2147483647 h 272"/>
              <a:gd name="T36" fmla="*/ 2147483647 w 442"/>
              <a:gd name="T37" fmla="*/ 2147483647 h 272"/>
              <a:gd name="T38" fmla="*/ 2147483647 w 442"/>
              <a:gd name="T39" fmla="*/ 2147483647 h 272"/>
              <a:gd name="T40" fmla="*/ 2147483647 w 442"/>
              <a:gd name="T41" fmla="*/ 2147483647 h 272"/>
              <a:gd name="T42" fmla="*/ 2147483647 w 442"/>
              <a:gd name="T43" fmla="*/ 2147483647 h 272"/>
              <a:gd name="T44" fmla="*/ 2147483647 w 442"/>
              <a:gd name="T45" fmla="*/ 2147483647 h 272"/>
              <a:gd name="T46" fmla="*/ 2147483647 w 442"/>
              <a:gd name="T47" fmla="*/ 2147483647 h 272"/>
              <a:gd name="T48" fmla="*/ 2147483647 w 442"/>
              <a:gd name="T49" fmla="*/ 2147483647 h 272"/>
              <a:gd name="T50" fmla="*/ 2147483647 w 442"/>
              <a:gd name="T51" fmla="*/ 2147483647 h 272"/>
              <a:gd name="T52" fmla="*/ 2147483647 w 442"/>
              <a:gd name="T53" fmla="*/ 2147483647 h 272"/>
              <a:gd name="T54" fmla="*/ 2147483647 w 442"/>
              <a:gd name="T55" fmla="*/ 2147483647 h 272"/>
              <a:gd name="T56" fmla="*/ 2147483647 w 442"/>
              <a:gd name="T57" fmla="*/ 2147483647 h 272"/>
              <a:gd name="T58" fmla="*/ 2147483647 w 442"/>
              <a:gd name="T59" fmla="*/ 2147483647 h 272"/>
              <a:gd name="T60" fmla="*/ 2147483647 w 442"/>
              <a:gd name="T61" fmla="*/ 2147483647 h 272"/>
              <a:gd name="T62" fmla="*/ 2147483647 w 442"/>
              <a:gd name="T63" fmla="*/ 2147483647 h 272"/>
              <a:gd name="T64" fmla="*/ 2147483647 w 442"/>
              <a:gd name="T65" fmla="*/ 2147483647 h 272"/>
              <a:gd name="T66" fmla="*/ 2147483647 w 442"/>
              <a:gd name="T67" fmla="*/ 2147483647 h 272"/>
              <a:gd name="T68" fmla="*/ 2147483647 w 442"/>
              <a:gd name="T69" fmla="*/ 2147483647 h 272"/>
              <a:gd name="T70" fmla="*/ 2147483647 w 442"/>
              <a:gd name="T71" fmla="*/ 2147483647 h 272"/>
              <a:gd name="T72" fmla="*/ 2147483647 w 442"/>
              <a:gd name="T73" fmla="*/ 2147483647 h 272"/>
              <a:gd name="T74" fmla="*/ 2147483647 w 442"/>
              <a:gd name="T75" fmla="*/ 2147483647 h 272"/>
              <a:gd name="T76" fmla="*/ 2147483647 w 442"/>
              <a:gd name="T77" fmla="*/ 2147483647 h 272"/>
              <a:gd name="T78" fmla="*/ 2147483647 w 442"/>
              <a:gd name="T79" fmla="*/ 2147483647 h 272"/>
              <a:gd name="T80" fmla="*/ 2147483647 w 442"/>
              <a:gd name="T81" fmla="*/ 2147483647 h 272"/>
              <a:gd name="T82" fmla="*/ 2147483647 w 442"/>
              <a:gd name="T83" fmla="*/ 2147483647 h 272"/>
              <a:gd name="T84" fmla="*/ 2147483647 w 442"/>
              <a:gd name="T85" fmla="*/ 2147483647 h 272"/>
              <a:gd name="T86" fmla="*/ 2147483647 w 442"/>
              <a:gd name="T87" fmla="*/ 2147483647 h 2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2"/>
              <a:gd name="T134" fmla="*/ 442 w 442"/>
              <a:gd name="T135" fmla="*/ 272 h 2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2">
                <a:moveTo>
                  <a:pt x="442" y="215"/>
                </a:moveTo>
                <a:lnTo>
                  <a:pt x="420" y="228"/>
                </a:lnTo>
                <a:lnTo>
                  <a:pt x="399" y="238"/>
                </a:lnTo>
                <a:lnTo>
                  <a:pt x="376" y="247"/>
                </a:lnTo>
                <a:lnTo>
                  <a:pt x="355" y="253"/>
                </a:lnTo>
                <a:lnTo>
                  <a:pt x="334" y="260"/>
                </a:lnTo>
                <a:lnTo>
                  <a:pt x="313" y="265"/>
                </a:lnTo>
                <a:lnTo>
                  <a:pt x="292" y="269"/>
                </a:lnTo>
                <a:lnTo>
                  <a:pt x="272" y="271"/>
                </a:lnTo>
                <a:lnTo>
                  <a:pt x="254" y="272"/>
                </a:lnTo>
                <a:lnTo>
                  <a:pt x="236" y="272"/>
                </a:lnTo>
                <a:lnTo>
                  <a:pt x="218" y="271"/>
                </a:lnTo>
                <a:lnTo>
                  <a:pt x="202" y="269"/>
                </a:lnTo>
                <a:lnTo>
                  <a:pt x="185" y="266"/>
                </a:lnTo>
                <a:lnTo>
                  <a:pt x="168" y="261"/>
                </a:lnTo>
                <a:lnTo>
                  <a:pt x="152" y="256"/>
                </a:lnTo>
                <a:lnTo>
                  <a:pt x="138" y="249"/>
                </a:lnTo>
                <a:lnTo>
                  <a:pt x="122" y="241"/>
                </a:lnTo>
                <a:lnTo>
                  <a:pt x="109" y="233"/>
                </a:lnTo>
                <a:lnTo>
                  <a:pt x="95" y="223"/>
                </a:lnTo>
                <a:lnTo>
                  <a:pt x="86" y="215"/>
                </a:lnTo>
                <a:lnTo>
                  <a:pt x="77" y="209"/>
                </a:lnTo>
                <a:lnTo>
                  <a:pt x="69" y="200"/>
                </a:lnTo>
                <a:lnTo>
                  <a:pt x="62" y="191"/>
                </a:lnTo>
                <a:lnTo>
                  <a:pt x="54" y="182"/>
                </a:lnTo>
                <a:lnTo>
                  <a:pt x="46" y="173"/>
                </a:lnTo>
                <a:lnTo>
                  <a:pt x="39" y="163"/>
                </a:lnTo>
                <a:lnTo>
                  <a:pt x="33" y="152"/>
                </a:lnTo>
                <a:lnTo>
                  <a:pt x="26" y="140"/>
                </a:lnTo>
                <a:lnTo>
                  <a:pt x="20" y="129"/>
                </a:lnTo>
                <a:lnTo>
                  <a:pt x="15" y="117"/>
                </a:lnTo>
                <a:lnTo>
                  <a:pt x="10" y="106"/>
                </a:lnTo>
                <a:lnTo>
                  <a:pt x="6" y="93"/>
                </a:lnTo>
                <a:lnTo>
                  <a:pt x="2" y="82"/>
                </a:lnTo>
                <a:lnTo>
                  <a:pt x="1" y="70"/>
                </a:lnTo>
                <a:lnTo>
                  <a:pt x="0" y="60"/>
                </a:lnTo>
                <a:lnTo>
                  <a:pt x="0" y="49"/>
                </a:lnTo>
                <a:lnTo>
                  <a:pt x="2" y="40"/>
                </a:lnTo>
                <a:lnTo>
                  <a:pt x="7" y="31"/>
                </a:lnTo>
                <a:lnTo>
                  <a:pt x="12" y="23"/>
                </a:lnTo>
                <a:lnTo>
                  <a:pt x="18" y="17"/>
                </a:lnTo>
                <a:lnTo>
                  <a:pt x="26" y="13"/>
                </a:lnTo>
                <a:lnTo>
                  <a:pt x="35" y="8"/>
                </a:lnTo>
                <a:lnTo>
                  <a:pt x="45" y="5"/>
                </a:lnTo>
                <a:lnTo>
                  <a:pt x="55" y="3"/>
                </a:lnTo>
                <a:lnTo>
                  <a:pt x="66" y="2"/>
                </a:lnTo>
                <a:lnTo>
                  <a:pt x="77" y="0"/>
                </a:lnTo>
                <a:lnTo>
                  <a:pt x="90" y="2"/>
                </a:lnTo>
                <a:lnTo>
                  <a:pt x="101" y="2"/>
                </a:lnTo>
                <a:lnTo>
                  <a:pt x="112" y="4"/>
                </a:lnTo>
                <a:lnTo>
                  <a:pt x="123" y="6"/>
                </a:lnTo>
                <a:lnTo>
                  <a:pt x="134" y="9"/>
                </a:lnTo>
                <a:lnTo>
                  <a:pt x="144" y="13"/>
                </a:lnTo>
                <a:lnTo>
                  <a:pt x="159" y="19"/>
                </a:lnTo>
                <a:lnTo>
                  <a:pt x="171" y="26"/>
                </a:lnTo>
                <a:lnTo>
                  <a:pt x="183" y="34"/>
                </a:lnTo>
                <a:lnTo>
                  <a:pt x="194" y="42"/>
                </a:lnTo>
                <a:lnTo>
                  <a:pt x="205" y="50"/>
                </a:lnTo>
                <a:lnTo>
                  <a:pt x="216" y="56"/>
                </a:lnTo>
                <a:lnTo>
                  <a:pt x="227" y="62"/>
                </a:lnTo>
                <a:lnTo>
                  <a:pt x="240" y="66"/>
                </a:lnTo>
                <a:lnTo>
                  <a:pt x="254" y="69"/>
                </a:lnTo>
                <a:lnTo>
                  <a:pt x="266" y="69"/>
                </a:lnTo>
                <a:lnTo>
                  <a:pt x="279" y="68"/>
                </a:lnTo>
                <a:lnTo>
                  <a:pt x="293" y="65"/>
                </a:lnTo>
                <a:lnTo>
                  <a:pt x="308" y="63"/>
                </a:lnTo>
                <a:lnTo>
                  <a:pt x="321" y="60"/>
                </a:lnTo>
                <a:lnTo>
                  <a:pt x="336" y="56"/>
                </a:lnTo>
                <a:lnTo>
                  <a:pt x="350" y="54"/>
                </a:lnTo>
                <a:lnTo>
                  <a:pt x="364" y="52"/>
                </a:lnTo>
                <a:lnTo>
                  <a:pt x="377" y="52"/>
                </a:lnTo>
                <a:lnTo>
                  <a:pt x="388" y="52"/>
                </a:lnTo>
                <a:lnTo>
                  <a:pt x="400" y="54"/>
                </a:lnTo>
                <a:lnTo>
                  <a:pt x="409" y="59"/>
                </a:lnTo>
                <a:lnTo>
                  <a:pt x="415" y="64"/>
                </a:lnTo>
                <a:lnTo>
                  <a:pt x="421" y="70"/>
                </a:lnTo>
                <a:lnTo>
                  <a:pt x="425" y="78"/>
                </a:lnTo>
                <a:lnTo>
                  <a:pt x="429" y="86"/>
                </a:lnTo>
                <a:lnTo>
                  <a:pt x="432" y="94"/>
                </a:lnTo>
                <a:lnTo>
                  <a:pt x="433" y="105"/>
                </a:lnTo>
                <a:lnTo>
                  <a:pt x="434" y="115"/>
                </a:lnTo>
                <a:lnTo>
                  <a:pt x="434" y="125"/>
                </a:lnTo>
                <a:lnTo>
                  <a:pt x="434" y="135"/>
                </a:lnTo>
                <a:lnTo>
                  <a:pt x="433" y="146"/>
                </a:lnTo>
                <a:lnTo>
                  <a:pt x="431" y="157"/>
                </a:lnTo>
                <a:lnTo>
                  <a:pt x="428" y="168"/>
                </a:lnTo>
                <a:lnTo>
                  <a:pt x="423" y="180"/>
                </a:lnTo>
                <a:lnTo>
                  <a:pt x="419" y="190"/>
                </a:lnTo>
                <a:lnTo>
                  <a:pt x="413" y="20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0" name="Freeform 131"/>
          <p:cNvSpPr>
            <a:spLocks/>
          </p:cNvSpPr>
          <p:nvPr/>
        </p:nvSpPr>
        <p:spPr bwMode="auto">
          <a:xfrm>
            <a:off x="4429125" y="2627313"/>
            <a:ext cx="122238" cy="98425"/>
          </a:xfrm>
          <a:custGeom>
            <a:avLst/>
            <a:gdLst>
              <a:gd name="T0" fmla="*/ 2147483647 w 306"/>
              <a:gd name="T1" fmla="*/ 0 h 250"/>
              <a:gd name="T2" fmla="*/ 2147483647 w 306"/>
              <a:gd name="T3" fmla="*/ 2147483647 h 250"/>
              <a:gd name="T4" fmla="*/ 2147483647 w 306"/>
              <a:gd name="T5" fmla="*/ 2147483647 h 250"/>
              <a:gd name="T6" fmla="*/ 2147483647 w 306"/>
              <a:gd name="T7" fmla="*/ 2147483647 h 250"/>
              <a:gd name="T8" fmla="*/ 2147483647 w 306"/>
              <a:gd name="T9" fmla="*/ 2147483647 h 250"/>
              <a:gd name="T10" fmla="*/ 2147483647 w 306"/>
              <a:gd name="T11" fmla="*/ 2147483647 h 250"/>
              <a:gd name="T12" fmla="*/ 2147483647 w 306"/>
              <a:gd name="T13" fmla="*/ 2147483647 h 250"/>
              <a:gd name="T14" fmla="*/ 2147483647 w 306"/>
              <a:gd name="T15" fmla="*/ 2147483647 h 250"/>
              <a:gd name="T16" fmla="*/ 2147483647 w 306"/>
              <a:gd name="T17" fmla="*/ 2147483647 h 250"/>
              <a:gd name="T18" fmla="*/ 2147483647 w 306"/>
              <a:gd name="T19" fmla="*/ 2147483647 h 250"/>
              <a:gd name="T20" fmla="*/ 2147483647 w 306"/>
              <a:gd name="T21" fmla="*/ 2147483647 h 250"/>
              <a:gd name="T22" fmla="*/ 2147483647 w 306"/>
              <a:gd name="T23" fmla="*/ 2147483647 h 250"/>
              <a:gd name="T24" fmla="*/ 2147483647 w 306"/>
              <a:gd name="T25" fmla="*/ 2147483647 h 250"/>
              <a:gd name="T26" fmla="*/ 2147483647 w 306"/>
              <a:gd name="T27" fmla="*/ 2147483647 h 250"/>
              <a:gd name="T28" fmla="*/ 2147483647 w 306"/>
              <a:gd name="T29" fmla="*/ 2147483647 h 250"/>
              <a:gd name="T30" fmla="*/ 2147483647 w 306"/>
              <a:gd name="T31" fmla="*/ 2147483647 h 250"/>
              <a:gd name="T32" fmla="*/ 2147483647 w 306"/>
              <a:gd name="T33" fmla="*/ 2147483647 h 250"/>
              <a:gd name="T34" fmla="*/ 2147483647 w 306"/>
              <a:gd name="T35" fmla="*/ 2147483647 h 250"/>
              <a:gd name="T36" fmla="*/ 2147483647 w 306"/>
              <a:gd name="T37" fmla="*/ 2147483647 h 250"/>
              <a:gd name="T38" fmla="*/ 2147483647 w 306"/>
              <a:gd name="T39" fmla="*/ 2147483647 h 250"/>
              <a:gd name="T40" fmla="*/ 2147483647 w 306"/>
              <a:gd name="T41" fmla="*/ 2147483647 h 250"/>
              <a:gd name="T42" fmla="*/ 2147483647 w 306"/>
              <a:gd name="T43" fmla="*/ 2147483647 h 250"/>
              <a:gd name="T44" fmla="*/ 2147483647 w 306"/>
              <a:gd name="T45" fmla="*/ 2147483647 h 250"/>
              <a:gd name="T46" fmla="*/ 2147483647 w 306"/>
              <a:gd name="T47" fmla="*/ 2147483647 h 250"/>
              <a:gd name="T48" fmla="*/ 2147483647 w 306"/>
              <a:gd name="T49" fmla="*/ 2147483647 h 250"/>
              <a:gd name="T50" fmla="*/ 2147483647 w 306"/>
              <a:gd name="T51" fmla="*/ 2147483647 h 250"/>
              <a:gd name="T52" fmla="*/ 2147483647 w 306"/>
              <a:gd name="T53" fmla="*/ 2147483647 h 250"/>
              <a:gd name="T54" fmla="*/ 2147483647 w 306"/>
              <a:gd name="T55" fmla="*/ 2147483647 h 250"/>
              <a:gd name="T56" fmla="*/ 0 w 306"/>
              <a:gd name="T57" fmla="*/ 2147483647 h 250"/>
              <a:gd name="T58" fmla="*/ 0 w 306"/>
              <a:gd name="T59" fmla="*/ 2147483647 h 250"/>
              <a:gd name="T60" fmla="*/ 2147483647 w 306"/>
              <a:gd name="T61" fmla="*/ 2147483647 h 250"/>
              <a:gd name="T62" fmla="*/ 2147483647 w 306"/>
              <a:gd name="T63" fmla="*/ 2147483647 h 250"/>
              <a:gd name="T64" fmla="*/ 2147483647 w 306"/>
              <a:gd name="T65" fmla="*/ 2147483647 h 250"/>
              <a:gd name="T66" fmla="*/ 2147483647 w 306"/>
              <a:gd name="T67" fmla="*/ 2147483647 h 250"/>
              <a:gd name="T68" fmla="*/ 2147483647 w 306"/>
              <a:gd name="T69" fmla="*/ 2147483647 h 250"/>
              <a:gd name="T70" fmla="*/ 2147483647 w 306"/>
              <a:gd name="T71" fmla="*/ 2147483647 h 250"/>
              <a:gd name="T72" fmla="*/ 2147483647 w 306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50"/>
              <a:gd name="T113" fmla="*/ 306 w 306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50">
                <a:moveTo>
                  <a:pt x="140" y="0"/>
                </a:moveTo>
                <a:lnTo>
                  <a:pt x="146" y="0"/>
                </a:lnTo>
                <a:lnTo>
                  <a:pt x="154" y="2"/>
                </a:lnTo>
                <a:lnTo>
                  <a:pt x="162" y="5"/>
                </a:lnTo>
                <a:lnTo>
                  <a:pt x="171" y="8"/>
                </a:lnTo>
                <a:lnTo>
                  <a:pt x="181" y="12"/>
                </a:lnTo>
                <a:lnTo>
                  <a:pt x="191" y="17"/>
                </a:lnTo>
                <a:lnTo>
                  <a:pt x="201" y="24"/>
                </a:lnTo>
                <a:lnTo>
                  <a:pt x="211" y="30"/>
                </a:lnTo>
                <a:lnTo>
                  <a:pt x="224" y="38"/>
                </a:lnTo>
                <a:lnTo>
                  <a:pt x="235" y="47"/>
                </a:lnTo>
                <a:lnTo>
                  <a:pt x="246" y="57"/>
                </a:lnTo>
                <a:lnTo>
                  <a:pt x="257" y="67"/>
                </a:lnTo>
                <a:lnTo>
                  <a:pt x="267" y="77"/>
                </a:lnTo>
                <a:lnTo>
                  <a:pt x="277" y="89"/>
                </a:lnTo>
                <a:lnTo>
                  <a:pt x="285" y="100"/>
                </a:lnTo>
                <a:lnTo>
                  <a:pt x="293" y="112"/>
                </a:lnTo>
                <a:lnTo>
                  <a:pt x="299" y="123"/>
                </a:lnTo>
                <a:lnTo>
                  <a:pt x="303" y="136"/>
                </a:lnTo>
                <a:lnTo>
                  <a:pt x="305" y="145"/>
                </a:lnTo>
                <a:lnTo>
                  <a:pt x="306" y="155"/>
                </a:lnTo>
                <a:lnTo>
                  <a:pt x="306" y="165"/>
                </a:lnTo>
                <a:lnTo>
                  <a:pt x="304" y="174"/>
                </a:lnTo>
                <a:lnTo>
                  <a:pt x="301" y="184"/>
                </a:lnTo>
                <a:lnTo>
                  <a:pt x="295" y="193"/>
                </a:lnTo>
                <a:lnTo>
                  <a:pt x="288" y="200"/>
                </a:lnTo>
                <a:lnTo>
                  <a:pt x="282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1"/>
                </a:lnTo>
                <a:lnTo>
                  <a:pt x="241" y="236"/>
                </a:lnTo>
                <a:lnTo>
                  <a:pt x="230" y="241"/>
                </a:lnTo>
                <a:lnTo>
                  <a:pt x="220" y="244"/>
                </a:lnTo>
                <a:lnTo>
                  <a:pt x="209" y="247"/>
                </a:lnTo>
                <a:lnTo>
                  <a:pt x="199" y="249"/>
                </a:lnTo>
                <a:lnTo>
                  <a:pt x="186" y="250"/>
                </a:lnTo>
                <a:lnTo>
                  <a:pt x="173" y="249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28" y="230"/>
                </a:lnTo>
                <a:lnTo>
                  <a:pt x="118" y="222"/>
                </a:lnTo>
                <a:lnTo>
                  <a:pt x="108" y="214"/>
                </a:lnTo>
                <a:lnTo>
                  <a:pt x="97" y="205"/>
                </a:lnTo>
                <a:lnTo>
                  <a:pt x="87" y="195"/>
                </a:lnTo>
                <a:lnTo>
                  <a:pt x="76" y="185"/>
                </a:lnTo>
                <a:lnTo>
                  <a:pt x="66" y="175"/>
                </a:lnTo>
                <a:lnTo>
                  <a:pt x="56" y="164"/>
                </a:lnTo>
                <a:lnTo>
                  <a:pt x="46" y="152"/>
                </a:lnTo>
                <a:lnTo>
                  <a:pt x="38" y="143"/>
                </a:lnTo>
                <a:lnTo>
                  <a:pt x="31" y="134"/>
                </a:lnTo>
                <a:lnTo>
                  <a:pt x="24" y="125"/>
                </a:lnTo>
                <a:lnTo>
                  <a:pt x="19" y="117"/>
                </a:lnTo>
                <a:lnTo>
                  <a:pt x="13" y="108"/>
                </a:lnTo>
                <a:lnTo>
                  <a:pt x="9" y="100"/>
                </a:lnTo>
                <a:lnTo>
                  <a:pt x="5" y="91"/>
                </a:lnTo>
                <a:lnTo>
                  <a:pt x="2" y="83"/>
                </a:lnTo>
                <a:lnTo>
                  <a:pt x="0" y="75"/>
                </a:lnTo>
                <a:lnTo>
                  <a:pt x="0" y="67"/>
                </a:lnTo>
                <a:lnTo>
                  <a:pt x="0" y="59"/>
                </a:lnTo>
                <a:lnTo>
                  <a:pt x="1" y="53"/>
                </a:lnTo>
                <a:lnTo>
                  <a:pt x="4" y="47"/>
                </a:lnTo>
                <a:lnTo>
                  <a:pt x="8" y="42"/>
                </a:lnTo>
                <a:lnTo>
                  <a:pt x="13" y="37"/>
                </a:lnTo>
                <a:lnTo>
                  <a:pt x="19" y="33"/>
                </a:lnTo>
                <a:lnTo>
                  <a:pt x="25" y="29"/>
                </a:lnTo>
                <a:lnTo>
                  <a:pt x="33" y="26"/>
                </a:lnTo>
                <a:lnTo>
                  <a:pt x="42" y="24"/>
                </a:lnTo>
                <a:lnTo>
                  <a:pt x="53" y="21"/>
                </a:lnTo>
                <a:lnTo>
                  <a:pt x="65" y="20"/>
                </a:lnTo>
                <a:lnTo>
                  <a:pt x="78" y="19"/>
                </a:lnTo>
                <a:lnTo>
                  <a:pt x="93" y="19"/>
                </a:lnTo>
                <a:lnTo>
                  <a:pt x="109" y="19"/>
                </a:lnTo>
                <a:lnTo>
                  <a:pt x="126" y="20"/>
                </a:lnTo>
                <a:lnTo>
                  <a:pt x="145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1" name="Freeform 132"/>
          <p:cNvSpPr>
            <a:spLocks/>
          </p:cNvSpPr>
          <p:nvPr/>
        </p:nvSpPr>
        <p:spPr bwMode="auto">
          <a:xfrm>
            <a:off x="4060825" y="2420938"/>
            <a:ext cx="53975" cy="65087"/>
          </a:xfrm>
          <a:custGeom>
            <a:avLst/>
            <a:gdLst>
              <a:gd name="T0" fmla="*/ 2147483647 w 136"/>
              <a:gd name="T1" fmla="*/ 2147483647 h 162"/>
              <a:gd name="T2" fmla="*/ 2147483647 w 136"/>
              <a:gd name="T3" fmla="*/ 2147483647 h 162"/>
              <a:gd name="T4" fmla="*/ 2147483647 w 136"/>
              <a:gd name="T5" fmla="*/ 2147483647 h 162"/>
              <a:gd name="T6" fmla="*/ 2147483647 w 136"/>
              <a:gd name="T7" fmla="*/ 2147483647 h 162"/>
              <a:gd name="T8" fmla="*/ 2147483647 w 136"/>
              <a:gd name="T9" fmla="*/ 2147483647 h 162"/>
              <a:gd name="T10" fmla="*/ 2147483647 w 136"/>
              <a:gd name="T11" fmla="*/ 2147483647 h 162"/>
              <a:gd name="T12" fmla="*/ 2147483647 w 136"/>
              <a:gd name="T13" fmla="*/ 2147483647 h 162"/>
              <a:gd name="T14" fmla="*/ 2147483647 w 136"/>
              <a:gd name="T15" fmla="*/ 2147483647 h 162"/>
              <a:gd name="T16" fmla="*/ 2147483647 w 136"/>
              <a:gd name="T17" fmla="*/ 2147483647 h 162"/>
              <a:gd name="T18" fmla="*/ 2147483647 w 136"/>
              <a:gd name="T19" fmla="*/ 2147483647 h 162"/>
              <a:gd name="T20" fmla="*/ 2147483647 w 136"/>
              <a:gd name="T21" fmla="*/ 2147483647 h 162"/>
              <a:gd name="T22" fmla="*/ 2147483647 w 136"/>
              <a:gd name="T23" fmla="*/ 2147483647 h 162"/>
              <a:gd name="T24" fmla="*/ 2147483647 w 136"/>
              <a:gd name="T25" fmla="*/ 2147483647 h 162"/>
              <a:gd name="T26" fmla="*/ 2147483647 w 136"/>
              <a:gd name="T27" fmla="*/ 2147483647 h 162"/>
              <a:gd name="T28" fmla="*/ 2147483647 w 136"/>
              <a:gd name="T29" fmla="*/ 2147483647 h 162"/>
              <a:gd name="T30" fmla="*/ 2147483647 w 136"/>
              <a:gd name="T31" fmla="*/ 2147483647 h 162"/>
              <a:gd name="T32" fmla="*/ 2147483647 w 136"/>
              <a:gd name="T33" fmla="*/ 2147483647 h 162"/>
              <a:gd name="T34" fmla="*/ 2147483647 w 136"/>
              <a:gd name="T35" fmla="*/ 2147483647 h 162"/>
              <a:gd name="T36" fmla="*/ 2147483647 w 136"/>
              <a:gd name="T37" fmla="*/ 2147483647 h 162"/>
              <a:gd name="T38" fmla="*/ 0 w 136"/>
              <a:gd name="T39" fmla="*/ 2147483647 h 162"/>
              <a:gd name="T40" fmla="*/ 0 w 136"/>
              <a:gd name="T41" fmla="*/ 2147483647 h 162"/>
              <a:gd name="T42" fmla="*/ 2147483647 w 136"/>
              <a:gd name="T43" fmla="*/ 2147483647 h 162"/>
              <a:gd name="T44" fmla="*/ 2147483647 w 136"/>
              <a:gd name="T45" fmla="*/ 2147483647 h 162"/>
              <a:gd name="T46" fmla="*/ 2147483647 w 136"/>
              <a:gd name="T47" fmla="*/ 2147483647 h 162"/>
              <a:gd name="T48" fmla="*/ 2147483647 w 136"/>
              <a:gd name="T49" fmla="*/ 2147483647 h 162"/>
              <a:gd name="T50" fmla="*/ 2147483647 w 136"/>
              <a:gd name="T51" fmla="*/ 2147483647 h 162"/>
              <a:gd name="T52" fmla="*/ 2147483647 w 136"/>
              <a:gd name="T53" fmla="*/ 2147483647 h 162"/>
              <a:gd name="T54" fmla="*/ 2147483647 w 136"/>
              <a:gd name="T55" fmla="*/ 2147483647 h 162"/>
              <a:gd name="T56" fmla="*/ 2147483647 w 136"/>
              <a:gd name="T57" fmla="*/ 2147483647 h 162"/>
              <a:gd name="T58" fmla="*/ 2147483647 w 136"/>
              <a:gd name="T59" fmla="*/ 0 h 162"/>
              <a:gd name="T60" fmla="*/ 2147483647 w 136"/>
              <a:gd name="T61" fmla="*/ 0 h 162"/>
              <a:gd name="T62" fmla="*/ 2147483647 w 136"/>
              <a:gd name="T63" fmla="*/ 2147483647 h 162"/>
              <a:gd name="T64" fmla="*/ 2147483647 w 136"/>
              <a:gd name="T65" fmla="*/ 2147483647 h 162"/>
              <a:gd name="T66" fmla="*/ 2147483647 w 136"/>
              <a:gd name="T67" fmla="*/ 2147483647 h 162"/>
              <a:gd name="T68" fmla="*/ 2147483647 w 136"/>
              <a:gd name="T69" fmla="*/ 2147483647 h 162"/>
              <a:gd name="T70" fmla="*/ 2147483647 w 136"/>
              <a:gd name="T71" fmla="*/ 2147483647 h 162"/>
              <a:gd name="T72" fmla="*/ 2147483647 w 136"/>
              <a:gd name="T73" fmla="*/ 2147483647 h 162"/>
              <a:gd name="T74" fmla="*/ 2147483647 w 136"/>
              <a:gd name="T75" fmla="*/ 2147483647 h 162"/>
              <a:gd name="T76" fmla="*/ 2147483647 w 136"/>
              <a:gd name="T77" fmla="*/ 2147483647 h 162"/>
              <a:gd name="T78" fmla="*/ 2147483647 w 136"/>
              <a:gd name="T79" fmla="*/ 2147483647 h 162"/>
              <a:gd name="T80" fmla="*/ 2147483647 w 136"/>
              <a:gd name="T81" fmla="*/ 2147483647 h 162"/>
              <a:gd name="T82" fmla="*/ 2147483647 w 136"/>
              <a:gd name="T83" fmla="*/ 2147483647 h 162"/>
              <a:gd name="T84" fmla="*/ 2147483647 w 136"/>
              <a:gd name="T85" fmla="*/ 2147483647 h 162"/>
              <a:gd name="T86" fmla="*/ 2147483647 w 136"/>
              <a:gd name="T87" fmla="*/ 2147483647 h 162"/>
              <a:gd name="T88" fmla="*/ 2147483647 w 136"/>
              <a:gd name="T89" fmla="*/ 2147483647 h 162"/>
              <a:gd name="T90" fmla="*/ 2147483647 w 136"/>
              <a:gd name="T91" fmla="*/ 2147483647 h 162"/>
              <a:gd name="T92" fmla="*/ 2147483647 w 136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6"/>
              <a:gd name="T142" fmla="*/ 0 h 162"/>
              <a:gd name="T143" fmla="*/ 136 w 136"/>
              <a:gd name="T144" fmla="*/ 162 h 1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6" h="162">
                <a:moveTo>
                  <a:pt x="136" y="137"/>
                </a:moveTo>
                <a:lnTo>
                  <a:pt x="126" y="145"/>
                </a:lnTo>
                <a:lnTo>
                  <a:pt x="117" y="151"/>
                </a:lnTo>
                <a:lnTo>
                  <a:pt x="107" y="155"/>
                </a:lnTo>
                <a:lnTo>
                  <a:pt x="98" y="159"/>
                </a:lnTo>
                <a:lnTo>
                  <a:pt x="90" y="161"/>
                </a:lnTo>
                <a:lnTo>
                  <a:pt x="81" y="162"/>
                </a:lnTo>
                <a:lnTo>
                  <a:pt x="74" y="162"/>
                </a:lnTo>
                <a:lnTo>
                  <a:pt x="66" y="161"/>
                </a:lnTo>
                <a:lnTo>
                  <a:pt x="59" y="159"/>
                </a:lnTo>
                <a:lnTo>
                  <a:pt x="52" y="155"/>
                </a:lnTo>
                <a:lnTo>
                  <a:pt x="42" y="150"/>
                </a:lnTo>
                <a:lnTo>
                  <a:pt x="33" y="142"/>
                </a:lnTo>
                <a:lnTo>
                  <a:pt x="25" y="133"/>
                </a:lnTo>
                <a:lnTo>
                  <a:pt x="19" y="123"/>
                </a:lnTo>
                <a:lnTo>
                  <a:pt x="12" y="113"/>
                </a:lnTo>
                <a:lnTo>
                  <a:pt x="8" y="100"/>
                </a:lnTo>
                <a:lnTo>
                  <a:pt x="4" y="89"/>
                </a:lnTo>
                <a:lnTo>
                  <a:pt x="2" y="77"/>
                </a:lnTo>
                <a:lnTo>
                  <a:pt x="0" y="66"/>
                </a:lnTo>
                <a:lnTo>
                  <a:pt x="0" y="53"/>
                </a:lnTo>
                <a:lnTo>
                  <a:pt x="2" y="43"/>
                </a:lnTo>
                <a:lnTo>
                  <a:pt x="4" y="33"/>
                </a:lnTo>
                <a:lnTo>
                  <a:pt x="8" y="24"/>
                </a:lnTo>
                <a:lnTo>
                  <a:pt x="13" y="18"/>
                </a:lnTo>
                <a:lnTo>
                  <a:pt x="19" y="11"/>
                </a:lnTo>
                <a:lnTo>
                  <a:pt x="25" y="6"/>
                </a:lnTo>
                <a:lnTo>
                  <a:pt x="33" y="3"/>
                </a:lnTo>
                <a:lnTo>
                  <a:pt x="41" y="1"/>
                </a:lnTo>
                <a:lnTo>
                  <a:pt x="50" y="0"/>
                </a:lnTo>
                <a:lnTo>
                  <a:pt x="59" y="0"/>
                </a:lnTo>
                <a:lnTo>
                  <a:pt x="68" y="1"/>
                </a:lnTo>
                <a:lnTo>
                  <a:pt x="77" y="2"/>
                </a:lnTo>
                <a:lnTo>
                  <a:pt x="85" y="5"/>
                </a:lnTo>
                <a:lnTo>
                  <a:pt x="93" y="10"/>
                </a:lnTo>
                <a:lnTo>
                  <a:pt x="99" y="14"/>
                </a:lnTo>
                <a:lnTo>
                  <a:pt x="106" y="20"/>
                </a:lnTo>
                <a:lnTo>
                  <a:pt x="111" y="28"/>
                </a:lnTo>
                <a:lnTo>
                  <a:pt x="114" y="33"/>
                </a:lnTo>
                <a:lnTo>
                  <a:pt x="116" y="40"/>
                </a:lnTo>
                <a:lnTo>
                  <a:pt x="117" y="47"/>
                </a:lnTo>
                <a:lnTo>
                  <a:pt x="117" y="53"/>
                </a:lnTo>
                <a:lnTo>
                  <a:pt x="116" y="61"/>
                </a:lnTo>
                <a:lnTo>
                  <a:pt x="115" y="70"/>
                </a:lnTo>
                <a:lnTo>
                  <a:pt x="112" y="79"/>
                </a:lnTo>
                <a:lnTo>
                  <a:pt x="107" y="88"/>
                </a:lnTo>
                <a:lnTo>
                  <a:pt x="102" y="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2" name="Freeform 133"/>
          <p:cNvSpPr>
            <a:spLocks/>
          </p:cNvSpPr>
          <p:nvPr/>
        </p:nvSpPr>
        <p:spPr bwMode="auto">
          <a:xfrm>
            <a:off x="4067175" y="2646363"/>
            <a:ext cx="174625" cy="107950"/>
          </a:xfrm>
          <a:custGeom>
            <a:avLst/>
            <a:gdLst>
              <a:gd name="T0" fmla="*/ 2147483647 w 442"/>
              <a:gd name="T1" fmla="*/ 2147483647 h 271"/>
              <a:gd name="T2" fmla="*/ 2147483647 w 442"/>
              <a:gd name="T3" fmla="*/ 2147483647 h 271"/>
              <a:gd name="T4" fmla="*/ 2147483647 w 442"/>
              <a:gd name="T5" fmla="*/ 2147483647 h 271"/>
              <a:gd name="T6" fmla="*/ 2147483647 w 442"/>
              <a:gd name="T7" fmla="*/ 2147483647 h 271"/>
              <a:gd name="T8" fmla="*/ 2147483647 w 442"/>
              <a:gd name="T9" fmla="*/ 2147483647 h 271"/>
              <a:gd name="T10" fmla="*/ 2147483647 w 442"/>
              <a:gd name="T11" fmla="*/ 2147483647 h 271"/>
              <a:gd name="T12" fmla="*/ 2147483647 w 442"/>
              <a:gd name="T13" fmla="*/ 2147483647 h 271"/>
              <a:gd name="T14" fmla="*/ 2147483647 w 442"/>
              <a:gd name="T15" fmla="*/ 2147483647 h 271"/>
              <a:gd name="T16" fmla="*/ 2147483647 w 442"/>
              <a:gd name="T17" fmla="*/ 2147483647 h 271"/>
              <a:gd name="T18" fmla="*/ 2147483647 w 442"/>
              <a:gd name="T19" fmla="*/ 2147483647 h 271"/>
              <a:gd name="T20" fmla="*/ 2147483647 w 442"/>
              <a:gd name="T21" fmla="*/ 2147483647 h 271"/>
              <a:gd name="T22" fmla="*/ 2147483647 w 442"/>
              <a:gd name="T23" fmla="*/ 2147483647 h 271"/>
              <a:gd name="T24" fmla="*/ 2147483647 w 442"/>
              <a:gd name="T25" fmla="*/ 2147483647 h 271"/>
              <a:gd name="T26" fmla="*/ 2147483647 w 442"/>
              <a:gd name="T27" fmla="*/ 2147483647 h 271"/>
              <a:gd name="T28" fmla="*/ 2147483647 w 442"/>
              <a:gd name="T29" fmla="*/ 2147483647 h 271"/>
              <a:gd name="T30" fmla="*/ 2147483647 w 442"/>
              <a:gd name="T31" fmla="*/ 2147483647 h 271"/>
              <a:gd name="T32" fmla="*/ 2147483647 w 442"/>
              <a:gd name="T33" fmla="*/ 2147483647 h 271"/>
              <a:gd name="T34" fmla="*/ 0 w 442"/>
              <a:gd name="T35" fmla="*/ 2147483647 h 271"/>
              <a:gd name="T36" fmla="*/ 2147483647 w 442"/>
              <a:gd name="T37" fmla="*/ 2147483647 h 271"/>
              <a:gd name="T38" fmla="*/ 2147483647 w 442"/>
              <a:gd name="T39" fmla="*/ 2147483647 h 271"/>
              <a:gd name="T40" fmla="*/ 2147483647 w 442"/>
              <a:gd name="T41" fmla="*/ 2147483647 h 271"/>
              <a:gd name="T42" fmla="*/ 2147483647 w 442"/>
              <a:gd name="T43" fmla="*/ 2147483647 h 271"/>
              <a:gd name="T44" fmla="*/ 2147483647 w 442"/>
              <a:gd name="T45" fmla="*/ 0 h 271"/>
              <a:gd name="T46" fmla="*/ 2147483647 w 442"/>
              <a:gd name="T47" fmla="*/ 0 h 271"/>
              <a:gd name="T48" fmla="*/ 2147483647 w 442"/>
              <a:gd name="T49" fmla="*/ 2147483647 h 271"/>
              <a:gd name="T50" fmla="*/ 2147483647 w 442"/>
              <a:gd name="T51" fmla="*/ 2147483647 h 271"/>
              <a:gd name="T52" fmla="*/ 2147483647 w 442"/>
              <a:gd name="T53" fmla="*/ 2147483647 h 271"/>
              <a:gd name="T54" fmla="*/ 2147483647 w 442"/>
              <a:gd name="T55" fmla="*/ 2147483647 h 271"/>
              <a:gd name="T56" fmla="*/ 2147483647 w 442"/>
              <a:gd name="T57" fmla="*/ 2147483647 h 271"/>
              <a:gd name="T58" fmla="*/ 2147483647 w 442"/>
              <a:gd name="T59" fmla="*/ 2147483647 h 271"/>
              <a:gd name="T60" fmla="*/ 2147483647 w 442"/>
              <a:gd name="T61" fmla="*/ 2147483647 h 271"/>
              <a:gd name="T62" fmla="*/ 2147483647 w 442"/>
              <a:gd name="T63" fmla="*/ 2147483647 h 271"/>
              <a:gd name="T64" fmla="*/ 2147483647 w 442"/>
              <a:gd name="T65" fmla="*/ 2147483647 h 271"/>
              <a:gd name="T66" fmla="*/ 2147483647 w 442"/>
              <a:gd name="T67" fmla="*/ 2147483647 h 271"/>
              <a:gd name="T68" fmla="*/ 2147483647 w 442"/>
              <a:gd name="T69" fmla="*/ 2147483647 h 271"/>
              <a:gd name="T70" fmla="*/ 2147483647 w 442"/>
              <a:gd name="T71" fmla="*/ 2147483647 h 271"/>
              <a:gd name="T72" fmla="*/ 2147483647 w 442"/>
              <a:gd name="T73" fmla="*/ 2147483647 h 271"/>
              <a:gd name="T74" fmla="*/ 2147483647 w 442"/>
              <a:gd name="T75" fmla="*/ 2147483647 h 271"/>
              <a:gd name="T76" fmla="*/ 2147483647 w 442"/>
              <a:gd name="T77" fmla="*/ 2147483647 h 271"/>
              <a:gd name="T78" fmla="*/ 2147483647 w 442"/>
              <a:gd name="T79" fmla="*/ 2147483647 h 271"/>
              <a:gd name="T80" fmla="*/ 2147483647 w 442"/>
              <a:gd name="T81" fmla="*/ 2147483647 h 271"/>
              <a:gd name="T82" fmla="*/ 2147483647 w 442"/>
              <a:gd name="T83" fmla="*/ 2147483647 h 271"/>
              <a:gd name="T84" fmla="*/ 2147483647 w 442"/>
              <a:gd name="T85" fmla="*/ 2147483647 h 271"/>
              <a:gd name="T86" fmla="*/ 2147483647 w 442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1"/>
              <a:gd name="T134" fmla="*/ 442 w 442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1">
                <a:moveTo>
                  <a:pt x="442" y="215"/>
                </a:moveTo>
                <a:lnTo>
                  <a:pt x="421" y="226"/>
                </a:lnTo>
                <a:lnTo>
                  <a:pt x="399" y="236"/>
                </a:lnTo>
                <a:lnTo>
                  <a:pt x="376" y="245"/>
                </a:lnTo>
                <a:lnTo>
                  <a:pt x="355" y="253"/>
                </a:lnTo>
                <a:lnTo>
                  <a:pt x="334" y="259"/>
                </a:lnTo>
                <a:lnTo>
                  <a:pt x="314" y="264"/>
                </a:lnTo>
                <a:lnTo>
                  <a:pt x="292" y="268"/>
                </a:lnTo>
                <a:lnTo>
                  <a:pt x="272" y="270"/>
                </a:lnTo>
                <a:lnTo>
                  <a:pt x="254" y="271"/>
                </a:lnTo>
                <a:lnTo>
                  <a:pt x="236" y="271"/>
                </a:lnTo>
                <a:lnTo>
                  <a:pt x="219" y="270"/>
                </a:lnTo>
                <a:lnTo>
                  <a:pt x="202" y="268"/>
                </a:lnTo>
                <a:lnTo>
                  <a:pt x="185" y="264"/>
                </a:lnTo>
                <a:lnTo>
                  <a:pt x="168" y="260"/>
                </a:lnTo>
                <a:lnTo>
                  <a:pt x="152" y="254"/>
                </a:lnTo>
                <a:lnTo>
                  <a:pt x="138" y="248"/>
                </a:lnTo>
                <a:lnTo>
                  <a:pt x="123" y="241"/>
                </a:lnTo>
                <a:lnTo>
                  <a:pt x="109" y="232"/>
                </a:lnTo>
                <a:lnTo>
                  <a:pt x="95" y="222"/>
                </a:lnTo>
                <a:lnTo>
                  <a:pt x="86" y="215"/>
                </a:lnTo>
                <a:lnTo>
                  <a:pt x="77" y="207"/>
                </a:lnTo>
                <a:lnTo>
                  <a:pt x="70" y="199"/>
                </a:lnTo>
                <a:lnTo>
                  <a:pt x="62" y="191"/>
                </a:lnTo>
                <a:lnTo>
                  <a:pt x="54" y="182"/>
                </a:lnTo>
                <a:lnTo>
                  <a:pt x="46" y="172"/>
                </a:lnTo>
                <a:lnTo>
                  <a:pt x="39" y="161"/>
                </a:lnTo>
                <a:lnTo>
                  <a:pt x="33" y="150"/>
                </a:lnTo>
                <a:lnTo>
                  <a:pt x="26" y="140"/>
                </a:lnTo>
                <a:lnTo>
                  <a:pt x="20" y="128"/>
                </a:lnTo>
                <a:lnTo>
                  <a:pt x="15" y="117"/>
                </a:lnTo>
                <a:lnTo>
                  <a:pt x="10" y="104"/>
                </a:lnTo>
                <a:lnTo>
                  <a:pt x="6" y="92"/>
                </a:lnTo>
                <a:lnTo>
                  <a:pt x="4" y="81"/>
                </a:lnTo>
                <a:lnTo>
                  <a:pt x="1" y="70"/>
                </a:lnTo>
                <a:lnTo>
                  <a:pt x="0" y="58"/>
                </a:lnTo>
                <a:lnTo>
                  <a:pt x="1" y="48"/>
                </a:lnTo>
                <a:lnTo>
                  <a:pt x="2" y="38"/>
                </a:lnTo>
                <a:lnTo>
                  <a:pt x="7" y="29"/>
                </a:lnTo>
                <a:lnTo>
                  <a:pt x="13" y="23"/>
                </a:lnTo>
                <a:lnTo>
                  <a:pt x="18" y="16"/>
                </a:lnTo>
                <a:lnTo>
                  <a:pt x="26" y="11"/>
                </a:lnTo>
                <a:lnTo>
                  <a:pt x="35" y="8"/>
                </a:lnTo>
                <a:lnTo>
                  <a:pt x="45" y="5"/>
                </a:lnTo>
                <a:lnTo>
                  <a:pt x="55" y="2"/>
                </a:lnTo>
                <a:lnTo>
                  <a:pt x="66" y="0"/>
                </a:lnTo>
                <a:lnTo>
                  <a:pt x="77" y="0"/>
                </a:lnTo>
                <a:lnTo>
                  <a:pt x="90" y="0"/>
                </a:lnTo>
                <a:lnTo>
                  <a:pt x="101" y="1"/>
                </a:lnTo>
                <a:lnTo>
                  <a:pt x="113" y="2"/>
                </a:lnTo>
                <a:lnTo>
                  <a:pt x="124" y="5"/>
                </a:lnTo>
                <a:lnTo>
                  <a:pt x="135" y="8"/>
                </a:lnTo>
                <a:lnTo>
                  <a:pt x="145" y="11"/>
                </a:lnTo>
                <a:lnTo>
                  <a:pt x="159" y="18"/>
                </a:lnTo>
                <a:lnTo>
                  <a:pt x="172" y="25"/>
                </a:lnTo>
                <a:lnTo>
                  <a:pt x="183" y="34"/>
                </a:lnTo>
                <a:lnTo>
                  <a:pt x="194" y="42"/>
                </a:lnTo>
                <a:lnTo>
                  <a:pt x="205" y="48"/>
                </a:lnTo>
                <a:lnTo>
                  <a:pt x="216" y="56"/>
                </a:lnTo>
                <a:lnTo>
                  <a:pt x="227" y="62"/>
                </a:lnTo>
                <a:lnTo>
                  <a:pt x="240" y="65"/>
                </a:lnTo>
                <a:lnTo>
                  <a:pt x="254" y="67"/>
                </a:lnTo>
                <a:lnTo>
                  <a:pt x="267" y="67"/>
                </a:lnTo>
                <a:lnTo>
                  <a:pt x="280" y="66"/>
                </a:lnTo>
                <a:lnTo>
                  <a:pt x="294" y="65"/>
                </a:lnTo>
                <a:lnTo>
                  <a:pt x="308" y="62"/>
                </a:lnTo>
                <a:lnTo>
                  <a:pt x="323" y="58"/>
                </a:lnTo>
                <a:lnTo>
                  <a:pt x="337" y="56"/>
                </a:lnTo>
                <a:lnTo>
                  <a:pt x="351" y="53"/>
                </a:lnTo>
                <a:lnTo>
                  <a:pt x="364" y="52"/>
                </a:lnTo>
                <a:lnTo>
                  <a:pt x="377" y="51"/>
                </a:lnTo>
                <a:lnTo>
                  <a:pt x="390" y="52"/>
                </a:lnTo>
                <a:lnTo>
                  <a:pt x="400" y="54"/>
                </a:lnTo>
                <a:lnTo>
                  <a:pt x="410" y="58"/>
                </a:lnTo>
                <a:lnTo>
                  <a:pt x="416" y="63"/>
                </a:lnTo>
                <a:lnTo>
                  <a:pt x="421" y="70"/>
                </a:lnTo>
                <a:lnTo>
                  <a:pt x="426" y="76"/>
                </a:lnTo>
                <a:lnTo>
                  <a:pt x="429" y="84"/>
                </a:lnTo>
                <a:lnTo>
                  <a:pt x="432" y="93"/>
                </a:lnTo>
                <a:lnTo>
                  <a:pt x="433" y="103"/>
                </a:lnTo>
                <a:lnTo>
                  <a:pt x="435" y="113"/>
                </a:lnTo>
                <a:lnTo>
                  <a:pt x="436" y="123"/>
                </a:lnTo>
                <a:lnTo>
                  <a:pt x="435" y="135"/>
                </a:lnTo>
                <a:lnTo>
                  <a:pt x="433" y="145"/>
                </a:lnTo>
                <a:lnTo>
                  <a:pt x="431" y="157"/>
                </a:lnTo>
                <a:lnTo>
                  <a:pt x="428" y="168"/>
                </a:lnTo>
                <a:lnTo>
                  <a:pt x="424" y="178"/>
                </a:lnTo>
                <a:lnTo>
                  <a:pt x="419" y="189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3" name="Freeform 134"/>
          <p:cNvSpPr>
            <a:spLocks/>
          </p:cNvSpPr>
          <p:nvPr/>
        </p:nvSpPr>
        <p:spPr bwMode="auto">
          <a:xfrm>
            <a:off x="3817938" y="2343150"/>
            <a:ext cx="95250" cy="80963"/>
          </a:xfrm>
          <a:custGeom>
            <a:avLst/>
            <a:gdLst>
              <a:gd name="T0" fmla="*/ 2147483647 w 237"/>
              <a:gd name="T1" fmla="*/ 2147483647 h 205"/>
              <a:gd name="T2" fmla="*/ 2147483647 w 237"/>
              <a:gd name="T3" fmla="*/ 2147483647 h 205"/>
              <a:gd name="T4" fmla="*/ 2147483647 w 237"/>
              <a:gd name="T5" fmla="*/ 2147483647 h 205"/>
              <a:gd name="T6" fmla="*/ 2147483647 w 237"/>
              <a:gd name="T7" fmla="*/ 2147483647 h 205"/>
              <a:gd name="T8" fmla="*/ 2147483647 w 237"/>
              <a:gd name="T9" fmla="*/ 2147483647 h 205"/>
              <a:gd name="T10" fmla="*/ 2147483647 w 237"/>
              <a:gd name="T11" fmla="*/ 2147483647 h 205"/>
              <a:gd name="T12" fmla="*/ 2147483647 w 237"/>
              <a:gd name="T13" fmla="*/ 2147483647 h 205"/>
              <a:gd name="T14" fmla="*/ 2147483647 w 237"/>
              <a:gd name="T15" fmla="*/ 2147483647 h 205"/>
              <a:gd name="T16" fmla="*/ 2147483647 w 237"/>
              <a:gd name="T17" fmla="*/ 2147483647 h 205"/>
              <a:gd name="T18" fmla="*/ 0 w 237"/>
              <a:gd name="T19" fmla="*/ 2147483647 h 205"/>
              <a:gd name="T20" fmla="*/ 2147483647 w 237"/>
              <a:gd name="T21" fmla="*/ 2147483647 h 205"/>
              <a:gd name="T22" fmla="*/ 2147483647 w 237"/>
              <a:gd name="T23" fmla="*/ 2147483647 h 205"/>
              <a:gd name="T24" fmla="*/ 2147483647 w 237"/>
              <a:gd name="T25" fmla="*/ 2147483647 h 205"/>
              <a:gd name="T26" fmla="*/ 2147483647 w 237"/>
              <a:gd name="T27" fmla="*/ 2147483647 h 205"/>
              <a:gd name="T28" fmla="*/ 2147483647 w 237"/>
              <a:gd name="T29" fmla="*/ 2147483647 h 205"/>
              <a:gd name="T30" fmla="*/ 2147483647 w 237"/>
              <a:gd name="T31" fmla="*/ 0 h 205"/>
              <a:gd name="T32" fmla="*/ 2147483647 w 237"/>
              <a:gd name="T33" fmla="*/ 0 h 205"/>
              <a:gd name="T34" fmla="*/ 2147483647 w 237"/>
              <a:gd name="T35" fmla="*/ 2147483647 h 205"/>
              <a:gd name="T36" fmla="*/ 2147483647 w 237"/>
              <a:gd name="T37" fmla="*/ 2147483647 h 205"/>
              <a:gd name="T38" fmla="*/ 2147483647 w 237"/>
              <a:gd name="T39" fmla="*/ 2147483647 h 205"/>
              <a:gd name="T40" fmla="*/ 2147483647 w 237"/>
              <a:gd name="T41" fmla="*/ 2147483647 h 205"/>
              <a:gd name="T42" fmla="*/ 2147483647 w 237"/>
              <a:gd name="T43" fmla="*/ 2147483647 h 205"/>
              <a:gd name="T44" fmla="*/ 2147483647 w 237"/>
              <a:gd name="T45" fmla="*/ 2147483647 h 205"/>
              <a:gd name="T46" fmla="*/ 2147483647 w 237"/>
              <a:gd name="T47" fmla="*/ 2147483647 h 205"/>
              <a:gd name="T48" fmla="*/ 2147483647 w 237"/>
              <a:gd name="T49" fmla="*/ 2147483647 h 205"/>
              <a:gd name="T50" fmla="*/ 2147483647 w 237"/>
              <a:gd name="T51" fmla="*/ 2147483647 h 205"/>
              <a:gd name="T52" fmla="*/ 2147483647 w 237"/>
              <a:gd name="T53" fmla="*/ 2147483647 h 205"/>
              <a:gd name="T54" fmla="*/ 2147483647 w 237"/>
              <a:gd name="T55" fmla="*/ 2147483647 h 205"/>
              <a:gd name="T56" fmla="*/ 2147483647 w 237"/>
              <a:gd name="T57" fmla="*/ 2147483647 h 205"/>
              <a:gd name="T58" fmla="*/ 2147483647 w 237"/>
              <a:gd name="T59" fmla="*/ 2147483647 h 205"/>
              <a:gd name="T60" fmla="*/ 2147483647 w 237"/>
              <a:gd name="T61" fmla="*/ 2147483647 h 205"/>
              <a:gd name="T62" fmla="*/ 2147483647 w 237"/>
              <a:gd name="T63" fmla="*/ 2147483647 h 2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7"/>
              <a:gd name="T97" fmla="*/ 0 h 205"/>
              <a:gd name="T98" fmla="*/ 237 w 237"/>
              <a:gd name="T99" fmla="*/ 205 h 2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7" h="205">
                <a:moveTo>
                  <a:pt x="121" y="187"/>
                </a:moveTo>
                <a:lnTo>
                  <a:pt x="111" y="192"/>
                </a:lnTo>
                <a:lnTo>
                  <a:pt x="100" y="198"/>
                </a:lnTo>
                <a:lnTo>
                  <a:pt x="90" y="201"/>
                </a:lnTo>
                <a:lnTo>
                  <a:pt x="81" y="203"/>
                </a:lnTo>
                <a:lnTo>
                  <a:pt x="72" y="205"/>
                </a:lnTo>
                <a:lnTo>
                  <a:pt x="65" y="205"/>
                </a:lnTo>
                <a:lnTo>
                  <a:pt x="57" y="203"/>
                </a:lnTo>
                <a:lnTo>
                  <a:pt x="49" y="202"/>
                </a:lnTo>
                <a:lnTo>
                  <a:pt x="42" y="199"/>
                </a:lnTo>
                <a:lnTo>
                  <a:pt x="37" y="196"/>
                </a:lnTo>
                <a:lnTo>
                  <a:pt x="28" y="189"/>
                </a:lnTo>
                <a:lnTo>
                  <a:pt x="21" y="180"/>
                </a:lnTo>
                <a:lnTo>
                  <a:pt x="14" y="170"/>
                </a:lnTo>
                <a:lnTo>
                  <a:pt x="10" y="159"/>
                </a:lnTo>
                <a:lnTo>
                  <a:pt x="5" y="147"/>
                </a:lnTo>
                <a:lnTo>
                  <a:pt x="2" y="135"/>
                </a:lnTo>
                <a:lnTo>
                  <a:pt x="1" y="122"/>
                </a:lnTo>
                <a:lnTo>
                  <a:pt x="0" y="109"/>
                </a:lnTo>
                <a:lnTo>
                  <a:pt x="0" y="96"/>
                </a:lnTo>
                <a:lnTo>
                  <a:pt x="1" y="84"/>
                </a:lnTo>
                <a:lnTo>
                  <a:pt x="4" y="71"/>
                </a:lnTo>
                <a:lnTo>
                  <a:pt x="8" y="59"/>
                </a:lnTo>
                <a:lnTo>
                  <a:pt x="12" y="48"/>
                </a:lnTo>
                <a:lnTo>
                  <a:pt x="18" y="39"/>
                </a:lnTo>
                <a:lnTo>
                  <a:pt x="25" y="29"/>
                </a:lnTo>
                <a:lnTo>
                  <a:pt x="34" y="20"/>
                </a:lnTo>
                <a:lnTo>
                  <a:pt x="44" y="13"/>
                </a:lnTo>
                <a:lnTo>
                  <a:pt x="56" y="9"/>
                </a:lnTo>
                <a:lnTo>
                  <a:pt x="67" y="4"/>
                </a:lnTo>
                <a:lnTo>
                  <a:pt x="79" y="1"/>
                </a:lnTo>
                <a:lnTo>
                  <a:pt x="93" y="0"/>
                </a:lnTo>
                <a:lnTo>
                  <a:pt x="106" y="0"/>
                </a:lnTo>
                <a:lnTo>
                  <a:pt x="118" y="0"/>
                </a:lnTo>
                <a:lnTo>
                  <a:pt x="132" y="2"/>
                </a:lnTo>
                <a:lnTo>
                  <a:pt x="145" y="5"/>
                </a:lnTo>
                <a:lnTo>
                  <a:pt x="158" y="9"/>
                </a:lnTo>
                <a:lnTo>
                  <a:pt x="170" y="14"/>
                </a:lnTo>
                <a:lnTo>
                  <a:pt x="182" y="20"/>
                </a:lnTo>
                <a:lnTo>
                  <a:pt x="193" y="27"/>
                </a:lnTo>
                <a:lnTo>
                  <a:pt x="203" y="34"/>
                </a:lnTo>
                <a:lnTo>
                  <a:pt x="212" y="42"/>
                </a:lnTo>
                <a:lnTo>
                  <a:pt x="220" y="51"/>
                </a:lnTo>
                <a:lnTo>
                  <a:pt x="226" y="60"/>
                </a:lnTo>
                <a:lnTo>
                  <a:pt x="230" y="70"/>
                </a:lnTo>
                <a:lnTo>
                  <a:pt x="234" y="79"/>
                </a:lnTo>
                <a:lnTo>
                  <a:pt x="236" y="89"/>
                </a:lnTo>
                <a:lnTo>
                  <a:pt x="237" y="99"/>
                </a:lnTo>
                <a:lnTo>
                  <a:pt x="236" y="110"/>
                </a:lnTo>
                <a:lnTo>
                  <a:pt x="235" y="121"/>
                </a:lnTo>
                <a:lnTo>
                  <a:pt x="231" y="131"/>
                </a:lnTo>
                <a:lnTo>
                  <a:pt x="227" y="140"/>
                </a:lnTo>
                <a:lnTo>
                  <a:pt x="220" y="149"/>
                </a:lnTo>
                <a:lnTo>
                  <a:pt x="213" y="158"/>
                </a:lnTo>
                <a:lnTo>
                  <a:pt x="205" y="165"/>
                </a:lnTo>
                <a:lnTo>
                  <a:pt x="194" y="173"/>
                </a:lnTo>
                <a:lnTo>
                  <a:pt x="185" y="178"/>
                </a:lnTo>
                <a:lnTo>
                  <a:pt x="175" y="182"/>
                </a:lnTo>
                <a:lnTo>
                  <a:pt x="165" y="185"/>
                </a:lnTo>
                <a:lnTo>
                  <a:pt x="153" y="189"/>
                </a:lnTo>
                <a:lnTo>
                  <a:pt x="141" y="191"/>
                </a:lnTo>
                <a:lnTo>
                  <a:pt x="127" y="192"/>
                </a:lnTo>
                <a:lnTo>
                  <a:pt x="113" y="193"/>
                </a:lnTo>
                <a:lnTo>
                  <a:pt x="98" y="19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4" name="Freeform 135"/>
          <p:cNvSpPr>
            <a:spLocks/>
          </p:cNvSpPr>
          <p:nvPr/>
        </p:nvSpPr>
        <p:spPr bwMode="auto">
          <a:xfrm>
            <a:off x="4351338" y="2930525"/>
            <a:ext cx="130175" cy="61913"/>
          </a:xfrm>
          <a:custGeom>
            <a:avLst/>
            <a:gdLst>
              <a:gd name="T0" fmla="*/ 2147483647 w 327"/>
              <a:gd name="T1" fmla="*/ 2147483647 h 154"/>
              <a:gd name="T2" fmla="*/ 2147483647 w 327"/>
              <a:gd name="T3" fmla="*/ 2147483647 h 154"/>
              <a:gd name="T4" fmla="*/ 2147483647 w 327"/>
              <a:gd name="T5" fmla="*/ 2147483647 h 154"/>
              <a:gd name="T6" fmla="*/ 2147483647 w 327"/>
              <a:gd name="T7" fmla="*/ 2147483647 h 154"/>
              <a:gd name="T8" fmla="*/ 2147483647 w 327"/>
              <a:gd name="T9" fmla="*/ 2147483647 h 154"/>
              <a:gd name="T10" fmla="*/ 2147483647 w 327"/>
              <a:gd name="T11" fmla="*/ 2147483647 h 154"/>
              <a:gd name="T12" fmla="*/ 2147483647 w 327"/>
              <a:gd name="T13" fmla="*/ 2147483647 h 154"/>
              <a:gd name="T14" fmla="*/ 2147483647 w 327"/>
              <a:gd name="T15" fmla="*/ 2147483647 h 154"/>
              <a:gd name="T16" fmla="*/ 2147483647 w 327"/>
              <a:gd name="T17" fmla="*/ 2147483647 h 154"/>
              <a:gd name="T18" fmla="*/ 2147483647 w 327"/>
              <a:gd name="T19" fmla="*/ 2147483647 h 154"/>
              <a:gd name="T20" fmla="*/ 2147483647 w 327"/>
              <a:gd name="T21" fmla="*/ 2147483647 h 154"/>
              <a:gd name="T22" fmla="*/ 2147483647 w 327"/>
              <a:gd name="T23" fmla="*/ 2147483647 h 154"/>
              <a:gd name="T24" fmla="*/ 0 w 327"/>
              <a:gd name="T25" fmla="*/ 2147483647 h 154"/>
              <a:gd name="T26" fmla="*/ 2147483647 w 327"/>
              <a:gd name="T27" fmla="*/ 2147483647 h 154"/>
              <a:gd name="T28" fmla="*/ 2147483647 w 327"/>
              <a:gd name="T29" fmla="*/ 2147483647 h 154"/>
              <a:gd name="T30" fmla="*/ 2147483647 w 327"/>
              <a:gd name="T31" fmla="*/ 2147483647 h 154"/>
              <a:gd name="T32" fmla="*/ 2147483647 w 327"/>
              <a:gd name="T33" fmla="*/ 2147483647 h 154"/>
              <a:gd name="T34" fmla="*/ 2147483647 w 327"/>
              <a:gd name="T35" fmla="*/ 2147483647 h 154"/>
              <a:gd name="T36" fmla="*/ 2147483647 w 327"/>
              <a:gd name="T37" fmla="*/ 2147483647 h 154"/>
              <a:gd name="T38" fmla="*/ 2147483647 w 327"/>
              <a:gd name="T39" fmla="*/ 0 h 154"/>
              <a:gd name="T40" fmla="*/ 2147483647 w 327"/>
              <a:gd name="T41" fmla="*/ 2147483647 h 154"/>
              <a:gd name="T42" fmla="*/ 2147483647 w 327"/>
              <a:gd name="T43" fmla="*/ 2147483647 h 154"/>
              <a:gd name="T44" fmla="*/ 2147483647 w 327"/>
              <a:gd name="T45" fmla="*/ 2147483647 h 154"/>
              <a:gd name="T46" fmla="*/ 2147483647 w 327"/>
              <a:gd name="T47" fmla="*/ 2147483647 h 154"/>
              <a:gd name="T48" fmla="*/ 2147483647 w 327"/>
              <a:gd name="T49" fmla="*/ 2147483647 h 154"/>
              <a:gd name="T50" fmla="*/ 2147483647 w 327"/>
              <a:gd name="T51" fmla="*/ 2147483647 h 154"/>
              <a:gd name="T52" fmla="*/ 2147483647 w 327"/>
              <a:gd name="T53" fmla="*/ 2147483647 h 154"/>
              <a:gd name="T54" fmla="*/ 2147483647 w 327"/>
              <a:gd name="T55" fmla="*/ 2147483647 h 154"/>
              <a:gd name="T56" fmla="*/ 2147483647 w 327"/>
              <a:gd name="T57" fmla="*/ 2147483647 h 154"/>
              <a:gd name="T58" fmla="*/ 2147483647 w 327"/>
              <a:gd name="T59" fmla="*/ 2147483647 h 154"/>
              <a:gd name="T60" fmla="*/ 2147483647 w 327"/>
              <a:gd name="T61" fmla="*/ 2147483647 h 154"/>
              <a:gd name="T62" fmla="*/ 2147483647 w 327"/>
              <a:gd name="T63" fmla="*/ 2147483647 h 154"/>
              <a:gd name="T64" fmla="*/ 2147483647 w 327"/>
              <a:gd name="T65" fmla="*/ 2147483647 h 154"/>
              <a:gd name="T66" fmla="*/ 2147483647 w 327"/>
              <a:gd name="T67" fmla="*/ 2147483647 h 154"/>
              <a:gd name="T68" fmla="*/ 2147483647 w 327"/>
              <a:gd name="T69" fmla="*/ 2147483647 h 154"/>
              <a:gd name="T70" fmla="*/ 2147483647 w 327"/>
              <a:gd name="T71" fmla="*/ 2147483647 h 154"/>
              <a:gd name="T72" fmla="*/ 2147483647 w 327"/>
              <a:gd name="T73" fmla="*/ 2147483647 h 154"/>
              <a:gd name="T74" fmla="*/ 2147483647 w 327"/>
              <a:gd name="T75" fmla="*/ 2147483647 h 154"/>
              <a:gd name="T76" fmla="*/ 2147483647 w 327"/>
              <a:gd name="T77" fmla="*/ 2147483647 h 154"/>
              <a:gd name="T78" fmla="*/ 2147483647 w 327"/>
              <a:gd name="T79" fmla="*/ 2147483647 h 154"/>
              <a:gd name="T80" fmla="*/ 2147483647 w 327"/>
              <a:gd name="T81" fmla="*/ 2147483647 h 154"/>
              <a:gd name="T82" fmla="*/ 2147483647 w 327"/>
              <a:gd name="T83" fmla="*/ 2147483647 h 154"/>
              <a:gd name="T84" fmla="*/ 2147483647 w 327"/>
              <a:gd name="T85" fmla="*/ 2147483647 h 154"/>
              <a:gd name="T86" fmla="*/ 2147483647 w 327"/>
              <a:gd name="T87" fmla="*/ 2147483647 h 154"/>
              <a:gd name="T88" fmla="*/ 2147483647 w 327"/>
              <a:gd name="T89" fmla="*/ 2147483647 h 154"/>
              <a:gd name="T90" fmla="*/ 2147483647 w 327"/>
              <a:gd name="T91" fmla="*/ 2147483647 h 154"/>
              <a:gd name="T92" fmla="*/ 2147483647 w 327"/>
              <a:gd name="T93" fmla="*/ 2147483647 h 154"/>
              <a:gd name="T94" fmla="*/ 2147483647 w 327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4"/>
              <a:gd name="T146" fmla="*/ 327 w 327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4">
                <a:moveTo>
                  <a:pt x="211" y="121"/>
                </a:moveTo>
                <a:lnTo>
                  <a:pt x="197" y="123"/>
                </a:lnTo>
                <a:lnTo>
                  <a:pt x="182" y="128"/>
                </a:lnTo>
                <a:lnTo>
                  <a:pt x="169" y="131"/>
                </a:lnTo>
                <a:lnTo>
                  <a:pt x="155" y="135"/>
                </a:lnTo>
                <a:lnTo>
                  <a:pt x="143" y="140"/>
                </a:lnTo>
                <a:lnTo>
                  <a:pt x="132" y="144"/>
                </a:lnTo>
                <a:lnTo>
                  <a:pt x="121" y="148"/>
                </a:lnTo>
                <a:lnTo>
                  <a:pt x="109" y="151"/>
                </a:lnTo>
                <a:lnTo>
                  <a:pt x="99" y="152"/>
                </a:lnTo>
                <a:lnTo>
                  <a:pt x="89" y="154"/>
                </a:lnTo>
                <a:lnTo>
                  <a:pt x="78" y="153"/>
                </a:lnTo>
                <a:lnTo>
                  <a:pt x="69" y="152"/>
                </a:lnTo>
                <a:lnTo>
                  <a:pt x="59" y="149"/>
                </a:lnTo>
                <a:lnTo>
                  <a:pt x="51" y="145"/>
                </a:lnTo>
                <a:lnTo>
                  <a:pt x="43" y="140"/>
                </a:lnTo>
                <a:lnTo>
                  <a:pt x="36" y="134"/>
                </a:lnTo>
                <a:lnTo>
                  <a:pt x="29" y="128"/>
                </a:lnTo>
                <a:lnTo>
                  <a:pt x="22" y="120"/>
                </a:lnTo>
                <a:lnTo>
                  <a:pt x="17" y="112"/>
                </a:lnTo>
                <a:lnTo>
                  <a:pt x="12" y="104"/>
                </a:lnTo>
                <a:lnTo>
                  <a:pt x="8" y="95"/>
                </a:lnTo>
                <a:lnTo>
                  <a:pt x="4" y="86"/>
                </a:lnTo>
                <a:lnTo>
                  <a:pt x="1" y="77"/>
                </a:lnTo>
                <a:lnTo>
                  <a:pt x="0" y="68"/>
                </a:lnTo>
                <a:lnTo>
                  <a:pt x="0" y="59"/>
                </a:lnTo>
                <a:lnTo>
                  <a:pt x="1" y="50"/>
                </a:lnTo>
                <a:lnTo>
                  <a:pt x="3" y="42"/>
                </a:lnTo>
                <a:lnTo>
                  <a:pt x="6" y="35"/>
                </a:lnTo>
                <a:lnTo>
                  <a:pt x="12" y="28"/>
                </a:lnTo>
                <a:lnTo>
                  <a:pt x="19" y="22"/>
                </a:lnTo>
                <a:lnTo>
                  <a:pt x="28" y="17"/>
                </a:lnTo>
                <a:lnTo>
                  <a:pt x="38" y="12"/>
                </a:lnTo>
                <a:lnTo>
                  <a:pt x="49" y="9"/>
                </a:lnTo>
                <a:lnTo>
                  <a:pt x="61" y="6"/>
                </a:lnTo>
                <a:lnTo>
                  <a:pt x="74" y="3"/>
                </a:lnTo>
                <a:lnTo>
                  <a:pt x="87" y="2"/>
                </a:lnTo>
                <a:lnTo>
                  <a:pt x="99" y="1"/>
                </a:lnTo>
                <a:lnTo>
                  <a:pt x="112" y="0"/>
                </a:lnTo>
                <a:lnTo>
                  <a:pt x="123" y="0"/>
                </a:lnTo>
                <a:lnTo>
                  <a:pt x="134" y="1"/>
                </a:lnTo>
                <a:lnTo>
                  <a:pt x="144" y="1"/>
                </a:lnTo>
                <a:lnTo>
                  <a:pt x="153" y="2"/>
                </a:lnTo>
                <a:lnTo>
                  <a:pt x="160" y="3"/>
                </a:lnTo>
                <a:lnTo>
                  <a:pt x="164" y="4"/>
                </a:lnTo>
                <a:lnTo>
                  <a:pt x="166" y="7"/>
                </a:lnTo>
                <a:lnTo>
                  <a:pt x="169" y="10"/>
                </a:lnTo>
                <a:lnTo>
                  <a:pt x="172" y="17"/>
                </a:lnTo>
                <a:lnTo>
                  <a:pt x="175" y="21"/>
                </a:lnTo>
                <a:lnTo>
                  <a:pt x="180" y="27"/>
                </a:lnTo>
                <a:lnTo>
                  <a:pt x="183" y="32"/>
                </a:lnTo>
                <a:lnTo>
                  <a:pt x="189" y="37"/>
                </a:lnTo>
                <a:lnTo>
                  <a:pt x="193" y="40"/>
                </a:lnTo>
                <a:lnTo>
                  <a:pt x="201" y="44"/>
                </a:lnTo>
                <a:lnTo>
                  <a:pt x="209" y="42"/>
                </a:lnTo>
                <a:lnTo>
                  <a:pt x="217" y="39"/>
                </a:lnTo>
                <a:lnTo>
                  <a:pt x="226" y="36"/>
                </a:lnTo>
                <a:lnTo>
                  <a:pt x="235" y="32"/>
                </a:lnTo>
                <a:lnTo>
                  <a:pt x="244" y="31"/>
                </a:lnTo>
                <a:lnTo>
                  <a:pt x="252" y="30"/>
                </a:lnTo>
                <a:lnTo>
                  <a:pt x="261" y="30"/>
                </a:lnTo>
                <a:lnTo>
                  <a:pt x="269" y="30"/>
                </a:lnTo>
                <a:lnTo>
                  <a:pt x="276" y="31"/>
                </a:lnTo>
                <a:lnTo>
                  <a:pt x="283" y="31"/>
                </a:lnTo>
                <a:lnTo>
                  <a:pt x="288" y="32"/>
                </a:lnTo>
                <a:lnTo>
                  <a:pt x="294" y="35"/>
                </a:lnTo>
                <a:lnTo>
                  <a:pt x="300" y="36"/>
                </a:lnTo>
                <a:lnTo>
                  <a:pt x="305" y="38"/>
                </a:lnTo>
                <a:lnTo>
                  <a:pt x="310" y="40"/>
                </a:lnTo>
                <a:lnTo>
                  <a:pt x="314" y="41"/>
                </a:lnTo>
                <a:lnTo>
                  <a:pt x="318" y="45"/>
                </a:lnTo>
                <a:lnTo>
                  <a:pt x="321" y="47"/>
                </a:lnTo>
                <a:lnTo>
                  <a:pt x="323" y="49"/>
                </a:lnTo>
                <a:lnTo>
                  <a:pt x="324" y="51"/>
                </a:lnTo>
                <a:lnTo>
                  <a:pt x="325" y="54"/>
                </a:lnTo>
                <a:lnTo>
                  <a:pt x="327" y="57"/>
                </a:lnTo>
                <a:lnTo>
                  <a:pt x="325" y="59"/>
                </a:lnTo>
                <a:lnTo>
                  <a:pt x="324" y="61"/>
                </a:lnTo>
                <a:lnTo>
                  <a:pt x="322" y="64"/>
                </a:lnTo>
                <a:lnTo>
                  <a:pt x="315" y="68"/>
                </a:lnTo>
                <a:lnTo>
                  <a:pt x="306" y="72"/>
                </a:lnTo>
                <a:lnTo>
                  <a:pt x="295" y="75"/>
                </a:lnTo>
                <a:lnTo>
                  <a:pt x="282" y="78"/>
                </a:lnTo>
                <a:lnTo>
                  <a:pt x="268" y="82"/>
                </a:lnTo>
                <a:lnTo>
                  <a:pt x="253" y="85"/>
                </a:lnTo>
                <a:lnTo>
                  <a:pt x="238" y="89"/>
                </a:lnTo>
                <a:lnTo>
                  <a:pt x="225" y="94"/>
                </a:lnTo>
                <a:lnTo>
                  <a:pt x="212" y="98"/>
                </a:lnTo>
                <a:lnTo>
                  <a:pt x="207" y="101"/>
                </a:lnTo>
                <a:lnTo>
                  <a:pt x="201" y="104"/>
                </a:lnTo>
                <a:lnTo>
                  <a:pt x="197" y="107"/>
                </a:lnTo>
                <a:lnTo>
                  <a:pt x="193" y="111"/>
                </a:lnTo>
                <a:lnTo>
                  <a:pt x="190" y="114"/>
                </a:lnTo>
                <a:lnTo>
                  <a:pt x="189" y="117"/>
                </a:lnTo>
                <a:lnTo>
                  <a:pt x="188" y="122"/>
                </a:lnTo>
                <a:lnTo>
                  <a:pt x="188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5" name="Freeform 136"/>
          <p:cNvSpPr>
            <a:spLocks/>
          </p:cNvSpPr>
          <p:nvPr/>
        </p:nvSpPr>
        <p:spPr bwMode="auto">
          <a:xfrm>
            <a:off x="4578350" y="3005138"/>
            <a:ext cx="31750" cy="25400"/>
          </a:xfrm>
          <a:custGeom>
            <a:avLst/>
            <a:gdLst>
              <a:gd name="T0" fmla="*/ 2147483647 w 78"/>
              <a:gd name="T1" fmla="*/ 2147483647 h 61"/>
              <a:gd name="T2" fmla="*/ 2147483647 w 78"/>
              <a:gd name="T3" fmla="*/ 2147483647 h 61"/>
              <a:gd name="T4" fmla="*/ 2147483647 w 78"/>
              <a:gd name="T5" fmla="*/ 2147483647 h 61"/>
              <a:gd name="T6" fmla="*/ 2147483647 w 78"/>
              <a:gd name="T7" fmla="*/ 2147483647 h 61"/>
              <a:gd name="T8" fmla="*/ 2147483647 w 78"/>
              <a:gd name="T9" fmla="*/ 2147483647 h 61"/>
              <a:gd name="T10" fmla="*/ 2147483647 w 78"/>
              <a:gd name="T11" fmla="*/ 2147483647 h 61"/>
              <a:gd name="T12" fmla="*/ 2147483647 w 78"/>
              <a:gd name="T13" fmla="*/ 2147483647 h 61"/>
              <a:gd name="T14" fmla="*/ 2147483647 w 78"/>
              <a:gd name="T15" fmla="*/ 2147483647 h 61"/>
              <a:gd name="T16" fmla="*/ 2147483647 w 78"/>
              <a:gd name="T17" fmla="*/ 2147483647 h 61"/>
              <a:gd name="T18" fmla="*/ 2147483647 w 78"/>
              <a:gd name="T19" fmla="*/ 2147483647 h 61"/>
              <a:gd name="T20" fmla="*/ 2147483647 w 78"/>
              <a:gd name="T21" fmla="*/ 2147483647 h 61"/>
              <a:gd name="T22" fmla="*/ 2147483647 w 78"/>
              <a:gd name="T23" fmla="*/ 2147483647 h 61"/>
              <a:gd name="T24" fmla="*/ 2147483647 w 78"/>
              <a:gd name="T25" fmla="*/ 2147483647 h 61"/>
              <a:gd name="T26" fmla="*/ 2147483647 w 78"/>
              <a:gd name="T27" fmla="*/ 2147483647 h 61"/>
              <a:gd name="T28" fmla="*/ 2147483647 w 78"/>
              <a:gd name="T29" fmla="*/ 2147483647 h 61"/>
              <a:gd name="T30" fmla="*/ 2147483647 w 78"/>
              <a:gd name="T31" fmla="*/ 2147483647 h 61"/>
              <a:gd name="T32" fmla="*/ 2147483647 w 78"/>
              <a:gd name="T33" fmla="*/ 2147483647 h 61"/>
              <a:gd name="T34" fmla="*/ 2147483647 w 78"/>
              <a:gd name="T35" fmla="*/ 2147483647 h 61"/>
              <a:gd name="T36" fmla="*/ 2147483647 w 78"/>
              <a:gd name="T37" fmla="*/ 2147483647 h 61"/>
              <a:gd name="T38" fmla="*/ 2147483647 w 78"/>
              <a:gd name="T39" fmla="*/ 2147483647 h 61"/>
              <a:gd name="T40" fmla="*/ 2147483647 w 78"/>
              <a:gd name="T41" fmla="*/ 2147483647 h 61"/>
              <a:gd name="T42" fmla="*/ 2147483647 w 78"/>
              <a:gd name="T43" fmla="*/ 2147483647 h 61"/>
              <a:gd name="T44" fmla="*/ 2147483647 w 78"/>
              <a:gd name="T45" fmla="*/ 2147483647 h 61"/>
              <a:gd name="T46" fmla="*/ 2147483647 w 78"/>
              <a:gd name="T47" fmla="*/ 2147483647 h 61"/>
              <a:gd name="T48" fmla="*/ 2147483647 w 78"/>
              <a:gd name="T49" fmla="*/ 2147483647 h 61"/>
              <a:gd name="T50" fmla="*/ 2147483647 w 78"/>
              <a:gd name="T51" fmla="*/ 2147483647 h 61"/>
              <a:gd name="T52" fmla="*/ 2147483647 w 78"/>
              <a:gd name="T53" fmla="*/ 2147483647 h 61"/>
              <a:gd name="T54" fmla="*/ 2147483647 w 78"/>
              <a:gd name="T55" fmla="*/ 2147483647 h 61"/>
              <a:gd name="T56" fmla="*/ 2147483647 w 78"/>
              <a:gd name="T57" fmla="*/ 2147483647 h 61"/>
              <a:gd name="T58" fmla="*/ 2147483647 w 78"/>
              <a:gd name="T59" fmla="*/ 2147483647 h 61"/>
              <a:gd name="T60" fmla="*/ 2147483647 w 78"/>
              <a:gd name="T61" fmla="*/ 2147483647 h 61"/>
              <a:gd name="T62" fmla="*/ 0 w 78"/>
              <a:gd name="T63" fmla="*/ 2147483647 h 61"/>
              <a:gd name="T64" fmla="*/ 0 w 78"/>
              <a:gd name="T65" fmla="*/ 2147483647 h 61"/>
              <a:gd name="T66" fmla="*/ 0 w 78"/>
              <a:gd name="T67" fmla="*/ 2147483647 h 61"/>
              <a:gd name="T68" fmla="*/ 2147483647 w 78"/>
              <a:gd name="T69" fmla="*/ 2147483647 h 61"/>
              <a:gd name="T70" fmla="*/ 2147483647 w 78"/>
              <a:gd name="T71" fmla="*/ 2147483647 h 61"/>
              <a:gd name="T72" fmla="*/ 2147483647 w 78"/>
              <a:gd name="T73" fmla="*/ 2147483647 h 61"/>
              <a:gd name="T74" fmla="*/ 2147483647 w 78"/>
              <a:gd name="T75" fmla="*/ 2147483647 h 61"/>
              <a:gd name="T76" fmla="*/ 2147483647 w 78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61"/>
              <a:gd name="T119" fmla="*/ 78 w 78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61">
                <a:moveTo>
                  <a:pt x="28" y="23"/>
                </a:moveTo>
                <a:lnTo>
                  <a:pt x="36" y="24"/>
                </a:lnTo>
                <a:lnTo>
                  <a:pt x="42" y="27"/>
                </a:lnTo>
                <a:lnTo>
                  <a:pt x="49" y="28"/>
                </a:lnTo>
                <a:lnTo>
                  <a:pt x="55" y="30"/>
                </a:lnTo>
                <a:lnTo>
                  <a:pt x="59" y="31"/>
                </a:lnTo>
                <a:lnTo>
                  <a:pt x="64" y="33"/>
                </a:lnTo>
                <a:lnTo>
                  <a:pt x="68" y="35"/>
                </a:lnTo>
                <a:lnTo>
                  <a:pt x="70" y="37"/>
                </a:lnTo>
                <a:lnTo>
                  <a:pt x="74" y="38"/>
                </a:lnTo>
                <a:lnTo>
                  <a:pt x="76" y="40"/>
                </a:lnTo>
                <a:lnTo>
                  <a:pt x="77" y="41"/>
                </a:lnTo>
                <a:lnTo>
                  <a:pt x="78" y="44"/>
                </a:lnTo>
                <a:lnTo>
                  <a:pt x="78" y="45"/>
                </a:lnTo>
                <a:lnTo>
                  <a:pt x="78" y="47"/>
                </a:lnTo>
                <a:lnTo>
                  <a:pt x="78" y="48"/>
                </a:lnTo>
                <a:lnTo>
                  <a:pt x="78" y="49"/>
                </a:lnTo>
                <a:lnTo>
                  <a:pt x="77" y="51"/>
                </a:lnTo>
                <a:lnTo>
                  <a:pt x="76" y="52"/>
                </a:lnTo>
                <a:lnTo>
                  <a:pt x="74" y="54"/>
                </a:lnTo>
                <a:lnTo>
                  <a:pt x="68" y="56"/>
                </a:lnTo>
                <a:lnTo>
                  <a:pt x="60" y="59"/>
                </a:lnTo>
                <a:lnTo>
                  <a:pt x="51" y="60"/>
                </a:lnTo>
                <a:lnTo>
                  <a:pt x="42" y="61"/>
                </a:lnTo>
                <a:lnTo>
                  <a:pt x="32" y="61"/>
                </a:lnTo>
                <a:lnTo>
                  <a:pt x="23" y="60"/>
                </a:lnTo>
                <a:lnTo>
                  <a:pt x="15" y="57"/>
                </a:lnTo>
                <a:lnTo>
                  <a:pt x="11" y="56"/>
                </a:lnTo>
                <a:lnTo>
                  <a:pt x="7" y="54"/>
                </a:lnTo>
                <a:lnTo>
                  <a:pt x="4" y="50"/>
                </a:lnTo>
                <a:lnTo>
                  <a:pt x="2" y="47"/>
                </a:lnTo>
                <a:lnTo>
                  <a:pt x="0" y="44"/>
                </a:lnTo>
                <a:lnTo>
                  <a:pt x="0" y="39"/>
                </a:lnTo>
                <a:lnTo>
                  <a:pt x="0" y="33"/>
                </a:lnTo>
                <a:lnTo>
                  <a:pt x="2" y="28"/>
                </a:lnTo>
                <a:lnTo>
                  <a:pt x="4" y="22"/>
                </a:lnTo>
                <a:lnTo>
                  <a:pt x="9" y="16"/>
                </a:lnTo>
                <a:lnTo>
                  <a:pt x="14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6" name="Freeform 137"/>
          <p:cNvSpPr>
            <a:spLocks/>
          </p:cNvSpPr>
          <p:nvPr/>
        </p:nvSpPr>
        <p:spPr bwMode="auto">
          <a:xfrm>
            <a:off x="4060825" y="2420938"/>
            <a:ext cx="53975" cy="65087"/>
          </a:xfrm>
          <a:custGeom>
            <a:avLst/>
            <a:gdLst>
              <a:gd name="T0" fmla="*/ 2147483647 w 136"/>
              <a:gd name="T1" fmla="*/ 2147483647 h 162"/>
              <a:gd name="T2" fmla="*/ 2147483647 w 136"/>
              <a:gd name="T3" fmla="*/ 2147483647 h 162"/>
              <a:gd name="T4" fmla="*/ 2147483647 w 136"/>
              <a:gd name="T5" fmla="*/ 2147483647 h 162"/>
              <a:gd name="T6" fmla="*/ 2147483647 w 136"/>
              <a:gd name="T7" fmla="*/ 2147483647 h 162"/>
              <a:gd name="T8" fmla="*/ 2147483647 w 136"/>
              <a:gd name="T9" fmla="*/ 2147483647 h 162"/>
              <a:gd name="T10" fmla="*/ 2147483647 w 136"/>
              <a:gd name="T11" fmla="*/ 2147483647 h 162"/>
              <a:gd name="T12" fmla="*/ 2147483647 w 136"/>
              <a:gd name="T13" fmla="*/ 2147483647 h 162"/>
              <a:gd name="T14" fmla="*/ 2147483647 w 136"/>
              <a:gd name="T15" fmla="*/ 2147483647 h 162"/>
              <a:gd name="T16" fmla="*/ 2147483647 w 136"/>
              <a:gd name="T17" fmla="*/ 2147483647 h 162"/>
              <a:gd name="T18" fmla="*/ 2147483647 w 136"/>
              <a:gd name="T19" fmla="*/ 2147483647 h 162"/>
              <a:gd name="T20" fmla="*/ 2147483647 w 136"/>
              <a:gd name="T21" fmla="*/ 2147483647 h 162"/>
              <a:gd name="T22" fmla="*/ 2147483647 w 136"/>
              <a:gd name="T23" fmla="*/ 2147483647 h 162"/>
              <a:gd name="T24" fmla="*/ 2147483647 w 136"/>
              <a:gd name="T25" fmla="*/ 2147483647 h 162"/>
              <a:gd name="T26" fmla="*/ 2147483647 w 136"/>
              <a:gd name="T27" fmla="*/ 2147483647 h 162"/>
              <a:gd name="T28" fmla="*/ 2147483647 w 136"/>
              <a:gd name="T29" fmla="*/ 2147483647 h 162"/>
              <a:gd name="T30" fmla="*/ 2147483647 w 136"/>
              <a:gd name="T31" fmla="*/ 2147483647 h 162"/>
              <a:gd name="T32" fmla="*/ 2147483647 w 136"/>
              <a:gd name="T33" fmla="*/ 2147483647 h 162"/>
              <a:gd name="T34" fmla="*/ 2147483647 w 136"/>
              <a:gd name="T35" fmla="*/ 2147483647 h 162"/>
              <a:gd name="T36" fmla="*/ 2147483647 w 136"/>
              <a:gd name="T37" fmla="*/ 2147483647 h 162"/>
              <a:gd name="T38" fmla="*/ 0 w 136"/>
              <a:gd name="T39" fmla="*/ 2147483647 h 162"/>
              <a:gd name="T40" fmla="*/ 0 w 136"/>
              <a:gd name="T41" fmla="*/ 2147483647 h 162"/>
              <a:gd name="T42" fmla="*/ 2147483647 w 136"/>
              <a:gd name="T43" fmla="*/ 2147483647 h 162"/>
              <a:gd name="T44" fmla="*/ 2147483647 w 136"/>
              <a:gd name="T45" fmla="*/ 2147483647 h 162"/>
              <a:gd name="T46" fmla="*/ 2147483647 w 136"/>
              <a:gd name="T47" fmla="*/ 2147483647 h 162"/>
              <a:gd name="T48" fmla="*/ 2147483647 w 136"/>
              <a:gd name="T49" fmla="*/ 2147483647 h 162"/>
              <a:gd name="T50" fmla="*/ 2147483647 w 136"/>
              <a:gd name="T51" fmla="*/ 2147483647 h 162"/>
              <a:gd name="T52" fmla="*/ 2147483647 w 136"/>
              <a:gd name="T53" fmla="*/ 2147483647 h 162"/>
              <a:gd name="T54" fmla="*/ 2147483647 w 136"/>
              <a:gd name="T55" fmla="*/ 2147483647 h 162"/>
              <a:gd name="T56" fmla="*/ 2147483647 w 136"/>
              <a:gd name="T57" fmla="*/ 2147483647 h 162"/>
              <a:gd name="T58" fmla="*/ 2147483647 w 136"/>
              <a:gd name="T59" fmla="*/ 0 h 162"/>
              <a:gd name="T60" fmla="*/ 2147483647 w 136"/>
              <a:gd name="T61" fmla="*/ 0 h 162"/>
              <a:gd name="T62" fmla="*/ 2147483647 w 136"/>
              <a:gd name="T63" fmla="*/ 2147483647 h 162"/>
              <a:gd name="T64" fmla="*/ 2147483647 w 136"/>
              <a:gd name="T65" fmla="*/ 2147483647 h 162"/>
              <a:gd name="T66" fmla="*/ 2147483647 w 136"/>
              <a:gd name="T67" fmla="*/ 2147483647 h 162"/>
              <a:gd name="T68" fmla="*/ 2147483647 w 136"/>
              <a:gd name="T69" fmla="*/ 2147483647 h 162"/>
              <a:gd name="T70" fmla="*/ 2147483647 w 136"/>
              <a:gd name="T71" fmla="*/ 2147483647 h 162"/>
              <a:gd name="T72" fmla="*/ 2147483647 w 136"/>
              <a:gd name="T73" fmla="*/ 2147483647 h 162"/>
              <a:gd name="T74" fmla="*/ 2147483647 w 136"/>
              <a:gd name="T75" fmla="*/ 2147483647 h 162"/>
              <a:gd name="T76" fmla="*/ 2147483647 w 136"/>
              <a:gd name="T77" fmla="*/ 2147483647 h 162"/>
              <a:gd name="T78" fmla="*/ 2147483647 w 136"/>
              <a:gd name="T79" fmla="*/ 2147483647 h 162"/>
              <a:gd name="T80" fmla="*/ 2147483647 w 136"/>
              <a:gd name="T81" fmla="*/ 2147483647 h 162"/>
              <a:gd name="T82" fmla="*/ 2147483647 w 136"/>
              <a:gd name="T83" fmla="*/ 2147483647 h 162"/>
              <a:gd name="T84" fmla="*/ 2147483647 w 136"/>
              <a:gd name="T85" fmla="*/ 2147483647 h 162"/>
              <a:gd name="T86" fmla="*/ 2147483647 w 136"/>
              <a:gd name="T87" fmla="*/ 2147483647 h 162"/>
              <a:gd name="T88" fmla="*/ 2147483647 w 136"/>
              <a:gd name="T89" fmla="*/ 2147483647 h 162"/>
              <a:gd name="T90" fmla="*/ 2147483647 w 136"/>
              <a:gd name="T91" fmla="*/ 2147483647 h 162"/>
              <a:gd name="T92" fmla="*/ 2147483647 w 136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6"/>
              <a:gd name="T142" fmla="*/ 0 h 162"/>
              <a:gd name="T143" fmla="*/ 136 w 136"/>
              <a:gd name="T144" fmla="*/ 162 h 1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6" h="162">
                <a:moveTo>
                  <a:pt x="136" y="137"/>
                </a:moveTo>
                <a:lnTo>
                  <a:pt x="126" y="145"/>
                </a:lnTo>
                <a:lnTo>
                  <a:pt x="117" y="151"/>
                </a:lnTo>
                <a:lnTo>
                  <a:pt x="107" y="155"/>
                </a:lnTo>
                <a:lnTo>
                  <a:pt x="98" y="159"/>
                </a:lnTo>
                <a:lnTo>
                  <a:pt x="90" y="161"/>
                </a:lnTo>
                <a:lnTo>
                  <a:pt x="81" y="162"/>
                </a:lnTo>
                <a:lnTo>
                  <a:pt x="74" y="162"/>
                </a:lnTo>
                <a:lnTo>
                  <a:pt x="66" y="161"/>
                </a:lnTo>
                <a:lnTo>
                  <a:pt x="59" y="159"/>
                </a:lnTo>
                <a:lnTo>
                  <a:pt x="52" y="155"/>
                </a:lnTo>
                <a:lnTo>
                  <a:pt x="42" y="150"/>
                </a:lnTo>
                <a:lnTo>
                  <a:pt x="33" y="142"/>
                </a:lnTo>
                <a:lnTo>
                  <a:pt x="25" y="133"/>
                </a:lnTo>
                <a:lnTo>
                  <a:pt x="19" y="123"/>
                </a:lnTo>
                <a:lnTo>
                  <a:pt x="12" y="113"/>
                </a:lnTo>
                <a:lnTo>
                  <a:pt x="8" y="100"/>
                </a:lnTo>
                <a:lnTo>
                  <a:pt x="4" y="89"/>
                </a:lnTo>
                <a:lnTo>
                  <a:pt x="2" y="77"/>
                </a:lnTo>
                <a:lnTo>
                  <a:pt x="0" y="66"/>
                </a:lnTo>
                <a:lnTo>
                  <a:pt x="0" y="53"/>
                </a:lnTo>
                <a:lnTo>
                  <a:pt x="2" y="43"/>
                </a:lnTo>
                <a:lnTo>
                  <a:pt x="4" y="33"/>
                </a:lnTo>
                <a:lnTo>
                  <a:pt x="8" y="24"/>
                </a:lnTo>
                <a:lnTo>
                  <a:pt x="13" y="18"/>
                </a:lnTo>
                <a:lnTo>
                  <a:pt x="19" y="11"/>
                </a:lnTo>
                <a:lnTo>
                  <a:pt x="25" y="6"/>
                </a:lnTo>
                <a:lnTo>
                  <a:pt x="33" y="3"/>
                </a:lnTo>
                <a:lnTo>
                  <a:pt x="41" y="1"/>
                </a:lnTo>
                <a:lnTo>
                  <a:pt x="50" y="0"/>
                </a:lnTo>
                <a:lnTo>
                  <a:pt x="59" y="0"/>
                </a:lnTo>
                <a:lnTo>
                  <a:pt x="68" y="1"/>
                </a:lnTo>
                <a:lnTo>
                  <a:pt x="77" y="2"/>
                </a:lnTo>
                <a:lnTo>
                  <a:pt x="85" y="5"/>
                </a:lnTo>
                <a:lnTo>
                  <a:pt x="93" y="10"/>
                </a:lnTo>
                <a:lnTo>
                  <a:pt x="99" y="14"/>
                </a:lnTo>
                <a:lnTo>
                  <a:pt x="106" y="20"/>
                </a:lnTo>
                <a:lnTo>
                  <a:pt x="111" y="28"/>
                </a:lnTo>
                <a:lnTo>
                  <a:pt x="114" y="33"/>
                </a:lnTo>
                <a:lnTo>
                  <a:pt x="116" y="40"/>
                </a:lnTo>
                <a:lnTo>
                  <a:pt x="117" y="47"/>
                </a:lnTo>
                <a:lnTo>
                  <a:pt x="117" y="53"/>
                </a:lnTo>
                <a:lnTo>
                  <a:pt x="116" y="61"/>
                </a:lnTo>
                <a:lnTo>
                  <a:pt x="115" y="70"/>
                </a:lnTo>
                <a:lnTo>
                  <a:pt x="112" y="79"/>
                </a:lnTo>
                <a:lnTo>
                  <a:pt x="107" y="88"/>
                </a:lnTo>
                <a:lnTo>
                  <a:pt x="102" y="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7" name="Freeform 138"/>
          <p:cNvSpPr>
            <a:spLocks/>
          </p:cNvSpPr>
          <p:nvPr/>
        </p:nvSpPr>
        <p:spPr bwMode="auto">
          <a:xfrm>
            <a:off x="4708525" y="2930525"/>
            <a:ext cx="14288" cy="17463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0" y="38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2" y="25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5" y="4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8" name="Freeform 139"/>
          <p:cNvSpPr>
            <a:spLocks/>
          </p:cNvSpPr>
          <p:nvPr/>
        </p:nvSpPr>
        <p:spPr bwMode="auto">
          <a:xfrm>
            <a:off x="4686300" y="2928938"/>
            <a:ext cx="12700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8"/>
                </a:lnTo>
                <a:lnTo>
                  <a:pt x="26" y="41"/>
                </a:lnTo>
                <a:lnTo>
                  <a:pt x="23" y="41"/>
                </a:lnTo>
                <a:lnTo>
                  <a:pt x="19" y="42"/>
                </a:lnTo>
                <a:lnTo>
                  <a:pt x="16" y="41"/>
                </a:lnTo>
                <a:lnTo>
                  <a:pt x="13" y="39"/>
                </a:lnTo>
                <a:lnTo>
                  <a:pt x="10" y="37"/>
                </a:lnTo>
                <a:lnTo>
                  <a:pt x="6" y="34"/>
                </a:lnTo>
                <a:lnTo>
                  <a:pt x="3" y="29"/>
                </a:lnTo>
                <a:lnTo>
                  <a:pt x="2" y="25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7" y="3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3"/>
                </a:lnTo>
                <a:lnTo>
                  <a:pt x="25" y="5"/>
                </a:lnTo>
                <a:lnTo>
                  <a:pt x="28" y="8"/>
                </a:lnTo>
                <a:lnTo>
                  <a:pt x="29" y="10"/>
                </a:lnTo>
                <a:lnTo>
                  <a:pt x="30" y="14"/>
                </a:lnTo>
                <a:lnTo>
                  <a:pt x="29" y="17"/>
                </a:lnTo>
                <a:lnTo>
                  <a:pt x="28" y="22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9" name="Freeform 140"/>
          <p:cNvSpPr>
            <a:spLocks/>
          </p:cNvSpPr>
          <p:nvPr/>
        </p:nvSpPr>
        <p:spPr bwMode="auto">
          <a:xfrm>
            <a:off x="4659313" y="2747963"/>
            <a:ext cx="14287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0" y="37"/>
                </a:lnTo>
                <a:lnTo>
                  <a:pt x="26" y="39"/>
                </a:lnTo>
                <a:lnTo>
                  <a:pt x="23" y="40"/>
                </a:lnTo>
                <a:lnTo>
                  <a:pt x="20" y="40"/>
                </a:lnTo>
                <a:lnTo>
                  <a:pt x="16" y="40"/>
                </a:lnTo>
                <a:lnTo>
                  <a:pt x="13" y="39"/>
                </a:lnTo>
                <a:lnTo>
                  <a:pt x="9" y="35"/>
                </a:lnTo>
                <a:lnTo>
                  <a:pt x="6" y="32"/>
                </a:lnTo>
                <a:lnTo>
                  <a:pt x="4" y="28"/>
                </a:lnTo>
                <a:lnTo>
                  <a:pt x="2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5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2"/>
                </a:lnTo>
                <a:lnTo>
                  <a:pt x="25" y="3"/>
                </a:lnTo>
                <a:lnTo>
                  <a:pt x="27" y="6"/>
                </a:lnTo>
                <a:lnTo>
                  <a:pt x="28" y="9"/>
                </a:lnTo>
                <a:lnTo>
                  <a:pt x="30" y="12"/>
                </a:lnTo>
                <a:lnTo>
                  <a:pt x="30" y="15"/>
                </a:lnTo>
                <a:lnTo>
                  <a:pt x="27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0" name="Freeform 141"/>
          <p:cNvSpPr>
            <a:spLocks/>
          </p:cNvSpPr>
          <p:nvPr/>
        </p:nvSpPr>
        <p:spPr bwMode="auto">
          <a:xfrm>
            <a:off x="4557713" y="2963863"/>
            <a:ext cx="14287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4"/>
                </a:moveTo>
                <a:lnTo>
                  <a:pt x="31" y="38"/>
                </a:lnTo>
                <a:lnTo>
                  <a:pt x="26" y="39"/>
                </a:lnTo>
                <a:lnTo>
                  <a:pt x="23" y="40"/>
                </a:lnTo>
                <a:lnTo>
                  <a:pt x="19" y="41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4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1"/>
                </a:lnTo>
                <a:lnTo>
                  <a:pt x="23" y="2"/>
                </a:lnTo>
                <a:lnTo>
                  <a:pt x="25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1" name="Freeform 142"/>
          <p:cNvSpPr>
            <a:spLocks/>
          </p:cNvSpPr>
          <p:nvPr/>
        </p:nvSpPr>
        <p:spPr bwMode="auto">
          <a:xfrm>
            <a:off x="4240213" y="2778125"/>
            <a:ext cx="14287" cy="17463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2147483647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29" y="38"/>
                </a:lnTo>
                <a:lnTo>
                  <a:pt x="26" y="40"/>
                </a:lnTo>
                <a:lnTo>
                  <a:pt x="22" y="40"/>
                </a:lnTo>
                <a:lnTo>
                  <a:pt x="19" y="41"/>
                </a:lnTo>
                <a:lnTo>
                  <a:pt x="16" y="40"/>
                </a:lnTo>
                <a:lnTo>
                  <a:pt x="12" y="39"/>
                </a:lnTo>
                <a:lnTo>
                  <a:pt x="9" y="37"/>
                </a:lnTo>
                <a:lnTo>
                  <a:pt x="6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1" y="7"/>
                </a:lnTo>
                <a:lnTo>
                  <a:pt x="3" y="3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4"/>
                </a:lnTo>
                <a:lnTo>
                  <a:pt x="27" y="8"/>
                </a:lnTo>
                <a:lnTo>
                  <a:pt x="28" y="10"/>
                </a:lnTo>
                <a:lnTo>
                  <a:pt x="29" y="13"/>
                </a:lnTo>
                <a:lnTo>
                  <a:pt x="28" y="17"/>
                </a:lnTo>
                <a:lnTo>
                  <a:pt x="27" y="21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2" name="Freeform 143"/>
          <p:cNvSpPr>
            <a:spLocks/>
          </p:cNvSpPr>
          <p:nvPr/>
        </p:nvSpPr>
        <p:spPr bwMode="auto">
          <a:xfrm>
            <a:off x="4159250" y="2481263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1" y="37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6" y="39"/>
                </a:lnTo>
                <a:lnTo>
                  <a:pt x="14" y="38"/>
                </a:lnTo>
                <a:lnTo>
                  <a:pt x="9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1" y="9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3" name="Freeform 144"/>
          <p:cNvSpPr>
            <a:spLocks/>
          </p:cNvSpPr>
          <p:nvPr/>
        </p:nvSpPr>
        <p:spPr bwMode="auto">
          <a:xfrm>
            <a:off x="4371975" y="2743200"/>
            <a:ext cx="14288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5"/>
                </a:moveTo>
                <a:lnTo>
                  <a:pt x="31" y="37"/>
                </a:lnTo>
                <a:lnTo>
                  <a:pt x="27" y="40"/>
                </a:lnTo>
                <a:lnTo>
                  <a:pt x="23" y="41"/>
                </a:lnTo>
                <a:lnTo>
                  <a:pt x="19" y="41"/>
                </a:lnTo>
                <a:lnTo>
                  <a:pt x="17" y="41"/>
                </a:lnTo>
                <a:lnTo>
                  <a:pt x="14" y="40"/>
                </a:lnTo>
                <a:lnTo>
                  <a:pt x="9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2" y="19"/>
                </a:lnTo>
                <a:lnTo>
                  <a:pt x="0" y="15"/>
                </a:lnTo>
                <a:lnTo>
                  <a:pt x="2" y="10"/>
                </a:lnTo>
                <a:lnTo>
                  <a:pt x="3" y="6"/>
                </a:lnTo>
                <a:lnTo>
                  <a:pt x="5" y="4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3" y="3"/>
                </a:lnTo>
                <a:lnTo>
                  <a:pt x="26" y="5"/>
                </a:lnTo>
                <a:lnTo>
                  <a:pt x="28" y="7"/>
                </a:lnTo>
                <a:lnTo>
                  <a:pt x="30" y="10"/>
                </a:lnTo>
                <a:lnTo>
                  <a:pt x="30" y="13"/>
                </a:lnTo>
                <a:lnTo>
                  <a:pt x="30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4" name="Freeform 145"/>
          <p:cNvSpPr>
            <a:spLocks/>
          </p:cNvSpPr>
          <p:nvPr/>
        </p:nvSpPr>
        <p:spPr bwMode="auto">
          <a:xfrm>
            <a:off x="4292600" y="2446338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30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1"/>
                </a:lnTo>
                <a:lnTo>
                  <a:pt x="13" y="40"/>
                </a:lnTo>
                <a:lnTo>
                  <a:pt x="9" y="37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3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5" name="Freeform 146"/>
          <p:cNvSpPr>
            <a:spLocks/>
          </p:cNvSpPr>
          <p:nvPr/>
        </p:nvSpPr>
        <p:spPr bwMode="auto">
          <a:xfrm>
            <a:off x="4322763" y="2560638"/>
            <a:ext cx="14287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3"/>
                </a:lnTo>
                <a:lnTo>
                  <a:pt x="2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1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2"/>
                </a:lnTo>
                <a:lnTo>
                  <a:pt x="28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6" name="Freeform 147"/>
          <p:cNvSpPr>
            <a:spLocks/>
          </p:cNvSpPr>
          <p:nvPr/>
        </p:nvSpPr>
        <p:spPr bwMode="auto">
          <a:xfrm>
            <a:off x="4195763" y="2593975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0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1"/>
                </a:lnTo>
                <a:lnTo>
                  <a:pt x="13" y="40"/>
                </a:lnTo>
                <a:lnTo>
                  <a:pt x="9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2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7" name="Freeform 148"/>
          <p:cNvSpPr>
            <a:spLocks/>
          </p:cNvSpPr>
          <p:nvPr/>
        </p:nvSpPr>
        <p:spPr bwMode="auto">
          <a:xfrm>
            <a:off x="4030663" y="2470150"/>
            <a:ext cx="14287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29" y="38"/>
                </a:lnTo>
                <a:lnTo>
                  <a:pt x="25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1" y="7"/>
                </a:lnTo>
                <a:lnTo>
                  <a:pt x="4" y="3"/>
                </a:lnTo>
                <a:lnTo>
                  <a:pt x="6" y="1"/>
                </a:lnTo>
                <a:lnTo>
                  <a:pt x="10" y="1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4" y="4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9" y="17"/>
                </a:lnTo>
                <a:lnTo>
                  <a:pt x="27" y="20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8" name="Freeform 149"/>
          <p:cNvSpPr>
            <a:spLocks/>
          </p:cNvSpPr>
          <p:nvPr/>
        </p:nvSpPr>
        <p:spPr bwMode="auto">
          <a:xfrm>
            <a:off x="4157663" y="2435225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6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7" y="40"/>
                </a:lnTo>
                <a:lnTo>
                  <a:pt x="13" y="39"/>
                </a:lnTo>
                <a:lnTo>
                  <a:pt x="10" y="36"/>
                </a:lnTo>
                <a:lnTo>
                  <a:pt x="7" y="32"/>
                </a:lnTo>
                <a:lnTo>
                  <a:pt x="3" y="29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30" y="13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9" name="Freeform 150"/>
          <p:cNvSpPr>
            <a:spLocks/>
          </p:cNvSpPr>
          <p:nvPr/>
        </p:nvSpPr>
        <p:spPr bwMode="auto">
          <a:xfrm>
            <a:off x="4108450" y="2251075"/>
            <a:ext cx="14288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2147483647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29" y="37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3" y="4"/>
                </a:lnTo>
                <a:lnTo>
                  <a:pt x="6" y="1"/>
                </a:lnTo>
                <a:lnTo>
                  <a:pt x="10" y="0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4" y="5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8" y="17"/>
                </a:lnTo>
                <a:lnTo>
                  <a:pt x="27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0" name="Freeform 151"/>
          <p:cNvSpPr>
            <a:spLocks/>
          </p:cNvSpPr>
          <p:nvPr/>
        </p:nvSpPr>
        <p:spPr bwMode="auto">
          <a:xfrm>
            <a:off x="4008438" y="2468563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0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7"/>
                </a:lnTo>
                <a:lnTo>
                  <a:pt x="25" y="40"/>
                </a:lnTo>
                <a:lnTo>
                  <a:pt x="22" y="41"/>
                </a:lnTo>
                <a:lnTo>
                  <a:pt x="19" y="41"/>
                </a:lnTo>
                <a:lnTo>
                  <a:pt x="15" y="40"/>
                </a:lnTo>
                <a:lnTo>
                  <a:pt x="12" y="38"/>
                </a:lnTo>
                <a:lnTo>
                  <a:pt x="8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2" y="6"/>
                </a:lnTo>
                <a:lnTo>
                  <a:pt x="4" y="3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2" y="1"/>
                </a:lnTo>
                <a:lnTo>
                  <a:pt x="24" y="4"/>
                </a:lnTo>
                <a:lnTo>
                  <a:pt x="27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7" y="20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1" name="Freeform 152"/>
          <p:cNvSpPr>
            <a:spLocks/>
          </p:cNvSpPr>
          <p:nvPr/>
        </p:nvSpPr>
        <p:spPr bwMode="auto">
          <a:xfrm>
            <a:off x="3981450" y="2286000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1" y="36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5"/>
                </a:lnTo>
                <a:lnTo>
                  <a:pt x="6" y="32"/>
                </a:lnTo>
                <a:lnTo>
                  <a:pt x="4" y="27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3" y="2"/>
                </a:lnTo>
                <a:lnTo>
                  <a:pt x="26" y="3"/>
                </a:lnTo>
                <a:lnTo>
                  <a:pt x="28" y="6"/>
                </a:lnTo>
                <a:lnTo>
                  <a:pt x="29" y="8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2" name="Freeform 153"/>
          <p:cNvSpPr>
            <a:spLocks/>
          </p:cNvSpPr>
          <p:nvPr/>
        </p:nvSpPr>
        <p:spPr bwMode="auto">
          <a:xfrm>
            <a:off x="3879850" y="2501900"/>
            <a:ext cx="14288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2147483647 h 41"/>
              <a:gd name="T36" fmla="*/ 2147483647 w 35"/>
              <a:gd name="T37" fmla="*/ 0 h 41"/>
              <a:gd name="T38" fmla="*/ 2147483647 w 35"/>
              <a:gd name="T39" fmla="*/ 2147483647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0" y="38"/>
                </a:lnTo>
                <a:lnTo>
                  <a:pt x="27" y="39"/>
                </a:lnTo>
                <a:lnTo>
                  <a:pt x="23" y="40"/>
                </a:lnTo>
                <a:lnTo>
                  <a:pt x="19" y="41"/>
                </a:lnTo>
                <a:lnTo>
                  <a:pt x="16" y="40"/>
                </a:lnTo>
                <a:lnTo>
                  <a:pt x="14" y="39"/>
                </a:lnTo>
                <a:lnTo>
                  <a:pt x="9" y="36"/>
                </a:lnTo>
                <a:lnTo>
                  <a:pt x="7" y="33"/>
                </a:lnTo>
                <a:lnTo>
                  <a:pt x="4" y="29"/>
                </a:lnTo>
                <a:lnTo>
                  <a:pt x="2" y="24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5" y="3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3" name="Freeform 154"/>
          <p:cNvSpPr>
            <a:spLocks/>
          </p:cNvSpPr>
          <p:nvPr/>
        </p:nvSpPr>
        <p:spPr bwMode="auto">
          <a:xfrm>
            <a:off x="3670300" y="2397125"/>
            <a:ext cx="15875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8" y="32"/>
                </a:lnTo>
                <a:lnTo>
                  <a:pt x="34" y="34"/>
                </a:lnTo>
                <a:lnTo>
                  <a:pt x="32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30"/>
                </a:lnTo>
                <a:lnTo>
                  <a:pt x="5" y="26"/>
                </a:lnTo>
                <a:lnTo>
                  <a:pt x="2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2" y="7"/>
                </a:lnTo>
                <a:lnTo>
                  <a:pt x="5" y="5"/>
                </a:lnTo>
                <a:lnTo>
                  <a:pt x="9" y="3"/>
                </a:lnTo>
                <a:lnTo>
                  <a:pt x="12" y="2"/>
                </a:lnTo>
                <a:lnTo>
                  <a:pt x="15" y="0"/>
                </a:lnTo>
                <a:lnTo>
                  <a:pt x="20" y="2"/>
                </a:lnTo>
                <a:lnTo>
                  <a:pt x="23" y="3"/>
                </a:lnTo>
                <a:lnTo>
                  <a:pt x="25" y="4"/>
                </a:lnTo>
                <a:lnTo>
                  <a:pt x="28" y="7"/>
                </a:lnTo>
                <a:lnTo>
                  <a:pt x="29" y="11"/>
                </a:lnTo>
                <a:lnTo>
                  <a:pt x="30" y="14"/>
                </a:lnTo>
                <a:lnTo>
                  <a:pt x="30" y="2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4" name="Freeform 155"/>
          <p:cNvSpPr>
            <a:spLocks/>
          </p:cNvSpPr>
          <p:nvPr/>
        </p:nvSpPr>
        <p:spPr bwMode="auto">
          <a:xfrm>
            <a:off x="3530600" y="2628900"/>
            <a:ext cx="17463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2147483647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2"/>
                </a:moveTo>
                <a:lnTo>
                  <a:pt x="40" y="27"/>
                </a:lnTo>
                <a:lnTo>
                  <a:pt x="38" y="30"/>
                </a:lnTo>
                <a:lnTo>
                  <a:pt x="34" y="32"/>
                </a:lnTo>
                <a:lnTo>
                  <a:pt x="32" y="35"/>
                </a:lnTo>
                <a:lnTo>
                  <a:pt x="29" y="36"/>
                </a:lnTo>
                <a:lnTo>
                  <a:pt x="25" y="36"/>
                </a:lnTo>
                <a:lnTo>
                  <a:pt x="21" y="36"/>
                </a:lnTo>
                <a:lnTo>
                  <a:pt x="16" y="35"/>
                </a:lnTo>
                <a:lnTo>
                  <a:pt x="12" y="32"/>
                </a:lnTo>
                <a:lnTo>
                  <a:pt x="8" y="29"/>
                </a:lnTo>
                <a:lnTo>
                  <a:pt x="5" y="24"/>
                </a:lnTo>
                <a:lnTo>
                  <a:pt x="2" y="21"/>
                </a:lnTo>
                <a:lnTo>
                  <a:pt x="1" y="17"/>
                </a:lnTo>
                <a:lnTo>
                  <a:pt x="0" y="13"/>
                </a:lnTo>
                <a:lnTo>
                  <a:pt x="1" y="9"/>
                </a:lnTo>
                <a:lnTo>
                  <a:pt x="2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20" y="0"/>
                </a:lnTo>
                <a:lnTo>
                  <a:pt x="23" y="1"/>
                </a:lnTo>
                <a:lnTo>
                  <a:pt x="25" y="3"/>
                </a:lnTo>
                <a:lnTo>
                  <a:pt x="26" y="5"/>
                </a:lnTo>
                <a:lnTo>
                  <a:pt x="29" y="9"/>
                </a:lnTo>
                <a:lnTo>
                  <a:pt x="29" y="12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5" name="Freeform 156"/>
          <p:cNvSpPr>
            <a:spLocks/>
          </p:cNvSpPr>
          <p:nvPr/>
        </p:nvSpPr>
        <p:spPr bwMode="auto">
          <a:xfrm>
            <a:off x="3629025" y="2533650"/>
            <a:ext cx="17463" cy="14288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8"/>
                </a:lnTo>
                <a:lnTo>
                  <a:pt x="38" y="31"/>
                </a:lnTo>
                <a:lnTo>
                  <a:pt x="34" y="33"/>
                </a:lnTo>
                <a:lnTo>
                  <a:pt x="32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6"/>
                </a:lnTo>
                <a:lnTo>
                  <a:pt x="12" y="32"/>
                </a:lnTo>
                <a:lnTo>
                  <a:pt x="9" y="30"/>
                </a:lnTo>
                <a:lnTo>
                  <a:pt x="5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9" y="2"/>
                </a:lnTo>
                <a:lnTo>
                  <a:pt x="12" y="1"/>
                </a:lnTo>
                <a:lnTo>
                  <a:pt x="15" y="0"/>
                </a:lnTo>
                <a:lnTo>
                  <a:pt x="20" y="1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10"/>
                </a:lnTo>
                <a:lnTo>
                  <a:pt x="30" y="13"/>
                </a:lnTo>
                <a:lnTo>
                  <a:pt x="30" y="1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6" name="Freeform 157"/>
          <p:cNvSpPr>
            <a:spLocks/>
          </p:cNvSpPr>
          <p:nvPr/>
        </p:nvSpPr>
        <p:spPr bwMode="auto">
          <a:xfrm>
            <a:off x="3402013" y="2490788"/>
            <a:ext cx="15875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1"/>
                </a:lnTo>
                <a:lnTo>
                  <a:pt x="34" y="34"/>
                </a:lnTo>
                <a:lnTo>
                  <a:pt x="31" y="35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6" y="35"/>
                </a:lnTo>
                <a:lnTo>
                  <a:pt x="12" y="33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7" name="Freeform 158"/>
          <p:cNvSpPr>
            <a:spLocks/>
          </p:cNvSpPr>
          <p:nvPr/>
        </p:nvSpPr>
        <p:spPr bwMode="auto">
          <a:xfrm>
            <a:off x="3736975" y="2622550"/>
            <a:ext cx="176213" cy="106363"/>
          </a:xfrm>
          <a:custGeom>
            <a:avLst/>
            <a:gdLst>
              <a:gd name="T0" fmla="*/ 2147483647 w 443"/>
              <a:gd name="T1" fmla="*/ 2147483647 h 271"/>
              <a:gd name="T2" fmla="*/ 2147483647 w 443"/>
              <a:gd name="T3" fmla="*/ 2147483647 h 271"/>
              <a:gd name="T4" fmla="*/ 2147483647 w 443"/>
              <a:gd name="T5" fmla="*/ 2147483647 h 271"/>
              <a:gd name="T6" fmla="*/ 2147483647 w 443"/>
              <a:gd name="T7" fmla="*/ 2147483647 h 271"/>
              <a:gd name="T8" fmla="*/ 2147483647 w 443"/>
              <a:gd name="T9" fmla="*/ 2147483647 h 271"/>
              <a:gd name="T10" fmla="*/ 2147483647 w 443"/>
              <a:gd name="T11" fmla="*/ 2147483647 h 271"/>
              <a:gd name="T12" fmla="*/ 2147483647 w 443"/>
              <a:gd name="T13" fmla="*/ 2147483647 h 271"/>
              <a:gd name="T14" fmla="*/ 2147483647 w 443"/>
              <a:gd name="T15" fmla="*/ 2147483647 h 271"/>
              <a:gd name="T16" fmla="*/ 2147483647 w 443"/>
              <a:gd name="T17" fmla="*/ 2147483647 h 271"/>
              <a:gd name="T18" fmla="*/ 2147483647 w 443"/>
              <a:gd name="T19" fmla="*/ 2147483647 h 271"/>
              <a:gd name="T20" fmla="*/ 2147483647 w 443"/>
              <a:gd name="T21" fmla="*/ 2147483647 h 271"/>
              <a:gd name="T22" fmla="*/ 2147483647 w 443"/>
              <a:gd name="T23" fmla="*/ 2147483647 h 271"/>
              <a:gd name="T24" fmla="*/ 2147483647 w 443"/>
              <a:gd name="T25" fmla="*/ 2147483647 h 271"/>
              <a:gd name="T26" fmla="*/ 2147483647 w 443"/>
              <a:gd name="T27" fmla="*/ 2147483647 h 271"/>
              <a:gd name="T28" fmla="*/ 2147483647 w 443"/>
              <a:gd name="T29" fmla="*/ 2147483647 h 271"/>
              <a:gd name="T30" fmla="*/ 2147483647 w 443"/>
              <a:gd name="T31" fmla="*/ 2147483647 h 271"/>
              <a:gd name="T32" fmla="*/ 2147483647 w 443"/>
              <a:gd name="T33" fmla="*/ 2147483647 h 271"/>
              <a:gd name="T34" fmla="*/ 0 w 443"/>
              <a:gd name="T35" fmla="*/ 2147483647 h 271"/>
              <a:gd name="T36" fmla="*/ 2147483647 w 443"/>
              <a:gd name="T37" fmla="*/ 2147483647 h 271"/>
              <a:gd name="T38" fmla="*/ 2147483647 w 443"/>
              <a:gd name="T39" fmla="*/ 2147483647 h 271"/>
              <a:gd name="T40" fmla="*/ 2147483647 w 443"/>
              <a:gd name="T41" fmla="*/ 2147483647 h 271"/>
              <a:gd name="T42" fmla="*/ 2147483647 w 443"/>
              <a:gd name="T43" fmla="*/ 2147483647 h 271"/>
              <a:gd name="T44" fmla="*/ 2147483647 w 443"/>
              <a:gd name="T45" fmla="*/ 2147483647 h 271"/>
              <a:gd name="T46" fmla="*/ 2147483647 w 443"/>
              <a:gd name="T47" fmla="*/ 0 h 271"/>
              <a:gd name="T48" fmla="*/ 2147483647 w 443"/>
              <a:gd name="T49" fmla="*/ 2147483647 h 271"/>
              <a:gd name="T50" fmla="*/ 2147483647 w 443"/>
              <a:gd name="T51" fmla="*/ 2147483647 h 271"/>
              <a:gd name="T52" fmla="*/ 2147483647 w 443"/>
              <a:gd name="T53" fmla="*/ 2147483647 h 271"/>
              <a:gd name="T54" fmla="*/ 2147483647 w 443"/>
              <a:gd name="T55" fmla="*/ 2147483647 h 271"/>
              <a:gd name="T56" fmla="*/ 2147483647 w 443"/>
              <a:gd name="T57" fmla="*/ 2147483647 h 271"/>
              <a:gd name="T58" fmla="*/ 2147483647 w 443"/>
              <a:gd name="T59" fmla="*/ 2147483647 h 271"/>
              <a:gd name="T60" fmla="*/ 2147483647 w 443"/>
              <a:gd name="T61" fmla="*/ 2147483647 h 271"/>
              <a:gd name="T62" fmla="*/ 2147483647 w 443"/>
              <a:gd name="T63" fmla="*/ 2147483647 h 271"/>
              <a:gd name="T64" fmla="*/ 2147483647 w 443"/>
              <a:gd name="T65" fmla="*/ 2147483647 h 271"/>
              <a:gd name="T66" fmla="*/ 2147483647 w 443"/>
              <a:gd name="T67" fmla="*/ 2147483647 h 271"/>
              <a:gd name="T68" fmla="*/ 2147483647 w 443"/>
              <a:gd name="T69" fmla="*/ 2147483647 h 271"/>
              <a:gd name="T70" fmla="*/ 2147483647 w 443"/>
              <a:gd name="T71" fmla="*/ 2147483647 h 271"/>
              <a:gd name="T72" fmla="*/ 2147483647 w 443"/>
              <a:gd name="T73" fmla="*/ 2147483647 h 271"/>
              <a:gd name="T74" fmla="*/ 2147483647 w 443"/>
              <a:gd name="T75" fmla="*/ 2147483647 h 271"/>
              <a:gd name="T76" fmla="*/ 2147483647 w 443"/>
              <a:gd name="T77" fmla="*/ 2147483647 h 271"/>
              <a:gd name="T78" fmla="*/ 2147483647 w 443"/>
              <a:gd name="T79" fmla="*/ 2147483647 h 271"/>
              <a:gd name="T80" fmla="*/ 2147483647 w 443"/>
              <a:gd name="T81" fmla="*/ 2147483647 h 271"/>
              <a:gd name="T82" fmla="*/ 2147483647 w 443"/>
              <a:gd name="T83" fmla="*/ 2147483647 h 271"/>
              <a:gd name="T84" fmla="*/ 2147483647 w 443"/>
              <a:gd name="T85" fmla="*/ 2147483647 h 271"/>
              <a:gd name="T86" fmla="*/ 2147483647 w 443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1"/>
              <a:gd name="T134" fmla="*/ 443 w 443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1">
                <a:moveTo>
                  <a:pt x="443" y="215"/>
                </a:moveTo>
                <a:lnTo>
                  <a:pt x="421" y="226"/>
                </a:lnTo>
                <a:lnTo>
                  <a:pt x="398" y="236"/>
                </a:lnTo>
                <a:lnTo>
                  <a:pt x="377" y="245"/>
                </a:lnTo>
                <a:lnTo>
                  <a:pt x="356" y="253"/>
                </a:lnTo>
                <a:lnTo>
                  <a:pt x="335" y="259"/>
                </a:lnTo>
                <a:lnTo>
                  <a:pt x="313" y="264"/>
                </a:lnTo>
                <a:lnTo>
                  <a:pt x="293" y="267"/>
                </a:lnTo>
                <a:lnTo>
                  <a:pt x="273" y="270"/>
                </a:lnTo>
                <a:lnTo>
                  <a:pt x="254" y="271"/>
                </a:lnTo>
                <a:lnTo>
                  <a:pt x="236" y="271"/>
                </a:lnTo>
                <a:lnTo>
                  <a:pt x="218" y="270"/>
                </a:lnTo>
                <a:lnTo>
                  <a:pt x="201" y="267"/>
                </a:lnTo>
                <a:lnTo>
                  <a:pt x="185" y="264"/>
                </a:lnTo>
                <a:lnTo>
                  <a:pt x="169" y="259"/>
                </a:lnTo>
                <a:lnTo>
                  <a:pt x="153" y="255"/>
                </a:lnTo>
                <a:lnTo>
                  <a:pt x="138" y="248"/>
                </a:lnTo>
                <a:lnTo>
                  <a:pt x="123" y="240"/>
                </a:lnTo>
                <a:lnTo>
                  <a:pt x="108" y="232"/>
                </a:lnTo>
                <a:lnTo>
                  <a:pt x="95" y="223"/>
                </a:lnTo>
                <a:lnTo>
                  <a:pt x="86" y="215"/>
                </a:lnTo>
                <a:lnTo>
                  <a:pt x="78" y="207"/>
                </a:lnTo>
                <a:lnTo>
                  <a:pt x="69" y="199"/>
                </a:lnTo>
                <a:lnTo>
                  <a:pt x="61" y="190"/>
                </a:lnTo>
                <a:lnTo>
                  <a:pt x="54" y="181"/>
                </a:lnTo>
                <a:lnTo>
                  <a:pt x="47" y="171"/>
                </a:lnTo>
                <a:lnTo>
                  <a:pt x="39" y="161"/>
                </a:lnTo>
                <a:lnTo>
                  <a:pt x="32" y="151"/>
                </a:lnTo>
                <a:lnTo>
                  <a:pt x="27" y="140"/>
                </a:lnTo>
                <a:lnTo>
                  <a:pt x="20" y="129"/>
                </a:lnTo>
                <a:lnTo>
                  <a:pt x="14" y="116"/>
                </a:lnTo>
                <a:lnTo>
                  <a:pt x="10" y="104"/>
                </a:lnTo>
                <a:lnTo>
                  <a:pt x="7" y="93"/>
                </a:lnTo>
                <a:lnTo>
                  <a:pt x="3" y="80"/>
                </a:lnTo>
                <a:lnTo>
                  <a:pt x="1" y="69"/>
                </a:lnTo>
                <a:lnTo>
                  <a:pt x="0" y="58"/>
                </a:lnTo>
                <a:lnTo>
                  <a:pt x="1" y="48"/>
                </a:lnTo>
                <a:lnTo>
                  <a:pt x="3" y="38"/>
                </a:lnTo>
                <a:lnTo>
                  <a:pt x="7" y="30"/>
                </a:lnTo>
                <a:lnTo>
                  <a:pt x="12" y="22"/>
                </a:lnTo>
                <a:lnTo>
                  <a:pt x="19" y="17"/>
                </a:lnTo>
                <a:lnTo>
                  <a:pt x="27" y="11"/>
                </a:lnTo>
                <a:lnTo>
                  <a:pt x="35" y="8"/>
                </a:lnTo>
                <a:lnTo>
                  <a:pt x="45" y="4"/>
                </a:lnTo>
                <a:lnTo>
                  <a:pt x="55" y="2"/>
                </a:lnTo>
                <a:lnTo>
                  <a:pt x="66" y="1"/>
                </a:lnTo>
                <a:lnTo>
                  <a:pt x="78" y="0"/>
                </a:lnTo>
                <a:lnTo>
                  <a:pt x="89" y="0"/>
                </a:lnTo>
                <a:lnTo>
                  <a:pt x="101" y="1"/>
                </a:lnTo>
                <a:lnTo>
                  <a:pt x="113" y="2"/>
                </a:lnTo>
                <a:lnTo>
                  <a:pt x="124" y="5"/>
                </a:lnTo>
                <a:lnTo>
                  <a:pt x="135" y="8"/>
                </a:lnTo>
                <a:lnTo>
                  <a:pt x="145" y="11"/>
                </a:lnTo>
                <a:lnTo>
                  <a:pt x="159" y="18"/>
                </a:lnTo>
                <a:lnTo>
                  <a:pt x="171" y="26"/>
                </a:lnTo>
                <a:lnTo>
                  <a:pt x="182" y="33"/>
                </a:lnTo>
                <a:lnTo>
                  <a:pt x="194" y="41"/>
                </a:lnTo>
                <a:lnTo>
                  <a:pt x="205" y="49"/>
                </a:lnTo>
                <a:lnTo>
                  <a:pt x="216" y="56"/>
                </a:lnTo>
                <a:lnTo>
                  <a:pt x="227" y="61"/>
                </a:lnTo>
                <a:lnTo>
                  <a:pt x="241" y="66"/>
                </a:lnTo>
                <a:lnTo>
                  <a:pt x="254" y="68"/>
                </a:lnTo>
                <a:lnTo>
                  <a:pt x="266" y="68"/>
                </a:lnTo>
                <a:lnTo>
                  <a:pt x="280" y="67"/>
                </a:lnTo>
                <a:lnTo>
                  <a:pt x="293" y="65"/>
                </a:lnTo>
                <a:lnTo>
                  <a:pt x="308" y="61"/>
                </a:lnTo>
                <a:lnTo>
                  <a:pt x="322" y="59"/>
                </a:lnTo>
                <a:lnTo>
                  <a:pt x="337" y="56"/>
                </a:lnTo>
                <a:lnTo>
                  <a:pt x="350" y="54"/>
                </a:lnTo>
                <a:lnTo>
                  <a:pt x="365" y="51"/>
                </a:lnTo>
                <a:lnTo>
                  <a:pt x="377" y="50"/>
                </a:lnTo>
                <a:lnTo>
                  <a:pt x="389" y="51"/>
                </a:lnTo>
                <a:lnTo>
                  <a:pt x="399" y="54"/>
                </a:lnTo>
                <a:lnTo>
                  <a:pt x="410" y="58"/>
                </a:lnTo>
                <a:lnTo>
                  <a:pt x="415" y="62"/>
                </a:lnTo>
                <a:lnTo>
                  <a:pt x="421" y="69"/>
                </a:lnTo>
                <a:lnTo>
                  <a:pt x="425" y="76"/>
                </a:lnTo>
                <a:lnTo>
                  <a:pt x="430" y="85"/>
                </a:lnTo>
                <a:lnTo>
                  <a:pt x="432" y="94"/>
                </a:lnTo>
                <a:lnTo>
                  <a:pt x="434" y="103"/>
                </a:lnTo>
                <a:lnTo>
                  <a:pt x="435" y="113"/>
                </a:lnTo>
                <a:lnTo>
                  <a:pt x="435" y="124"/>
                </a:lnTo>
                <a:lnTo>
                  <a:pt x="434" y="134"/>
                </a:lnTo>
                <a:lnTo>
                  <a:pt x="433" y="145"/>
                </a:lnTo>
                <a:lnTo>
                  <a:pt x="431" y="157"/>
                </a:lnTo>
                <a:lnTo>
                  <a:pt x="427" y="168"/>
                </a:lnTo>
                <a:lnTo>
                  <a:pt x="424" y="179"/>
                </a:lnTo>
                <a:lnTo>
                  <a:pt x="420" y="189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8" name="Freeform 159"/>
          <p:cNvSpPr>
            <a:spLocks/>
          </p:cNvSpPr>
          <p:nvPr/>
        </p:nvSpPr>
        <p:spPr bwMode="auto">
          <a:xfrm>
            <a:off x="4281488" y="2976563"/>
            <a:ext cx="122237" cy="100012"/>
          </a:xfrm>
          <a:custGeom>
            <a:avLst/>
            <a:gdLst>
              <a:gd name="T0" fmla="*/ 2147483647 w 307"/>
              <a:gd name="T1" fmla="*/ 2147483647 h 251"/>
              <a:gd name="T2" fmla="*/ 2147483647 w 307"/>
              <a:gd name="T3" fmla="*/ 2147483647 h 251"/>
              <a:gd name="T4" fmla="*/ 2147483647 w 307"/>
              <a:gd name="T5" fmla="*/ 2147483647 h 251"/>
              <a:gd name="T6" fmla="*/ 2147483647 w 307"/>
              <a:gd name="T7" fmla="*/ 2147483647 h 251"/>
              <a:gd name="T8" fmla="*/ 2147483647 w 307"/>
              <a:gd name="T9" fmla="*/ 2147483647 h 251"/>
              <a:gd name="T10" fmla="*/ 2147483647 w 307"/>
              <a:gd name="T11" fmla="*/ 2147483647 h 251"/>
              <a:gd name="T12" fmla="*/ 2147483647 w 307"/>
              <a:gd name="T13" fmla="*/ 2147483647 h 251"/>
              <a:gd name="T14" fmla="*/ 2147483647 w 307"/>
              <a:gd name="T15" fmla="*/ 2147483647 h 251"/>
              <a:gd name="T16" fmla="*/ 2147483647 w 307"/>
              <a:gd name="T17" fmla="*/ 2147483647 h 251"/>
              <a:gd name="T18" fmla="*/ 2147483647 w 307"/>
              <a:gd name="T19" fmla="*/ 2147483647 h 251"/>
              <a:gd name="T20" fmla="*/ 2147483647 w 307"/>
              <a:gd name="T21" fmla="*/ 2147483647 h 251"/>
              <a:gd name="T22" fmla="*/ 2147483647 w 307"/>
              <a:gd name="T23" fmla="*/ 2147483647 h 251"/>
              <a:gd name="T24" fmla="*/ 2147483647 w 307"/>
              <a:gd name="T25" fmla="*/ 2147483647 h 251"/>
              <a:gd name="T26" fmla="*/ 2147483647 w 307"/>
              <a:gd name="T27" fmla="*/ 2147483647 h 251"/>
              <a:gd name="T28" fmla="*/ 2147483647 w 307"/>
              <a:gd name="T29" fmla="*/ 2147483647 h 251"/>
              <a:gd name="T30" fmla="*/ 2147483647 w 307"/>
              <a:gd name="T31" fmla="*/ 2147483647 h 251"/>
              <a:gd name="T32" fmla="*/ 2147483647 w 307"/>
              <a:gd name="T33" fmla="*/ 2147483647 h 251"/>
              <a:gd name="T34" fmla="*/ 2147483647 w 307"/>
              <a:gd name="T35" fmla="*/ 2147483647 h 251"/>
              <a:gd name="T36" fmla="*/ 2147483647 w 307"/>
              <a:gd name="T37" fmla="*/ 2147483647 h 251"/>
              <a:gd name="T38" fmla="*/ 2147483647 w 307"/>
              <a:gd name="T39" fmla="*/ 2147483647 h 251"/>
              <a:gd name="T40" fmla="*/ 2147483647 w 307"/>
              <a:gd name="T41" fmla="*/ 2147483647 h 251"/>
              <a:gd name="T42" fmla="*/ 2147483647 w 307"/>
              <a:gd name="T43" fmla="*/ 2147483647 h 251"/>
              <a:gd name="T44" fmla="*/ 2147483647 w 307"/>
              <a:gd name="T45" fmla="*/ 2147483647 h 251"/>
              <a:gd name="T46" fmla="*/ 2147483647 w 307"/>
              <a:gd name="T47" fmla="*/ 2147483647 h 251"/>
              <a:gd name="T48" fmla="*/ 2147483647 w 307"/>
              <a:gd name="T49" fmla="*/ 2147483647 h 251"/>
              <a:gd name="T50" fmla="*/ 2147483647 w 307"/>
              <a:gd name="T51" fmla="*/ 2147483647 h 251"/>
              <a:gd name="T52" fmla="*/ 2147483647 w 307"/>
              <a:gd name="T53" fmla="*/ 2147483647 h 251"/>
              <a:gd name="T54" fmla="*/ 2147483647 w 307"/>
              <a:gd name="T55" fmla="*/ 2147483647 h 251"/>
              <a:gd name="T56" fmla="*/ 0 w 307"/>
              <a:gd name="T57" fmla="*/ 2147483647 h 251"/>
              <a:gd name="T58" fmla="*/ 0 w 307"/>
              <a:gd name="T59" fmla="*/ 2147483647 h 251"/>
              <a:gd name="T60" fmla="*/ 2147483647 w 307"/>
              <a:gd name="T61" fmla="*/ 2147483647 h 251"/>
              <a:gd name="T62" fmla="*/ 2147483647 w 307"/>
              <a:gd name="T63" fmla="*/ 2147483647 h 251"/>
              <a:gd name="T64" fmla="*/ 2147483647 w 307"/>
              <a:gd name="T65" fmla="*/ 2147483647 h 251"/>
              <a:gd name="T66" fmla="*/ 2147483647 w 307"/>
              <a:gd name="T67" fmla="*/ 2147483647 h 251"/>
              <a:gd name="T68" fmla="*/ 2147483647 w 307"/>
              <a:gd name="T69" fmla="*/ 2147483647 h 251"/>
              <a:gd name="T70" fmla="*/ 2147483647 w 307"/>
              <a:gd name="T71" fmla="*/ 2147483647 h 251"/>
              <a:gd name="T72" fmla="*/ 2147483647 w 307"/>
              <a:gd name="T73" fmla="*/ 2147483647 h 2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1"/>
              <a:gd name="T113" fmla="*/ 307 w 307"/>
              <a:gd name="T114" fmla="*/ 251 h 2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1">
                <a:moveTo>
                  <a:pt x="140" y="0"/>
                </a:moveTo>
                <a:lnTo>
                  <a:pt x="147" y="1"/>
                </a:lnTo>
                <a:lnTo>
                  <a:pt x="154" y="2"/>
                </a:lnTo>
                <a:lnTo>
                  <a:pt x="162" y="5"/>
                </a:lnTo>
                <a:lnTo>
                  <a:pt x="171" y="9"/>
                </a:lnTo>
                <a:lnTo>
                  <a:pt x="181" y="13"/>
                </a:lnTo>
                <a:lnTo>
                  <a:pt x="191" y="18"/>
                </a:lnTo>
                <a:lnTo>
                  <a:pt x="201" y="24"/>
                </a:lnTo>
                <a:lnTo>
                  <a:pt x="212" y="30"/>
                </a:lnTo>
                <a:lnTo>
                  <a:pt x="224" y="39"/>
                </a:lnTo>
                <a:lnTo>
                  <a:pt x="235" y="48"/>
                </a:lnTo>
                <a:lnTo>
                  <a:pt x="246" y="57"/>
                </a:lnTo>
                <a:lnTo>
                  <a:pt x="257" y="67"/>
                </a:lnTo>
                <a:lnTo>
                  <a:pt x="267" y="79"/>
                </a:lnTo>
                <a:lnTo>
                  <a:pt x="278" y="90"/>
                </a:lnTo>
                <a:lnTo>
                  <a:pt x="285" y="101"/>
                </a:lnTo>
                <a:lnTo>
                  <a:pt x="293" y="112"/>
                </a:lnTo>
                <a:lnTo>
                  <a:pt x="299" y="124"/>
                </a:lnTo>
                <a:lnTo>
                  <a:pt x="303" y="136"/>
                </a:lnTo>
                <a:lnTo>
                  <a:pt x="306" y="146"/>
                </a:lnTo>
                <a:lnTo>
                  <a:pt x="307" y="156"/>
                </a:lnTo>
                <a:lnTo>
                  <a:pt x="307" y="165"/>
                </a:lnTo>
                <a:lnTo>
                  <a:pt x="304" y="175"/>
                </a:lnTo>
                <a:lnTo>
                  <a:pt x="301" y="184"/>
                </a:lnTo>
                <a:lnTo>
                  <a:pt x="295" y="193"/>
                </a:lnTo>
                <a:lnTo>
                  <a:pt x="290" y="202"/>
                </a:lnTo>
                <a:lnTo>
                  <a:pt x="282" y="210"/>
                </a:lnTo>
                <a:lnTo>
                  <a:pt x="273" y="217"/>
                </a:lnTo>
                <a:lnTo>
                  <a:pt x="263" y="224"/>
                </a:lnTo>
                <a:lnTo>
                  <a:pt x="253" y="231"/>
                </a:lnTo>
                <a:lnTo>
                  <a:pt x="242" y="236"/>
                </a:lnTo>
                <a:lnTo>
                  <a:pt x="231" y="242"/>
                </a:lnTo>
                <a:lnTo>
                  <a:pt x="220" y="245"/>
                </a:lnTo>
                <a:lnTo>
                  <a:pt x="209" y="249"/>
                </a:lnTo>
                <a:lnTo>
                  <a:pt x="199" y="250"/>
                </a:lnTo>
                <a:lnTo>
                  <a:pt x="186" y="251"/>
                </a:lnTo>
                <a:lnTo>
                  <a:pt x="173" y="250"/>
                </a:lnTo>
                <a:lnTo>
                  <a:pt x="162" y="246"/>
                </a:lnTo>
                <a:lnTo>
                  <a:pt x="151" y="243"/>
                </a:lnTo>
                <a:lnTo>
                  <a:pt x="140" y="238"/>
                </a:lnTo>
                <a:lnTo>
                  <a:pt x="129" y="231"/>
                </a:lnTo>
                <a:lnTo>
                  <a:pt x="119" y="223"/>
                </a:lnTo>
                <a:lnTo>
                  <a:pt x="109" y="214"/>
                </a:lnTo>
                <a:lnTo>
                  <a:pt x="97" y="205"/>
                </a:lnTo>
                <a:lnTo>
                  <a:pt x="87" y="196"/>
                </a:lnTo>
                <a:lnTo>
                  <a:pt x="76" y="186"/>
                </a:lnTo>
                <a:lnTo>
                  <a:pt x="66" y="175"/>
                </a:lnTo>
                <a:lnTo>
                  <a:pt x="56" y="165"/>
                </a:lnTo>
                <a:lnTo>
                  <a:pt x="46" y="154"/>
                </a:lnTo>
                <a:lnTo>
                  <a:pt x="38" y="145"/>
                </a:lnTo>
                <a:lnTo>
                  <a:pt x="31" y="136"/>
                </a:lnTo>
                <a:lnTo>
                  <a:pt x="25" y="127"/>
                </a:lnTo>
                <a:lnTo>
                  <a:pt x="19" y="118"/>
                </a:lnTo>
                <a:lnTo>
                  <a:pt x="13" y="109"/>
                </a:lnTo>
                <a:lnTo>
                  <a:pt x="9" y="100"/>
                </a:lnTo>
                <a:lnTo>
                  <a:pt x="6" y="92"/>
                </a:lnTo>
                <a:lnTo>
                  <a:pt x="2" y="83"/>
                </a:lnTo>
                <a:lnTo>
                  <a:pt x="0" y="75"/>
                </a:lnTo>
                <a:lnTo>
                  <a:pt x="0" y="67"/>
                </a:lnTo>
                <a:lnTo>
                  <a:pt x="0" y="61"/>
                </a:lnTo>
                <a:lnTo>
                  <a:pt x="1" y="54"/>
                </a:lnTo>
                <a:lnTo>
                  <a:pt x="4" y="47"/>
                </a:lnTo>
                <a:lnTo>
                  <a:pt x="9" y="42"/>
                </a:lnTo>
                <a:lnTo>
                  <a:pt x="13" y="37"/>
                </a:lnTo>
                <a:lnTo>
                  <a:pt x="19" y="34"/>
                </a:lnTo>
                <a:lnTo>
                  <a:pt x="26" y="29"/>
                </a:lnTo>
                <a:lnTo>
                  <a:pt x="34" y="27"/>
                </a:lnTo>
                <a:lnTo>
                  <a:pt x="43" y="24"/>
                </a:lnTo>
                <a:lnTo>
                  <a:pt x="54" y="23"/>
                </a:lnTo>
                <a:lnTo>
                  <a:pt x="65" y="20"/>
                </a:lnTo>
                <a:lnTo>
                  <a:pt x="78" y="20"/>
                </a:lnTo>
                <a:lnTo>
                  <a:pt x="93" y="19"/>
                </a:lnTo>
                <a:lnTo>
                  <a:pt x="110" y="20"/>
                </a:lnTo>
                <a:lnTo>
                  <a:pt x="126" y="21"/>
                </a:lnTo>
                <a:lnTo>
                  <a:pt x="14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9" name="Freeform 160"/>
          <p:cNvSpPr>
            <a:spLocks/>
          </p:cNvSpPr>
          <p:nvPr/>
        </p:nvSpPr>
        <p:spPr bwMode="auto">
          <a:xfrm>
            <a:off x="3913188" y="2770188"/>
            <a:ext cx="53975" cy="65087"/>
          </a:xfrm>
          <a:custGeom>
            <a:avLst/>
            <a:gdLst>
              <a:gd name="T0" fmla="*/ 2147483647 w 137"/>
              <a:gd name="T1" fmla="*/ 2147483647 h 162"/>
              <a:gd name="T2" fmla="*/ 2147483647 w 137"/>
              <a:gd name="T3" fmla="*/ 2147483647 h 162"/>
              <a:gd name="T4" fmla="*/ 2147483647 w 137"/>
              <a:gd name="T5" fmla="*/ 2147483647 h 162"/>
              <a:gd name="T6" fmla="*/ 2147483647 w 137"/>
              <a:gd name="T7" fmla="*/ 2147483647 h 162"/>
              <a:gd name="T8" fmla="*/ 2147483647 w 137"/>
              <a:gd name="T9" fmla="*/ 2147483647 h 162"/>
              <a:gd name="T10" fmla="*/ 2147483647 w 137"/>
              <a:gd name="T11" fmla="*/ 2147483647 h 162"/>
              <a:gd name="T12" fmla="*/ 2147483647 w 137"/>
              <a:gd name="T13" fmla="*/ 2147483647 h 162"/>
              <a:gd name="T14" fmla="*/ 2147483647 w 137"/>
              <a:gd name="T15" fmla="*/ 2147483647 h 162"/>
              <a:gd name="T16" fmla="*/ 2147483647 w 137"/>
              <a:gd name="T17" fmla="*/ 2147483647 h 162"/>
              <a:gd name="T18" fmla="*/ 2147483647 w 137"/>
              <a:gd name="T19" fmla="*/ 2147483647 h 162"/>
              <a:gd name="T20" fmla="*/ 2147483647 w 137"/>
              <a:gd name="T21" fmla="*/ 2147483647 h 162"/>
              <a:gd name="T22" fmla="*/ 2147483647 w 137"/>
              <a:gd name="T23" fmla="*/ 2147483647 h 162"/>
              <a:gd name="T24" fmla="*/ 2147483647 w 137"/>
              <a:gd name="T25" fmla="*/ 2147483647 h 162"/>
              <a:gd name="T26" fmla="*/ 2147483647 w 137"/>
              <a:gd name="T27" fmla="*/ 2147483647 h 162"/>
              <a:gd name="T28" fmla="*/ 2147483647 w 137"/>
              <a:gd name="T29" fmla="*/ 2147483647 h 162"/>
              <a:gd name="T30" fmla="*/ 2147483647 w 137"/>
              <a:gd name="T31" fmla="*/ 2147483647 h 162"/>
              <a:gd name="T32" fmla="*/ 2147483647 w 137"/>
              <a:gd name="T33" fmla="*/ 2147483647 h 162"/>
              <a:gd name="T34" fmla="*/ 2147483647 w 137"/>
              <a:gd name="T35" fmla="*/ 2147483647 h 162"/>
              <a:gd name="T36" fmla="*/ 2147483647 w 137"/>
              <a:gd name="T37" fmla="*/ 2147483647 h 162"/>
              <a:gd name="T38" fmla="*/ 2147483647 w 137"/>
              <a:gd name="T39" fmla="*/ 2147483647 h 162"/>
              <a:gd name="T40" fmla="*/ 0 w 137"/>
              <a:gd name="T41" fmla="*/ 2147483647 h 162"/>
              <a:gd name="T42" fmla="*/ 2147483647 w 137"/>
              <a:gd name="T43" fmla="*/ 2147483647 h 162"/>
              <a:gd name="T44" fmla="*/ 2147483647 w 137"/>
              <a:gd name="T45" fmla="*/ 2147483647 h 162"/>
              <a:gd name="T46" fmla="*/ 2147483647 w 137"/>
              <a:gd name="T47" fmla="*/ 2147483647 h 162"/>
              <a:gd name="T48" fmla="*/ 2147483647 w 137"/>
              <a:gd name="T49" fmla="*/ 2147483647 h 162"/>
              <a:gd name="T50" fmla="*/ 2147483647 w 137"/>
              <a:gd name="T51" fmla="*/ 2147483647 h 162"/>
              <a:gd name="T52" fmla="*/ 2147483647 w 137"/>
              <a:gd name="T53" fmla="*/ 2147483647 h 162"/>
              <a:gd name="T54" fmla="*/ 2147483647 w 137"/>
              <a:gd name="T55" fmla="*/ 2147483647 h 162"/>
              <a:gd name="T56" fmla="*/ 2147483647 w 137"/>
              <a:gd name="T57" fmla="*/ 2147483647 h 162"/>
              <a:gd name="T58" fmla="*/ 2147483647 w 137"/>
              <a:gd name="T59" fmla="*/ 2147483647 h 162"/>
              <a:gd name="T60" fmla="*/ 2147483647 w 137"/>
              <a:gd name="T61" fmla="*/ 0 h 162"/>
              <a:gd name="T62" fmla="*/ 2147483647 w 137"/>
              <a:gd name="T63" fmla="*/ 2147483647 h 162"/>
              <a:gd name="T64" fmla="*/ 2147483647 w 137"/>
              <a:gd name="T65" fmla="*/ 2147483647 h 162"/>
              <a:gd name="T66" fmla="*/ 2147483647 w 137"/>
              <a:gd name="T67" fmla="*/ 2147483647 h 162"/>
              <a:gd name="T68" fmla="*/ 2147483647 w 137"/>
              <a:gd name="T69" fmla="*/ 2147483647 h 162"/>
              <a:gd name="T70" fmla="*/ 2147483647 w 137"/>
              <a:gd name="T71" fmla="*/ 2147483647 h 162"/>
              <a:gd name="T72" fmla="*/ 2147483647 w 137"/>
              <a:gd name="T73" fmla="*/ 2147483647 h 162"/>
              <a:gd name="T74" fmla="*/ 2147483647 w 137"/>
              <a:gd name="T75" fmla="*/ 2147483647 h 162"/>
              <a:gd name="T76" fmla="*/ 2147483647 w 137"/>
              <a:gd name="T77" fmla="*/ 2147483647 h 162"/>
              <a:gd name="T78" fmla="*/ 2147483647 w 137"/>
              <a:gd name="T79" fmla="*/ 2147483647 h 162"/>
              <a:gd name="T80" fmla="*/ 2147483647 w 137"/>
              <a:gd name="T81" fmla="*/ 2147483647 h 162"/>
              <a:gd name="T82" fmla="*/ 2147483647 w 137"/>
              <a:gd name="T83" fmla="*/ 2147483647 h 162"/>
              <a:gd name="T84" fmla="*/ 2147483647 w 137"/>
              <a:gd name="T85" fmla="*/ 2147483647 h 162"/>
              <a:gd name="T86" fmla="*/ 2147483647 w 137"/>
              <a:gd name="T87" fmla="*/ 2147483647 h 162"/>
              <a:gd name="T88" fmla="*/ 2147483647 w 137"/>
              <a:gd name="T89" fmla="*/ 2147483647 h 162"/>
              <a:gd name="T90" fmla="*/ 2147483647 w 137"/>
              <a:gd name="T91" fmla="*/ 2147483647 h 162"/>
              <a:gd name="T92" fmla="*/ 2147483647 w 137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7"/>
              <a:gd name="T142" fmla="*/ 0 h 162"/>
              <a:gd name="T143" fmla="*/ 137 w 137"/>
              <a:gd name="T144" fmla="*/ 162 h 1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7" h="162">
                <a:moveTo>
                  <a:pt x="137" y="137"/>
                </a:moveTo>
                <a:lnTo>
                  <a:pt x="126" y="145"/>
                </a:lnTo>
                <a:lnTo>
                  <a:pt x="118" y="152"/>
                </a:lnTo>
                <a:lnTo>
                  <a:pt x="107" y="157"/>
                </a:lnTo>
                <a:lnTo>
                  <a:pt x="98" y="160"/>
                </a:lnTo>
                <a:lnTo>
                  <a:pt x="91" y="162"/>
                </a:lnTo>
                <a:lnTo>
                  <a:pt x="82" y="162"/>
                </a:lnTo>
                <a:lnTo>
                  <a:pt x="74" y="162"/>
                </a:lnTo>
                <a:lnTo>
                  <a:pt x="66" y="161"/>
                </a:lnTo>
                <a:lnTo>
                  <a:pt x="59" y="159"/>
                </a:lnTo>
                <a:lnTo>
                  <a:pt x="53" y="157"/>
                </a:lnTo>
                <a:lnTo>
                  <a:pt x="43" y="150"/>
                </a:lnTo>
                <a:lnTo>
                  <a:pt x="34" y="143"/>
                </a:lnTo>
                <a:lnTo>
                  <a:pt x="26" y="134"/>
                </a:lnTo>
                <a:lnTo>
                  <a:pt x="19" y="124"/>
                </a:lnTo>
                <a:lnTo>
                  <a:pt x="12" y="113"/>
                </a:lnTo>
                <a:lnTo>
                  <a:pt x="8" y="102"/>
                </a:lnTo>
                <a:lnTo>
                  <a:pt x="4" y="89"/>
                </a:lnTo>
                <a:lnTo>
                  <a:pt x="2" y="78"/>
                </a:lnTo>
                <a:lnTo>
                  <a:pt x="1" y="66"/>
                </a:lnTo>
                <a:lnTo>
                  <a:pt x="0" y="55"/>
                </a:lnTo>
                <a:lnTo>
                  <a:pt x="2" y="43"/>
                </a:lnTo>
                <a:lnTo>
                  <a:pt x="4" y="33"/>
                </a:lnTo>
                <a:lnTo>
                  <a:pt x="8" y="24"/>
                </a:lnTo>
                <a:lnTo>
                  <a:pt x="13" y="18"/>
                </a:lnTo>
                <a:lnTo>
                  <a:pt x="19" y="12"/>
                </a:lnTo>
                <a:lnTo>
                  <a:pt x="26" y="8"/>
                </a:lnTo>
                <a:lnTo>
                  <a:pt x="34" y="4"/>
                </a:lnTo>
                <a:lnTo>
                  <a:pt x="43" y="2"/>
                </a:lnTo>
                <a:lnTo>
                  <a:pt x="50" y="1"/>
                </a:lnTo>
                <a:lnTo>
                  <a:pt x="59" y="0"/>
                </a:lnTo>
                <a:lnTo>
                  <a:pt x="68" y="1"/>
                </a:lnTo>
                <a:lnTo>
                  <a:pt x="77" y="3"/>
                </a:lnTo>
                <a:lnTo>
                  <a:pt x="85" y="7"/>
                </a:lnTo>
                <a:lnTo>
                  <a:pt x="93" y="10"/>
                </a:lnTo>
                <a:lnTo>
                  <a:pt x="100" y="15"/>
                </a:lnTo>
                <a:lnTo>
                  <a:pt x="106" y="21"/>
                </a:lnTo>
                <a:lnTo>
                  <a:pt x="111" y="28"/>
                </a:lnTo>
                <a:lnTo>
                  <a:pt x="114" y="33"/>
                </a:lnTo>
                <a:lnTo>
                  <a:pt x="116" y="40"/>
                </a:lnTo>
                <a:lnTo>
                  <a:pt x="118" y="47"/>
                </a:lnTo>
                <a:lnTo>
                  <a:pt x="118" y="55"/>
                </a:lnTo>
                <a:lnTo>
                  <a:pt x="116" y="62"/>
                </a:lnTo>
                <a:lnTo>
                  <a:pt x="115" y="70"/>
                </a:lnTo>
                <a:lnTo>
                  <a:pt x="112" y="79"/>
                </a:lnTo>
                <a:lnTo>
                  <a:pt x="107" y="89"/>
                </a:lnTo>
                <a:lnTo>
                  <a:pt x="102" y="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0" name="Freeform 161"/>
          <p:cNvSpPr>
            <a:spLocks/>
          </p:cNvSpPr>
          <p:nvPr/>
        </p:nvSpPr>
        <p:spPr bwMode="auto">
          <a:xfrm>
            <a:off x="3917950" y="2995613"/>
            <a:ext cx="176213" cy="107950"/>
          </a:xfrm>
          <a:custGeom>
            <a:avLst/>
            <a:gdLst>
              <a:gd name="T0" fmla="*/ 2147483647 w 442"/>
              <a:gd name="T1" fmla="*/ 2147483647 h 272"/>
              <a:gd name="T2" fmla="*/ 2147483647 w 442"/>
              <a:gd name="T3" fmla="*/ 2147483647 h 272"/>
              <a:gd name="T4" fmla="*/ 2147483647 w 442"/>
              <a:gd name="T5" fmla="*/ 2147483647 h 272"/>
              <a:gd name="T6" fmla="*/ 2147483647 w 442"/>
              <a:gd name="T7" fmla="*/ 2147483647 h 272"/>
              <a:gd name="T8" fmla="*/ 2147483647 w 442"/>
              <a:gd name="T9" fmla="*/ 2147483647 h 272"/>
              <a:gd name="T10" fmla="*/ 2147483647 w 442"/>
              <a:gd name="T11" fmla="*/ 2147483647 h 272"/>
              <a:gd name="T12" fmla="*/ 2147483647 w 442"/>
              <a:gd name="T13" fmla="*/ 2147483647 h 272"/>
              <a:gd name="T14" fmla="*/ 2147483647 w 442"/>
              <a:gd name="T15" fmla="*/ 2147483647 h 272"/>
              <a:gd name="T16" fmla="*/ 2147483647 w 442"/>
              <a:gd name="T17" fmla="*/ 2147483647 h 272"/>
              <a:gd name="T18" fmla="*/ 2147483647 w 442"/>
              <a:gd name="T19" fmla="*/ 2147483647 h 272"/>
              <a:gd name="T20" fmla="*/ 2147483647 w 442"/>
              <a:gd name="T21" fmla="*/ 2147483647 h 272"/>
              <a:gd name="T22" fmla="*/ 2147483647 w 442"/>
              <a:gd name="T23" fmla="*/ 2147483647 h 272"/>
              <a:gd name="T24" fmla="*/ 2147483647 w 442"/>
              <a:gd name="T25" fmla="*/ 2147483647 h 272"/>
              <a:gd name="T26" fmla="*/ 2147483647 w 442"/>
              <a:gd name="T27" fmla="*/ 2147483647 h 272"/>
              <a:gd name="T28" fmla="*/ 2147483647 w 442"/>
              <a:gd name="T29" fmla="*/ 2147483647 h 272"/>
              <a:gd name="T30" fmla="*/ 2147483647 w 442"/>
              <a:gd name="T31" fmla="*/ 2147483647 h 272"/>
              <a:gd name="T32" fmla="*/ 2147483647 w 442"/>
              <a:gd name="T33" fmla="*/ 2147483647 h 272"/>
              <a:gd name="T34" fmla="*/ 0 w 442"/>
              <a:gd name="T35" fmla="*/ 2147483647 h 272"/>
              <a:gd name="T36" fmla="*/ 2147483647 w 442"/>
              <a:gd name="T37" fmla="*/ 2147483647 h 272"/>
              <a:gd name="T38" fmla="*/ 2147483647 w 442"/>
              <a:gd name="T39" fmla="*/ 2147483647 h 272"/>
              <a:gd name="T40" fmla="*/ 2147483647 w 442"/>
              <a:gd name="T41" fmla="*/ 2147483647 h 272"/>
              <a:gd name="T42" fmla="*/ 2147483647 w 442"/>
              <a:gd name="T43" fmla="*/ 2147483647 h 272"/>
              <a:gd name="T44" fmla="*/ 2147483647 w 442"/>
              <a:gd name="T45" fmla="*/ 2147483647 h 272"/>
              <a:gd name="T46" fmla="*/ 2147483647 w 442"/>
              <a:gd name="T47" fmla="*/ 2147483647 h 272"/>
              <a:gd name="T48" fmla="*/ 2147483647 w 442"/>
              <a:gd name="T49" fmla="*/ 2147483647 h 272"/>
              <a:gd name="T50" fmla="*/ 2147483647 w 442"/>
              <a:gd name="T51" fmla="*/ 2147483647 h 272"/>
              <a:gd name="T52" fmla="*/ 2147483647 w 442"/>
              <a:gd name="T53" fmla="*/ 2147483647 h 272"/>
              <a:gd name="T54" fmla="*/ 2147483647 w 442"/>
              <a:gd name="T55" fmla="*/ 2147483647 h 272"/>
              <a:gd name="T56" fmla="*/ 2147483647 w 442"/>
              <a:gd name="T57" fmla="*/ 2147483647 h 272"/>
              <a:gd name="T58" fmla="*/ 2147483647 w 442"/>
              <a:gd name="T59" fmla="*/ 2147483647 h 272"/>
              <a:gd name="T60" fmla="*/ 2147483647 w 442"/>
              <a:gd name="T61" fmla="*/ 2147483647 h 272"/>
              <a:gd name="T62" fmla="*/ 2147483647 w 442"/>
              <a:gd name="T63" fmla="*/ 2147483647 h 272"/>
              <a:gd name="T64" fmla="*/ 2147483647 w 442"/>
              <a:gd name="T65" fmla="*/ 2147483647 h 272"/>
              <a:gd name="T66" fmla="*/ 2147483647 w 442"/>
              <a:gd name="T67" fmla="*/ 2147483647 h 272"/>
              <a:gd name="T68" fmla="*/ 2147483647 w 442"/>
              <a:gd name="T69" fmla="*/ 2147483647 h 272"/>
              <a:gd name="T70" fmla="*/ 2147483647 w 442"/>
              <a:gd name="T71" fmla="*/ 2147483647 h 272"/>
              <a:gd name="T72" fmla="*/ 2147483647 w 442"/>
              <a:gd name="T73" fmla="*/ 2147483647 h 272"/>
              <a:gd name="T74" fmla="*/ 2147483647 w 442"/>
              <a:gd name="T75" fmla="*/ 2147483647 h 272"/>
              <a:gd name="T76" fmla="*/ 2147483647 w 442"/>
              <a:gd name="T77" fmla="*/ 2147483647 h 272"/>
              <a:gd name="T78" fmla="*/ 2147483647 w 442"/>
              <a:gd name="T79" fmla="*/ 2147483647 h 272"/>
              <a:gd name="T80" fmla="*/ 2147483647 w 442"/>
              <a:gd name="T81" fmla="*/ 2147483647 h 272"/>
              <a:gd name="T82" fmla="*/ 2147483647 w 442"/>
              <a:gd name="T83" fmla="*/ 2147483647 h 272"/>
              <a:gd name="T84" fmla="*/ 2147483647 w 442"/>
              <a:gd name="T85" fmla="*/ 2147483647 h 272"/>
              <a:gd name="T86" fmla="*/ 2147483647 w 442"/>
              <a:gd name="T87" fmla="*/ 2147483647 h 2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2"/>
              <a:gd name="T134" fmla="*/ 442 w 442"/>
              <a:gd name="T135" fmla="*/ 272 h 2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2">
                <a:moveTo>
                  <a:pt x="442" y="215"/>
                </a:moveTo>
                <a:lnTo>
                  <a:pt x="420" y="228"/>
                </a:lnTo>
                <a:lnTo>
                  <a:pt x="398" y="238"/>
                </a:lnTo>
                <a:lnTo>
                  <a:pt x="376" y="247"/>
                </a:lnTo>
                <a:lnTo>
                  <a:pt x="354" y="253"/>
                </a:lnTo>
                <a:lnTo>
                  <a:pt x="333" y="260"/>
                </a:lnTo>
                <a:lnTo>
                  <a:pt x="313" y="265"/>
                </a:lnTo>
                <a:lnTo>
                  <a:pt x="292" y="269"/>
                </a:lnTo>
                <a:lnTo>
                  <a:pt x="273" y="271"/>
                </a:lnTo>
                <a:lnTo>
                  <a:pt x="254" y="272"/>
                </a:lnTo>
                <a:lnTo>
                  <a:pt x="236" y="272"/>
                </a:lnTo>
                <a:lnTo>
                  <a:pt x="218" y="271"/>
                </a:lnTo>
                <a:lnTo>
                  <a:pt x="201" y="269"/>
                </a:lnTo>
                <a:lnTo>
                  <a:pt x="184" y="266"/>
                </a:lnTo>
                <a:lnTo>
                  <a:pt x="167" y="261"/>
                </a:lnTo>
                <a:lnTo>
                  <a:pt x="152" y="256"/>
                </a:lnTo>
                <a:lnTo>
                  <a:pt x="137" y="249"/>
                </a:lnTo>
                <a:lnTo>
                  <a:pt x="123" y="241"/>
                </a:lnTo>
                <a:lnTo>
                  <a:pt x="108" y="233"/>
                </a:lnTo>
                <a:lnTo>
                  <a:pt x="95" y="223"/>
                </a:lnTo>
                <a:lnTo>
                  <a:pt x="86" y="215"/>
                </a:lnTo>
                <a:lnTo>
                  <a:pt x="77" y="207"/>
                </a:lnTo>
                <a:lnTo>
                  <a:pt x="69" y="200"/>
                </a:lnTo>
                <a:lnTo>
                  <a:pt x="61" y="191"/>
                </a:lnTo>
                <a:lnTo>
                  <a:pt x="53" y="182"/>
                </a:lnTo>
                <a:lnTo>
                  <a:pt x="45" y="173"/>
                </a:lnTo>
                <a:lnTo>
                  <a:pt x="39" y="163"/>
                </a:lnTo>
                <a:lnTo>
                  <a:pt x="32" y="151"/>
                </a:lnTo>
                <a:lnTo>
                  <a:pt x="25" y="140"/>
                </a:lnTo>
                <a:lnTo>
                  <a:pt x="20" y="129"/>
                </a:lnTo>
                <a:lnTo>
                  <a:pt x="14" y="117"/>
                </a:lnTo>
                <a:lnTo>
                  <a:pt x="10" y="106"/>
                </a:lnTo>
                <a:lnTo>
                  <a:pt x="5" y="93"/>
                </a:lnTo>
                <a:lnTo>
                  <a:pt x="3" y="82"/>
                </a:lnTo>
                <a:lnTo>
                  <a:pt x="1" y="70"/>
                </a:lnTo>
                <a:lnTo>
                  <a:pt x="0" y="60"/>
                </a:lnTo>
                <a:lnTo>
                  <a:pt x="1" y="48"/>
                </a:lnTo>
                <a:lnTo>
                  <a:pt x="2" y="40"/>
                </a:lnTo>
                <a:lnTo>
                  <a:pt x="6" y="31"/>
                </a:lnTo>
                <a:lnTo>
                  <a:pt x="12" y="23"/>
                </a:lnTo>
                <a:lnTo>
                  <a:pt x="17" y="17"/>
                </a:lnTo>
                <a:lnTo>
                  <a:pt x="25" y="13"/>
                </a:lnTo>
                <a:lnTo>
                  <a:pt x="34" y="8"/>
                </a:lnTo>
                <a:lnTo>
                  <a:pt x="44" y="5"/>
                </a:lnTo>
                <a:lnTo>
                  <a:pt x="54" y="3"/>
                </a:lnTo>
                <a:lnTo>
                  <a:pt x="66" y="1"/>
                </a:lnTo>
                <a:lnTo>
                  <a:pt x="77" y="0"/>
                </a:lnTo>
                <a:lnTo>
                  <a:pt x="89" y="1"/>
                </a:lnTo>
                <a:lnTo>
                  <a:pt x="100" y="1"/>
                </a:lnTo>
                <a:lnTo>
                  <a:pt x="113" y="4"/>
                </a:lnTo>
                <a:lnTo>
                  <a:pt x="124" y="6"/>
                </a:lnTo>
                <a:lnTo>
                  <a:pt x="134" y="9"/>
                </a:lnTo>
                <a:lnTo>
                  <a:pt x="144" y="13"/>
                </a:lnTo>
                <a:lnTo>
                  <a:pt x="158" y="19"/>
                </a:lnTo>
                <a:lnTo>
                  <a:pt x="171" y="26"/>
                </a:lnTo>
                <a:lnTo>
                  <a:pt x="182" y="34"/>
                </a:lnTo>
                <a:lnTo>
                  <a:pt x="193" y="42"/>
                </a:lnTo>
                <a:lnTo>
                  <a:pt x="204" y="50"/>
                </a:lnTo>
                <a:lnTo>
                  <a:pt x="216" y="56"/>
                </a:lnTo>
                <a:lnTo>
                  <a:pt x="227" y="62"/>
                </a:lnTo>
                <a:lnTo>
                  <a:pt x="240" y="66"/>
                </a:lnTo>
                <a:lnTo>
                  <a:pt x="254" y="69"/>
                </a:lnTo>
                <a:lnTo>
                  <a:pt x="266" y="69"/>
                </a:lnTo>
                <a:lnTo>
                  <a:pt x="279" y="68"/>
                </a:lnTo>
                <a:lnTo>
                  <a:pt x="293" y="65"/>
                </a:lnTo>
                <a:lnTo>
                  <a:pt x="307" y="63"/>
                </a:lnTo>
                <a:lnTo>
                  <a:pt x="322" y="60"/>
                </a:lnTo>
                <a:lnTo>
                  <a:pt x="336" y="56"/>
                </a:lnTo>
                <a:lnTo>
                  <a:pt x="350" y="54"/>
                </a:lnTo>
                <a:lnTo>
                  <a:pt x="363" y="52"/>
                </a:lnTo>
                <a:lnTo>
                  <a:pt x="377" y="52"/>
                </a:lnTo>
                <a:lnTo>
                  <a:pt x="389" y="52"/>
                </a:lnTo>
                <a:lnTo>
                  <a:pt x="399" y="54"/>
                </a:lnTo>
                <a:lnTo>
                  <a:pt x="409" y="59"/>
                </a:lnTo>
                <a:lnTo>
                  <a:pt x="415" y="64"/>
                </a:lnTo>
                <a:lnTo>
                  <a:pt x="420" y="70"/>
                </a:lnTo>
                <a:lnTo>
                  <a:pt x="425" y="78"/>
                </a:lnTo>
                <a:lnTo>
                  <a:pt x="428" y="85"/>
                </a:lnTo>
                <a:lnTo>
                  <a:pt x="432" y="94"/>
                </a:lnTo>
                <a:lnTo>
                  <a:pt x="433" y="104"/>
                </a:lnTo>
                <a:lnTo>
                  <a:pt x="434" y="115"/>
                </a:lnTo>
                <a:lnTo>
                  <a:pt x="435" y="125"/>
                </a:lnTo>
                <a:lnTo>
                  <a:pt x="434" y="135"/>
                </a:lnTo>
                <a:lnTo>
                  <a:pt x="433" y="146"/>
                </a:lnTo>
                <a:lnTo>
                  <a:pt x="430" y="157"/>
                </a:lnTo>
                <a:lnTo>
                  <a:pt x="427" y="168"/>
                </a:lnTo>
                <a:lnTo>
                  <a:pt x="424" y="179"/>
                </a:lnTo>
                <a:lnTo>
                  <a:pt x="418" y="190"/>
                </a:lnTo>
                <a:lnTo>
                  <a:pt x="414" y="20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1" name="Freeform 162"/>
          <p:cNvSpPr>
            <a:spLocks/>
          </p:cNvSpPr>
          <p:nvPr/>
        </p:nvSpPr>
        <p:spPr bwMode="auto">
          <a:xfrm>
            <a:off x="3670300" y="2692400"/>
            <a:ext cx="95250" cy="82550"/>
          </a:xfrm>
          <a:custGeom>
            <a:avLst/>
            <a:gdLst>
              <a:gd name="T0" fmla="*/ 2147483647 w 237"/>
              <a:gd name="T1" fmla="*/ 2147483647 h 206"/>
              <a:gd name="T2" fmla="*/ 2147483647 w 237"/>
              <a:gd name="T3" fmla="*/ 2147483647 h 206"/>
              <a:gd name="T4" fmla="*/ 2147483647 w 237"/>
              <a:gd name="T5" fmla="*/ 2147483647 h 206"/>
              <a:gd name="T6" fmla="*/ 2147483647 w 237"/>
              <a:gd name="T7" fmla="*/ 2147483647 h 206"/>
              <a:gd name="T8" fmla="*/ 2147483647 w 237"/>
              <a:gd name="T9" fmla="*/ 2147483647 h 206"/>
              <a:gd name="T10" fmla="*/ 2147483647 w 237"/>
              <a:gd name="T11" fmla="*/ 2147483647 h 206"/>
              <a:gd name="T12" fmla="*/ 2147483647 w 237"/>
              <a:gd name="T13" fmla="*/ 2147483647 h 206"/>
              <a:gd name="T14" fmla="*/ 2147483647 w 237"/>
              <a:gd name="T15" fmla="*/ 2147483647 h 206"/>
              <a:gd name="T16" fmla="*/ 2147483647 w 237"/>
              <a:gd name="T17" fmla="*/ 2147483647 h 206"/>
              <a:gd name="T18" fmla="*/ 0 w 237"/>
              <a:gd name="T19" fmla="*/ 2147483647 h 206"/>
              <a:gd name="T20" fmla="*/ 2147483647 w 237"/>
              <a:gd name="T21" fmla="*/ 2147483647 h 206"/>
              <a:gd name="T22" fmla="*/ 2147483647 w 237"/>
              <a:gd name="T23" fmla="*/ 2147483647 h 206"/>
              <a:gd name="T24" fmla="*/ 2147483647 w 237"/>
              <a:gd name="T25" fmla="*/ 2147483647 h 206"/>
              <a:gd name="T26" fmla="*/ 2147483647 w 237"/>
              <a:gd name="T27" fmla="*/ 2147483647 h 206"/>
              <a:gd name="T28" fmla="*/ 2147483647 w 237"/>
              <a:gd name="T29" fmla="*/ 2147483647 h 206"/>
              <a:gd name="T30" fmla="*/ 2147483647 w 237"/>
              <a:gd name="T31" fmla="*/ 2147483647 h 206"/>
              <a:gd name="T32" fmla="*/ 2147483647 w 237"/>
              <a:gd name="T33" fmla="*/ 2147483647 h 206"/>
              <a:gd name="T34" fmla="*/ 2147483647 w 237"/>
              <a:gd name="T35" fmla="*/ 2147483647 h 206"/>
              <a:gd name="T36" fmla="*/ 2147483647 w 237"/>
              <a:gd name="T37" fmla="*/ 2147483647 h 206"/>
              <a:gd name="T38" fmla="*/ 2147483647 w 237"/>
              <a:gd name="T39" fmla="*/ 2147483647 h 206"/>
              <a:gd name="T40" fmla="*/ 2147483647 w 237"/>
              <a:gd name="T41" fmla="*/ 2147483647 h 206"/>
              <a:gd name="T42" fmla="*/ 2147483647 w 237"/>
              <a:gd name="T43" fmla="*/ 2147483647 h 206"/>
              <a:gd name="T44" fmla="*/ 2147483647 w 237"/>
              <a:gd name="T45" fmla="*/ 2147483647 h 206"/>
              <a:gd name="T46" fmla="*/ 2147483647 w 237"/>
              <a:gd name="T47" fmla="*/ 2147483647 h 206"/>
              <a:gd name="T48" fmla="*/ 2147483647 w 237"/>
              <a:gd name="T49" fmla="*/ 2147483647 h 206"/>
              <a:gd name="T50" fmla="*/ 2147483647 w 237"/>
              <a:gd name="T51" fmla="*/ 2147483647 h 206"/>
              <a:gd name="T52" fmla="*/ 2147483647 w 237"/>
              <a:gd name="T53" fmla="*/ 2147483647 h 206"/>
              <a:gd name="T54" fmla="*/ 2147483647 w 237"/>
              <a:gd name="T55" fmla="*/ 2147483647 h 206"/>
              <a:gd name="T56" fmla="*/ 2147483647 w 237"/>
              <a:gd name="T57" fmla="*/ 2147483647 h 206"/>
              <a:gd name="T58" fmla="*/ 2147483647 w 237"/>
              <a:gd name="T59" fmla="*/ 2147483647 h 206"/>
              <a:gd name="T60" fmla="*/ 2147483647 w 237"/>
              <a:gd name="T61" fmla="*/ 2147483647 h 206"/>
              <a:gd name="T62" fmla="*/ 2147483647 w 237"/>
              <a:gd name="T63" fmla="*/ 2147483647 h 2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7"/>
              <a:gd name="T97" fmla="*/ 0 h 206"/>
              <a:gd name="T98" fmla="*/ 237 w 237"/>
              <a:gd name="T99" fmla="*/ 206 h 20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7" h="206">
                <a:moveTo>
                  <a:pt x="121" y="187"/>
                </a:moveTo>
                <a:lnTo>
                  <a:pt x="111" y="193"/>
                </a:lnTo>
                <a:lnTo>
                  <a:pt x="101" y="198"/>
                </a:lnTo>
                <a:lnTo>
                  <a:pt x="91" y="202"/>
                </a:lnTo>
                <a:lnTo>
                  <a:pt x="82" y="205"/>
                </a:lnTo>
                <a:lnTo>
                  <a:pt x="73" y="206"/>
                </a:lnTo>
                <a:lnTo>
                  <a:pt x="65" y="206"/>
                </a:lnTo>
                <a:lnTo>
                  <a:pt x="57" y="205"/>
                </a:lnTo>
                <a:lnTo>
                  <a:pt x="49" y="202"/>
                </a:lnTo>
                <a:lnTo>
                  <a:pt x="43" y="200"/>
                </a:lnTo>
                <a:lnTo>
                  <a:pt x="37" y="196"/>
                </a:lnTo>
                <a:lnTo>
                  <a:pt x="28" y="189"/>
                </a:lnTo>
                <a:lnTo>
                  <a:pt x="21" y="181"/>
                </a:lnTo>
                <a:lnTo>
                  <a:pt x="15" y="171"/>
                </a:lnTo>
                <a:lnTo>
                  <a:pt x="10" y="160"/>
                </a:lnTo>
                <a:lnTo>
                  <a:pt x="6" y="149"/>
                </a:lnTo>
                <a:lnTo>
                  <a:pt x="2" y="135"/>
                </a:lnTo>
                <a:lnTo>
                  <a:pt x="1" y="123"/>
                </a:lnTo>
                <a:lnTo>
                  <a:pt x="0" y="109"/>
                </a:lnTo>
                <a:lnTo>
                  <a:pt x="0" y="97"/>
                </a:lnTo>
                <a:lnTo>
                  <a:pt x="1" y="84"/>
                </a:lnTo>
                <a:lnTo>
                  <a:pt x="4" y="71"/>
                </a:lnTo>
                <a:lnTo>
                  <a:pt x="8" y="60"/>
                </a:lnTo>
                <a:lnTo>
                  <a:pt x="12" y="49"/>
                </a:lnTo>
                <a:lnTo>
                  <a:pt x="18" y="39"/>
                </a:lnTo>
                <a:lnTo>
                  <a:pt x="26" y="29"/>
                </a:lnTo>
                <a:lnTo>
                  <a:pt x="35" y="21"/>
                </a:lnTo>
                <a:lnTo>
                  <a:pt x="45" y="14"/>
                </a:lnTo>
                <a:lnTo>
                  <a:pt x="56" y="9"/>
                </a:lnTo>
                <a:lnTo>
                  <a:pt x="67" y="4"/>
                </a:lnTo>
                <a:lnTo>
                  <a:pt x="79" y="2"/>
                </a:lnTo>
                <a:lnTo>
                  <a:pt x="93" y="1"/>
                </a:lnTo>
                <a:lnTo>
                  <a:pt x="106" y="0"/>
                </a:lnTo>
                <a:lnTo>
                  <a:pt x="119" y="1"/>
                </a:lnTo>
                <a:lnTo>
                  <a:pt x="132" y="3"/>
                </a:lnTo>
                <a:lnTo>
                  <a:pt x="145" y="5"/>
                </a:lnTo>
                <a:lnTo>
                  <a:pt x="158" y="10"/>
                </a:lnTo>
                <a:lnTo>
                  <a:pt x="170" y="14"/>
                </a:lnTo>
                <a:lnTo>
                  <a:pt x="182" y="21"/>
                </a:lnTo>
                <a:lnTo>
                  <a:pt x="194" y="28"/>
                </a:lnTo>
                <a:lnTo>
                  <a:pt x="204" y="34"/>
                </a:lnTo>
                <a:lnTo>
                  <a:pt x="213" y="43"/>
                </a:lnTo>
                <a:lnTo>
                  <a:pt x="220" y="52"/>
                </a:lnTo>
                <a:lnTo>
                  <a:pt x="226" y="61"/>
                </a:lnTo>
                <a:lnTo>
                  <a:pt x="231" y="70"/>
                </a:lnTo>
                <a:lnTo>
                  <a:pt x="234" y="80"/>
                </a:lnTo>
                <a:lnTo>
                  <a:pt x="236" y="90"/>
                </a:lnTo>
                <a:lnTo>
                  <a:pt x="237" y="101"/>
                </a:lnTo>
                <a:lnTo>
                  <a:pt x="236" y="111"/>
                </a:lnTo>
                <a:lnTo>
                  <a:pt x="235" y="121"/>
                </a:lnTo>
                <a:lnTo>
                  <a:pt x="232" y="131"/>
                </a:lnTo>
                <a:lnTo>
                  <a:pt x="227" y="141"/>
                </a:lnTo>
                <a:lnTo>
                  <a:pt x="220" y="150"/>
                </a:lnTo>
                <a:lnTo>
                  <a:pt x="214" y="159"/>
                </a:lnTo>
                <a:lnTo>
                  <a:pt x="205" y="167"/>
                </a:lnTo>
                <a:lnTo>
                  <a:pt x="195" y="173"/>
                </a:lnTo>
                <a:lnTo>
                  <a:pt x="186" y="179"/>
                </a:lnTo>
                <a:lnTo>
                  <a:pt x="176" y="183"/>
                </a:lnTo>
                <a:lnTo>
                  <a:pt x="166" y="187"/>
                </a:lnTo>
                <a:lnTo>
                  <a:pt x="153" y="190"/>
                </a:lnTo>
                <a:lnTo>
                  <a:pt x="141" y="192"/>
                </a:lnTo>
                <a:lnTo>
                  <a:pt x="128" y="193"/>
                </a:lnTo>
                <a:lnTo>
                  <a:pt x="113" y="193"/>
                </a:lnTo>
                <a:lnTo>
                  <a:pt x="98" y="19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2" name="Freeform 163"/>
          <p:cNvSpPr>
            <a:spLocks/>
          </p:cNvSpPr>
          <p:nvPr/>
        </p:nvSpPr>
        <p:spPr bwMode="auto">
          <a:xfrm>
            <a:off x="4203700" y="3281363"/>
            <a:ext cx="128588" cy="61912"/>
          </a:xfrm>
          <a:custGeom>
            <a:avLst/>
            <a:gdLst>
              <a:gd name="T0" fmla="*/ 2147483647 w 327"/>
              <a:gd name="T1" fmla="*/ 2147483647 h 153"/>
              <a:gd name="T2" fmla="*/ 2147483647 w 327"/>
              <a:gd name="T3" fmla="*/ 2147483647 h 153"/>
              <a:gd name="T4" fmla="*/ 2147483647 w 327"/>
              <a:gd name="T5" fmla="*/ 2147483647 h 153"/>
              <a:gd name="T6" fmla="*/ 2147483647 w 327"/>
              <a:gd name="T7" fmla="*/ 2147483647 h 153"/>
              <a:gd name="T8" fmla="*/ 2147483647 w 327"/>
              <a:gd name="T9" fmla="*/ 2147483647 h 153"/>
              <a:gd name="T10" fmla="*/ 2147483647 w 327"/>
              <a:gd name="T11" fmla="*/ 2147483647 h 153"/>
              <a:gd name="T12" fmla="*/ 2147483647 w 327"/>
              <a:gd name="T13" fmla="*/ 2147483647 h 153"/>
              <a:gd name="T14" fmla="*/ 2147483647 w 327"/>
              <a:gd name="T15" fmla="*/ 2147483647 h 153"/>
              <a:gd name="T16" fmla="*/ 2147483647 w 327"/>
              <a:gd name="T17" fmla="*/ 2147483647 h 153"/>
              <a:gd name="T18" fmla="*/ 2147483647 w 327"/>
              <a:gd name="T19" fmla="*/ 2147483647 h 153"/>
              <a:gd name="T20" fmla="*/ 2147483647 w 327"/>
              <a:gd name="T21" fmla="*/ 2147483647 h 153"/>
              <a:gd name="T22" fmla="*/ 2147483647 w 327"/>
              <a:gd name="T23" fmla="*/ 2147483647 h 153"/>
              <a:gd name="T24" fmla="*/ 0 w 327"/>
              <a:gd name="T25" fmla="*/ 2147483647 h 153"/>
              <a:gd name="T26" fmla="*/ 2147483647 w 327"/>
              <a:gd name="T27" fmla="*/ 2147483647 h 153"/>
              <a:gd name="T28" fmla="*/ 2147483647 w 327"/>
              <a:gd name="T29" fmla="*/ 2147483647 h 153"/>
              <a:gd name="T30" fmla="*/ 2147483647 w 327"/>
              <a:gd name="T31" fmla="*/ 2147483647 h 153"/>
              <a:gd name="T32" fmla="*/ 2147483647 w 327"/>
              <a:gd name="T33" fmla="*/ 2147483647 h 153"/>
              <a:gd name="T34" fmla="*/ 2147483647 w 327"/>
              <a:gd name="T35" fmla="*/ 2147483647 h 153"/>
              <a:gd name="T36" fmla="*/ 2147483647 w 327"/>
              <a:gd name="T37" fmla="*/ 2147483647 h 153"/>
              <a:gd name="T38" fmla="*/ 2147483647 w 327"/>
              <a:gd name="T39" fmla="*/ 0 h 153"/>
              <a:gd name="T40" fmla="*/ 2147483647 w 327"/>
              <a:gd name="T41" fmla="*/ 2147483647 h 153"/>
              <a:gd name="T42" fmla="*/ 2147483647 w 327"/>
              <a:gd name="T43" fmla="*/ 2147483647 h 153"/>
              <a:gd name="T44" fmla="*/ 2147483647 w 327"/>
              <a:gd name="T45" fmla="*/ 2147483647 h 153"/>
              <a:gd name="T46" fmla="*/ 2147483647 w 327"/>
              <a:gd name="T47" fmla="*/ 2147483647 h 153"/>
              <a:gd name="T48" fmla="*/ 2147483647 w 327"/>
              <a:gd name="T49" fmla="*/ 2147483647 h 153"/>
              <a:gd name="T50" fmla="*/ 2147483647 w 327"/>
              <a:gd name="T51" fmla="*/ 2147483647 h 153"/>
              <a:gd name="T52" fmla="*/ 2147483647 w 327"/>
              <a:gd name="T53" fmla="*/ 2147483647 h 153"/>
              <a:gd name="T54" fmla="*/ 2147483647 w 327"/>
              <a:gd name="T55" fmla="*/ 2147483647 h 153"/>
              <a:gd name="T56" fmla="*/ 2147483647 w 327"/>
              <a:gd name="T57" fmla="*/ 2147483647 h 153"/>
              <a:gd name="T58" fmla="*/ 2147483647 w 327"/>
              <a:gd name="T59" fmla="*/ 2147483647 h 153"/>
              <a:gd name="T60" fmla="*/ 2147483647 w 327"/>
              <a:gd name="T61" fmla="*/ 2147483647 h 153"/>
              <a:gd name="T62" fmla="*/ 2147483647 w 327"/>
              <a:gd name="T63" fmla="*/ 2147483647 h 153"/>
              <a:gd name="T64" fmla="*/ 2147483647 w 327"/>
              <a:gd name="T65" fmla="*/ 2147483647 h 153"/>
              <a:gd name="T66" fmla="*/ 2147483647 w 327"/>
              <a:gd name="T67" fmla="*/ 2147483647 h 153"/>
              <a:gd name="T68" fmla="*/ 2147483647 w 327"/>
              <a:gd name="T69" fmla="*/ 2147483647 h 153"/>
              <a:gd name="T70" fmla="*/ 2147483647 w 327"/>
              <a:gd name="T71" fmla="*/ 2147483647 h 153"/>
              <a:gd name="T72" fmla="*/ 2147483647 w 327"/>
              <a:gd name="T73" fmla="*/ 2147483647 h 153"/>
              <a:gd name="T74" fmla="*/ 2147483647 w 327"/>
              <a:gd name="T75" fmla="*/ 2147483647 h 153"/>
              <a:gd name="T76" fmla="*/ 2147483647 w 327"/>
              <a:gd name="T77" fmla="*/ 2147483647 h 153"/>
              <a:gd name="T78" fmla="*/ 2147483647 w 327"/>
              <a:gd name="T79" fmla="*/ 2147483647 h 153"/>
              <a:gd name="T80" fmla="*/ 2147483647 w 327"/>
              <a:gd name="T81" fmla="*/ 2147483647 h 153"/>
              <a:gd name="T82" fmla="*/ 2147483647 w 327"/>
              <a:gd name="T83" fmla="*/ 2147483647 h 153"/>
              <a:gd name="T84" fmla="*/ 2147483647 w 327"/>
              <a:gd name="T85" fmla="*/ 2147483647 h 153"/>
              <a:gd name="T86" fmla="*/ 2147483647 w 327"/>
              <a:gd name="T87" fmla="*/ 2147483647 h 153"/>
              <a:gd name="T88" fmla="*/ 2147483647 w 327"/>
              <a:gd name="T89" fmla="*/ 2147483647 h 153"/>
              <a:gd name="T90" fmla="*/ 2147483647 w 327"/>
              <a:gd name="T91" fmla="*/ 2147483647 h 153"/>
              <a:gd name="T92" fmla="*/ 2147483647 w 327"/>
              <a:gd name="T93" fmla="*/ 2147483647 h 153"/>
              <a:gd name="T94" fmla="*/ 2147483647 w 327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3"/>
              <a:gd name="T146" fmla="*/ 327 w 327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3">
                <a:moveTo>
                  <a:pt x="212" y="120"/>
                </a:moveTo>
                <a:lnTo>
                  <a:pt x="197" y="123"/>
                </a:lnTo>
                <a:lnTo>
                  <a:pt x="182" y="127"/>
                </a:lnTo>
                <a:lnTo>
                  <a:pt x="169" y="131"/>
                </a:lnTo>
                <a:lnTo>
                  <a:pt x="156" y="136"/>
                </a:lnTo>
                <a:lnTo>
                  <a:pt x="143" y="140"/>
                </a:lnTo>
                <a:lnTo>
                  <a:pt x="132" y="143"/>
                </a:lnTo>
                <a:lnTo>
                  <a:pt x="121" y="148"/>
                </a:lnTo>
                <a:lnTo>
                  <a:pt x="110" y="150"/>
                </a:lnTo>
                <a:lnTo>
                  <a:pt x="100" y="152"/>
                </a:lnTo>
                <a:lnTo>
                  <a:pt x="90" y="153"/>
                </a:lnTo>
                <a:lnTo>
                  <a:pt x="78" y="153"/>
                </a:lnTo>
                <a:lnTo>
                  <a:pt x="69" y="152"/>
                </a:lnTo>
                <a:lnTo>
                  <a:pt x="59" y="149"/>
                </a:lnTo>
                <a:lnTo>
                  <a:pt x="51" y="145"/>
                </a:lnTo>
                <a:lnTo>
                  <a:pt x="44" y="140"/>
                </a:lnTo>
                <a:lnTo>
                  <a:pt x="36" y="134"/>
                </a:lnTo>
                <a:lnTo>
                  <a:pt x="29" y="128"/>
                </a:lnTo>
                <a:lnTo>
                  <a:pt x="22" y="120"/>
                </a:lnTo>
                <a:lnTo>
                  <a:pt x="17" y="112"/>
                </a:lnTo>
                <a:lnTo>
                  <a:pt x="12" y="103"/>
                </a:lnTo>
                <a:lnTo>
                  <a:pt x="8" y="94"/>
                </a:lnTo>
                <a:lnTo>
                  <a:pt x="4" y="85"/>
                </a:lnTo>
                <a:lnTo>
                  <a:pt x="1" y="76"/>
                </a:lnTo>
                <a:lnTo>
                  <a:pt x="0" y="67"/>
                </a:lnTo>
                <a:lnTo>
                  <a:pt x="0" y="58"/>
                </a:lnTo>
                <a:lnTo>
                  <a:pt x="1" y="51"/>
                </a:lnTo>
                <a:lnTo>
                  <a:pt x="3" y="43"/>
                </a:lnTo>
                <a:lnTo>
                  <a:pt x="7" y="35"/>
                </a:lnTo>
                <a:lnTo>
                  <a:pt x="12" y="28"/>
                </a:lnTo>
                <a:lnTo>
                  <a:pt x="19" y="21"/>
                </a:lnTo>
                <a:lnTo>
                  <a:pt x="28" y="17"/>
                </a:lnTo>
                <a:lnTo>
                  <a:pt x="38" y="12"/>
                </a:lnTo>
                <a:lnTo>
                  <a:pt x="49" y="8"/>
                </a:lnTo>
                <a:lnTo>
                  <a:pt x="62" y="6"/>
                </a:lnTo>
                <a:lnTo>
                  <a:pt x="74" y="3"/>
                </a:lnTo>
                <a:lnTo>
                  <a:pt x="87" y="1"/>
                </a:lnTo>
                <a:lnTo>
                  <a:pt x="100" y="1"/>
                </a:lnTo>
                <a:lnTo>
                  <a:pt x="112" y="0"/>
                </a:lnTo>
                <a:lnTo>
                  <a:pt x="123" y="0"/>
                </a:lnTo>
                <a:lnTo>
                  <a:pt x="134" y="0"/>
                </a:lnTo>
                <a:lnTo>
                  <a:pt x="144" y="1"/>
                </a:lnTo>
                <a:lnTo>
                  <a:pt x="153" y="2"/>
                </a:lnTo>
                <a:lnTo>
                  <a:pt x="160" y="3"/>
                </a:lnTo>
                <a:lnTo>
                  <a:pt x="165" y="5"/>
                </a:lnTo>
                <a:lnTo>
                  <a:pt x="167" y="6"/>
                </a:lnTo>
                <a:lnTo>
                  <a:pt x="169" y="9"/>
                </a:lnTo>
                <a:lnTo>
                  <a:pt x="172" y="16"/>
                </a:lnTo>
                <a:lnTo>
                  <a:pt x="176" y="21"/>
                </a:lnTo>
                <a:lnTo>
                  <a:pt x="180" y="27"/>
                </a:lnTo>
                <a:lnTo>
                  <a:pt x="185" y="31"/>
                </a:lnTo>
                <a:lnTo>
                  <a:pt x="189" y="37"/>
                </a:lnTo>
                <a:lnTo>
                  <a:pt x="194" y="40"/>
                </a:lnTo>
                <a:lnTo>
                  <a:pt x="201" y="43"/>
                </a:lnTo>
                <a:lnTo>
                  <a:pt x="209" y="42"/>
                </a:lnTo>
                <a:lnTo>
                  <a:pt x="217" y="38"/>
                </a:lnTo>
                <a:lnTo>
                  <a:pt x="226" y="35"/>
                </a:lnTo>
                <a:lnTo>
                  <a:pt x="235" y="33"/>
                </a:lnTo>
                <a:lnTo>
                  <a:pt x="244" y="31"/>
                </a:lnTo>
                <a:lnTo>
                  <a:pt x="252" y="30"/>
                </a:lnTo>
                <a:lnTo>
                  <a:pt x="261" y="29"/>
                </a:lnTo>
                <a:lnTo>
                  <a:pt x="270" y="30"/>
                </a:lnTo>
                <a:lnTo>
                  <a:pt x="276" y="30"/>
                </a:lnTo>
                <a:lnTo>
                  <a:pt x="283" y="31"/>
                </a:lnTo>
                <a:lnTo>
                  <a:pt x="289" y="33"/>
                </a:lnTo>
                <a:lnTo>
                  <a:pt x="294" y="34"/>
                </a:lnTo>
                <a:lnTo>
                  <a:pt x="300" y="36"/>
                </a:lnTo>
                <a:lnTo>
                  <a:pt x="306" y="37"/>
                </a:lnTo>
                <a:lnTo>
                  <a:pt x="310" y="39"/>
                </a:lnTo>
                <a:lnTo>
                  <a:pt x="315" y="42"/>
                </a:lnTo>
                <a:lnTo>
                  <a:pt x="318" y="44"/>
                </a:lnTo>
                <a:lnTo>
                  <a:pt x="321" y="46"/>
                </a:lnTo>
                <a:lnTo>
                  <a:pt x="323" y="48"/>
                </a:lnTo>
                <a:lnTo>
                  <a:pt x="326" y="52"/>
                </a:lnTo>
                <a:lnTo>
                  <a:pt x="326" y="54"/>
                </a:lnTo>
                <a:lnTo>
                  <a:pt x="327" y="56"/>
                </a:lnTo>
                <a:lnTo>
                  <a:pt x="326" y="59"/>
                </a:lnTo>
                <a:lnTo>
                  <a:pt x="325" y="62"/>
                </a:lnTo>
                <a:lnTo>
                  <a:pt x="322" y="64"/>
                </a:lnTo>
                <a:lnTo>
                  <a:pt x="317" y="67"/>
                </a:lnTo>
                <a:lnTo>
                  <a:pt x="307" y="72"/>
                </a:lnTo>
                <a:lnTo>
                  <a:pt x="295" y="75"/>
                </a:lnTo>
                <a:lnTo>
                  <a:pt x="282" y="78"/>
                </a:lnTo>
                <a:lnTo>
                  <a:pt x="269" y="82"/>
                </a:lnTo>
                <a:lnTo>
                  <a:pt x="253" y="85"/>
                </a:lnTo>
                <a:lnTo>
                  <a:pt x="238" y="89"/>
                </a:lnTo>
                <a:lnTo>
                  <a:pt x="225" y="93"/>
                </a:lnTo>
                <a:lnTo>
                  <a:pt x="213" y="98"/>
                </a:lnTo>
                <a:lnTo>
                  <a:pt x="207" y="101"/>
                </a:lnTo>
                <a:lnTo>
                  <a:pt x="201" y="103"/>
                </a:lnTo>
                <a:lnTo>
                  <a:pt x="197" y="106"/>
                </a:lnTo>
                <a:lnTo>
                  <a:pt x="194" y="110"/>
                </a:lnTo>
                <a:lnTo>
                  <a:pt x="190" y="114"/>
                </a:lnTo>
                <a:lnTo>
                  <a:pt x="189" y="118"/>
                </a:lnTo>
                <a:lnTo>
                  <a:pt x="188" y="122"/>
                </a:lnTo>
                <a:lnTo>
                  <a:pt x="188" y="12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3" name="Freeform 164"/>
          <p:cNvSpPr>
            <a:spLocks/>
          </p:cNvSpPr>
          <p:nvPr/>
        </p:nvSpPr>
        <p:spPr bwMode="auto">
          <a:xfrm>
            <a:off x="4430713" y="3355975"/>
            <a:ext cx="31750" cy="23813"/>
          </a:xfrm>
          <a:custGeom>
            <a:avLst/>
            <a:gdLst>
              <a:gd name="T0" fmla="*/ 2147483647 w 80"/>
              <a:gd name="T1" fmla="*/ 2147483647 h 61"/>
              <a:gd name="T2" fmla="*/ 2147483647 w 80"/>
              <a:gd name="T3" fmla="*/ 2147483647 h 61"/>
              <a:gd name="T4" fmla="*/ 2147483647 w 80"/>
              <a:gd name="T5" fmla="*/ 2147483647 h 61"/>
              <a:gd name="T6" fmla="*/ 2147483647 w 80"/>
              <a:gd name="T7" fmla="*/ 2147483647 h 61"/>
              <a:gd name="T8" fmla="*/ 2147483647 w 80"/>
              <a:gd name="T9" fmla="*/ 2147483647 h 61"/>
              <a:gd name="T10" fmla="*/ 2147483647 w 80"/>
              <a:gd name="T11" fmla="*/ 2147483647 h 61"/>
              <a:gd name="T12" fmla="*/ 2147483647 w 80"/>
              <a:gd name="T13" fmla="*/ 2147483647 h 61"/>
              <a:gd name="T14" fmla="*/ 2147483647 w 80"/>
              <a:gd name="T15" fmla="*/ 2147483647 h 61"/>
              <a:gd name="T16" fmla="*/ 2147483647 w 80"/>
              <a:gd name="T17" fmla="*/ 2147483647 h 61"/>
              <a:gd name="T18" fmla="*/ 2147483647 w 80"/>
              <a:gd name="T19" fmla="*/ 2147483647 h 61"/>
              <a:gd name="T20" fmla="*/ 2147483647 w 80"/>
              <a:gd name="T21" fmla="*/ 2147483647 h 61"/>
              <a:gd name="T22" fmla="*/ 2147483647 w 80"/>
              <a:gd name="T23" fmla="*/ 2147483647 h 61"/>
              <a:gd name="T24" fmla="*/ 2147483647 w 80"/>
              <a:gd name="T25" fmla="*/ 2147483647 h 61"/>
              <a:gd name="T26" fmla="*/ 2147483647 w 80"/>
              <a:gd name="T27" fmla="*/ 2147483647 h 61"/>
              <a:gd name="T28" fmla="*/ 2147483647 w 80"/>
              <a:gd name="T29" fmla="*/ 2147483647 h 61"/>
              <a:gd name="T30" fmla="*/ 2147483647 w 80"/>
              <a:gd name="T31" fmla="*/ 2147483647 h 61"/>
              <a:gd name="T32" fmla="*/ 2147483647 w 80"/>
              <a:gd name="T33" fmla="*/ 2147483647 h 61"/>
              <a:gd name="T34" fmla="*/ 2147483647 w 80"/>
              <a:gd name="T35" fmla="*/ 2147483647 h 61"/>
              <a:gd name="T36" fmla="*/ 2147483647 w 80"/>
              <a:gd name="T37" fmla="*/ 2147483647 h 61"/>
              <a:gd name="T38" fmla="*/ 2147483647 w 80"/>
              <a:gd name="T39" fmla="*/ 2147483647 h 61"/>
              <a:gd name="T40" fmla="*/ 2147483647 w 80"/>
              <a:gd name="T41" fmla="*/ 2147483647 h 61"/>
              <a:gd name="T42" fmla="*/ 2147483647 w 80"/>
              <a:gd name="T43" fmla="*/ 2147483647 h 61"/>
              <a:gd name="T44" fmla="*/ 2147483647 w 80"/>
              <a:gd name="T45" fmla="*/ 2147483647 h 61"/>
              <a:gd name="T46" fmla="*/ 2147483647 w 80"/>
              <a:gd name="T47" fmla="*/ 2147483647 h 61"/>
              <a:gd name="T48" fmla="*/ 2147483647 w 80"/>
              <a:gd name="T49" fmla="*/ 2147483647 h 61"/>
              <a:gd name="T50" fmla="*/ 2147483647 w 80"/>
              <a:gd name="T51" fmla="*/ 2147483647 h 61"/>
              <a:gd name="T52" fmla="*/ 2147483647 w 80"/>
              <a:gd name="T53" fmla="*/ 2147483647 h 61"/>
              <a:gd name="T54" fmla="*/ 2147483647 w 80"/>
              <a:gd name="T55" fmla="*/ 2147483647 h 61"/>
              <a:gd name="T56" fmla="*/ 2147483647 w 80"/>
              <a:gd name="T57" fmla="*/ 2147483647 h 61"/>
              <a:gd name="T58" fmla="*/ 2147483647 w 80"/>
              <a:gd name="T59" fmla="*/ 2147483647 h 61"/>
              <a:gd name="T60" fmla="*/ 2147483647 w 80"/>
              <a:gd name="T61" fmla="*/ 2147483647 h 61"/>
              <a:gd name="T62" fmla="*/ 0 w 80"/>
              <a:gd name="T63" fmla="*/ 2147483647 h 61"/>
              <a:gd name="T64" fmla="*/ 0 w 80"/>
              <a:gd name="T65" fmla="*/ 2147483647 h 61"/>
              <a:gd name="T66" fmla="*/ 0 w 80"/>
              <a:gd name="T67" fmla="*/ 2147483647 h 61"/>
              <a:gd name="T68" fmla="*/ 2147483647 w 80"/>
              <a:gd name="T69" fmla="*/ 2147483647 h 61"/>
              <a:gd name="T70" fmla="*/ 2147483647 w 80"/>
              <a:gd name="T71" fmla="*/ 2147483647 h 61"/>
              <a:gd name="T72" fmla="*/ 2147483647 w 80"/>
              <a:gd name="T73" fmla="*/ 2147483647 h 61"/>
              <a:gd name="T74" fmla="*/ 2147483647 w 80"/>
              <a:gd name="T75" fmla="*/ 2147483647 h 61"/>
              <a:gd name="T76" fmla="*/ 2147483647 w 80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0"/>
              <a:gd name="T118" fmla="*/ 0 h 61"/>
              <a:gd name="T119" fmla="*/ 80 w 80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0" h="61">
                <a:moveTo>
                  <a:pt x="28" y="22"/>
                </a:moveTo>
                <a:lnTo>
                  <a:pt x="36" y="25"/>
                </a:lnTo>
                <a:lnTo>
                  <a:pt x="43" y="26"/>
                </a:lnTo>
                <a:lnTo>
                  <a:pt x="49" y="28"/>
                </a:lnTo>
                <a:lnTo>
                  <a:pt x="55" y="29"/>
                </a:lnTo>
                <a:lnTo>
                  <a:pt x="59" y="31"/>
                </a:lnTo>
                <a:lnTo>
                  <a:pt x="64" y="33"/>
                </a:lnTo>
                <a:lnTo>
                  <a:pt x="68" y="35"/>
                </a:lnTo>
                <a:lnTo>
                  <a:pt x="71" y="37"/>
                </a:lnTo>
                <a:lnTo>
                  <a:pt x="74" y="38"/>
                </a:lnTo>
                <a:lnTo>
                  <a:pt x="76" y="40"/>
                </a:lnTo>
                <a:lnTo>
                  <a:pt x="77" y="41"/>
                </a:lnTo>
                <a:lnTo>
                  <a:pt x="78" y="43"/>
                </a:lnTo>
                <a:lnTo>
                  <a:pt x="78" y="45"/>
                </a:lnTo>
                <a:lnTo>
                  <a:pt x="80" y="46"/>
                </a:lnTo>
                <a:lnTo>
                  <a:pt x="78" y="48"/>
                </a:lnTo>
                <a:lnTo>
                  <a:pt x="78" y="49"/>
                </a:lnTo>
                <a:lnTo>
                  <a:pt x="77" y="50"/>
                </a:lnTo>
                <a:lnTo>
                  <a:pt x="76" y="52"/>
                </a:lnTo>
                <a:lnTo>
                  <a:pt x="74" y="53"/>
                </a:lnTo>
                <a:lnTo>
                  <a:pt x="68" y="56"/>
                </a:lnTo>
                <a:lnTo>
                  <a:pt x="61" y="58"/>
                </a:lnTo>
                <a:lnTo>
                  <a:pt x="52" y="61"/>
                </a:lnTo>
                <a:lnTo>
                  <a:pt x="43" y="61"/>
                </a:lnTo>
                <a:lnTo>
                  <a:pt x="33" y="61"/>
                </a:lnTo>
                <a:lnTo>
                  <a:pt x="24" y="59"/>
                </a:lnTo>
                <a:lnTo>
                  <a:pt x="16" y="57"/>
                </a:lnTo>
                <a:lnTo>
                  <a:pt x="11" y="55"/>
                </a:lnTo>
                <a:lnTo>
                  <a:pt x="8" y="53"/>
                </a:lnTo>
                <a:lnTo>
                  <a:pt x="5" y="50"/>
                </a:lnTo>
                <a:lnTo>
                  <a:pt x="2" y="47"/>
                </a:lnTo>
                <a:lnTo>
                  <a:pt x="0" y="43"/>
                </a:lnTo>
                <a:lnTo>
                  <a:pt x="0" y="38"/>
                </a:lnTo>
                <a:lnTo>
                  <a:pt x="0" y="34"/>
                </a:lnTo>
                <a:lnTo>
                  <a:pt x="2" y="28"/>
                </a:lnTo>
                <a:lnTo>
                  <a:pt x="5" y="22"/>
                </a:lnTo>
                <a:lnTo>
                  <a:pt x="9" y="16"/>
                </a:lnTo>
                <a:lnTo>
                  <a:pt x="15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4" name="Freeform 165"/>
          <p:cNvSpPr>
            <a:spLocks/>
          </p:cNvSpPr>
          <p:nvPr/>
        </p:nvSpPr>
        <p:spPr bwMode="auto">
          <a:xfrm>
            <a:off x="3913188" y="2770188"/>
            <a:ext cx="53975" cy="65087"/>
          </a:xfrm>
          <a:custGeom>
            <a:avLst/>
            <a:gdLst>
              <a:gd name="T0" fmla="*/ 2147483647 w 137"/>
              <a:gd name="T1" fmla="*/ 2147483647 h 162"/>
              <a:gd name="T2" fmla="*/ 2147483647 w 137"/>
              <a:gd name="T3" fmla="*/ 2147483647 h 162"/>
              <a:gd name="T4" fmla="*/ 2147483647 w 137"/>
              <a:gd name="T5" fmla="*/ 2147483647 h 162"/>
              <a:gd name="T6" fmla="*/ 2147483647 w 137"/>
              <a:gd name="T7" fmla="*/ 2147483647 h 162"/>
              <a:gd name="T8" fmla="*/ 2147483647 w 137"/>
              <a:gd name="T9" fmla="*/ 2147483647 h 162"/>
              <a:gd name="T10" fmla="*/ 2147483647 w 137"/>
              <a:gd name="T11" fmla="*/ 2147483647 h 162"/>
              <a:gd name="T12" fmla="*/ 2147483647 w 137"/>
              <a:gd name="T13" fmla="*/ 2147483647 h 162"/>
              <a:gd name="T14" fmla="*/ 2147483647 w 137"/>
              <a:gd name="T15" fmla="*/ 2147483647 h 162"/>
              <a:gd name="T16" fmla="*/ 2147483647 w 137"/>
              <a:gd name="T17" fmla="*/ 2147483647 h 162"/>
              <a:gd name="T18" fmla="*/ 2147483647 w 137"/>
              <a:gd name="T19" fmla="*/ 2147483647 h 162"/>
              <a:gd name="T20" fmla="*/ 2147483647 w 137"/>
              <a:gd name="T21" fmla="*/ 2147483647 h 162"/>
              <a:gd name="T22" fmla="*/ 2147483647 w 137"/>
              <a:gd name="T23" fmla="*/ 2147483647 h 162"/>
              <a:gd name="T24" fmla="*/ 2147483647 w 137"/>
              <a:gd name="T25" fmla="*/ 2147483647 h 162"/>
              <a:gd name="T26" fmla="*/ 2147483647 w 137"/>
              <a:gd name="T27" fmla="*/ 2147483647 h 162"/>
              <a:gd name="T28" fmla="*/ 2147483647 w 137"/>
              <a:gd name="T29" fmla="*/ 2147483647 h 162"/>
              <a:gd name="T30" fmla="*/ 2147483647 w 137"/>
              <a:gd name="T31" fmla="*/ 2147483647 h 162"/>
              <a:gd name="T32" fmla="*/ 2147483647 w 137"/>
              <a:gd name="T33" fmla="*/ 2147483647 h 162"/>
              <a:gd name="T34" fmla="*/ 2147483647 w 137"/>
              <a:gd name="T35" fmla="*/ 2147483647 h 162"/>
              <a:gd name="T36" fmla="*/ 2147483647 w 137"/>
              <a:gd name="T37" fmla="*/ 2147483647 h 162"/>
              <a:gd name="T38" fmla="*/ 2147483647 w 137"/>
              <a:gd name="T39" fmla="*/ 2147483647 h 162"/>
              <a:gd name="T40" fmla="*/ 0 w 137"/>
              <a:gd name="T41" fmla="*/ 2147483647 h 162"/>
              <a:gd name="T42" fmla="*/ 2147483647 w 137"/>
              <a:gd name="T43" fmla="*/ 2147483647 h 162"/>
              <a:gd name="T44" fmla="*/ 2147483647 w 137"/>
              <a:gd name="T45" fmla="*/ 2147483647 h 162"/>
              <a:gd name="T46" fmla="*/ 2147483647 w 137"/>
              <a:gd name="T47" fmla="*/ 2147483647 h 162"/>
              <a:gd name="T48" fmla="*/ 2147483647 w 137"/>
              <a:gd name="T49" fmla="*/ 2147483647 h 162"/>
              <a:gd name="T50" fmla="*/ 2147483647 w 137"/>
              <a:gd name="T51" fmla="*/ 2147483647 h 162"/>
              <a:gd name="T52" fmla="*/ 2147483647 w 137"/>
              <a:gd name="T53" fmla="*/ 2147483647 h 162"/>
              <a:gd name="T54" fmla="*/ 2147483647 w 137"/>
              <a:gd name="T55" fmla="*/ 2147483647 h 162"/>
              <a:gd name="T56" fmla="*/ 2147483647 w 137"/>
              <a:gd name="T57" fmla="*/ 2147483647 h 162"/>
              <a:gd name="T58" fmla="*/ 2147483647 w 137"/>
              <a:gd name="T59" fmla="*/ 2147483647 h 162"/>
              <a:gd name="T60" fmla="*/ 2147483647 w 137"/>
              <a:gd name="T61" fmla="*/ 0 h 162"/>
              <a:gd name="T62" fmla="*/ 2147483647 w 137"/>
              <a:gd name="T63" fmla="*/ 2147483647 h 162"/>
              <a:gd name="T64" fmla="*/ 2147483647 w 137"/>
              <a:gd name="T65" fmla="*/ 2147483647 h 162"/>
              <a:gd name="T66" fmla="*/ 2147483647 w 137"/>
              <a:gd name="T67" fmla="*/ 2147483647 h 162"/>
              <a:gd name="T68" fmla="*/ 2147483647 w 137"/>
              <a:gd name="T69" fmla="*/ 2147483647 h 162"/>
              <a:gd name="T70" fmla="*/ 2147483647 w 137"/>
              <a:gd name="T71" fmla="*/ 2147483647 h 162"/>
              <a:gd name="T72" fmla="*/ 2147483647 w 137"/>
              <a:gd name="T73" fmla="*/ 2147483647 h 162"/>
              <a:gd name="T74" fmla="*/ 2147483647 w 137"/>
              <a:gd name="T75" fmla="*/ 2147483647 h 162"/>
              <a:gd name="T76" fmla="*/ 2147483647 w 137"/>
              <a:gd name="T77" fmla="*/ 2147483647 h 162"/>
              <a:gd name="T78" fmla="*/ 2147483647 w 137"/>
              <a:gd name="T79" fmla="*/ 2147483647 h 162"/>
              <a:gd name="T80" fmla="*/ 2147483647 w 137"/>
              <a:gd name="T81" fmla="*/ 2147483647 h 162"/>
              <a:gd name="T82" fmla="*/ 2147483647 w 137"/>
              <a:gd name="T83" fmla="*/ 2147483647 h 162"/>
              <a:gd name="T84" fmla="*/ 2147483647 w 137"/>
              <a:gd name="T85" fmla="*/ 2147483647 h 162"/>
              <a:gd name="T86" fmla="*/ 2147483647 w 137"/>
              <a:gd name="T87" fmla="*/ 2147483647 h 162"/>
              <a:gd name="T88" fmla="*/ 2147483647 w 137"/>
              <a:gd name="T89" fmla="*/ 2147483647 h 162"/>
              <a:gd name="T90" fmla="*/ 2147483647 w 137"/>
              <a:gd name="T91" fmla="*/ 2147483647 h 162"/>
              <a:gd name="T92" fmla="*/ 2147483647 w 137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7"/>
              <a:gd name="T142" fmla="*/ 0 h 162"/>
              <a:gd name="T143" fmla="*/ 137 w 137"/>
              <a:gd name="T144" fmla="*/ 162 h 1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7" h="162">
                <a:moveTo>
                  <a:pt x="137" y="137"/>
                </a:moveTo>
                <a:lnTo>
                  <a:pt x="126" y="145"/>
                </a:lnTo>
                <a:lnTo>
                  <a:pt x="118" y="152"/>
                </a:lnTo>
                <a:lnTo>
                  <a:pt x="107" y="157"/>
                </a:lnTo>
                <a:lnTo>
                  <a:pt x="98" y="160"/>
                </a:lnTo>
                <a:lnTo>
                  <a:pt x="91" y="162"/>
                </a:lnTo>
                <a:lnTo>
                  <a:pt x="82" y="162"/>
                </a:lnTo>
                <a:lnTo>
                  <a:pt x="74" y="162"/>
                </a:lnTo>
                <a:lnTo>
                  <a:pt x="66" y="161"/>
                </a:lnTo>
                <a:lnTo>
                  <a:pt x="59" y="159"/>
                </a:lnTo>
                <a:lnTo>
                  <a:pt x="53" y="157"/>
                </a:lnTo>
                <a:lnTo>
                  <a:pt x="43" y="150"/>
                </a:lnTo>
                <a:lnTo>
                  <a:pt x="34" y="143"/>
                </a:lnTo>
                <a:lnTo>
                  <a:pt x="26" y="134"/>
                </a:lnTo>
                <a:lnTo>
                  <a:pt x="19" y="124"/>
                </a:lnTo>
                <a:lnTo>
                  <a:pt x="12" y="113"/>
                </a:lnTo>
                <a:lnTo>
                  <a:pt x="8" y="102"/>
                </a:lnTo>
                <a:lnTo>
                  <a:pt x="4" y="89"/>
                </a:lnTo>
                <a:lnTo>
                  <a:pt x="2" y="78"/>
                </a:lnTo>
                <a:lnTo>
                  <a:pt x="1" y="66"/>
                </a:lnTo>
                <a:lnTo>
                  <a:pt x="0" y="55"/>
                </a:lnTo>
                <a:lnTo>
                  <a:pt x="2" y="43"/>
                </a:lnTo>
                <a:lnTo>
                  <a:pt x="4" y="33"/>
                </a:lnTo>
                <a:lnTo>
                  <a:pt x="8" y="24"/>
                </a:lnTo>
                <a:lnTo>
                  <a:pt x="13" y="18"/>
                </a:lnTo>
                <a:lnTo>
                  <a:pt x="19" y="12"/>
                </a:lnTo>
                <a:lnTo>
                  <a:pt x="26" y="8"/>
                </a:lnTo>
                <a:lnTo>
                  <a:pt x="34" y="4"/>
                </a:lnTo>
                <a:lnTo>
                  <a:pt x="43" y="2"/>
                </a:lnTo>
                <a:lnTo>
                  <a:pt x="50" y="1"/>
                </a:lnTo>
                <a:lnTo>
                  <a:pt x="59" y="0"/>
                </a:lnTo>
                <a:lnTo>
                  <a:pt x="68" y="1"/>
                </a:lnTo>
                <a:lnTo>
                  <a:pt x="77" y="3"/>
                </a:lnTo>
                <a:lnTo>
                  <a:pt x="85" y="7"/>
                </a:lnTo>
                <a:lnTo>
                  <a:pt x="93" y="10"/>
                </a:lnTo>
                <a:lnTo>
                  <a:pt x="100" y="15"/>
                </a:lnTo>
                <a:lnTo>
                  <a:pt x="106" y="21"/>
                </a:lnTo>
                <a:lnTo>
                  <a:pt x="111" y="28"/>
                </a:lnTo>
                <a:lnTo>
                  <a:pt x="114" y="33"/>
                </a:lnTo>
                <a:lnTo>
                  <a:pt x="116" y="40"/>
                </a:lnTo>
                <a:lnTo>
                  <a:pt x="118" y="47"/>
                </a:lnTo>
                <a:lnTo>
                  <a:pt x="118" y="55"/>
                </a:lnTo>
                <a:lnTo>
                  <a:pt x="116" y="62"/>
                </a:lnTo>
                <a:lnTo>
                  <a:pt x="115" y="70"/>
                </a:lnTo>
                <a:lnTo>
                  <a:pt x="112" y="79"/>
                </a:lnTo>
                <a:lnTo>
                  <a:pt x="107" y="89"/>
                </a:lnTo>
                <a:lnTo>
                  <a:pt x="102" y="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5" name="Freeform 166"/>
          <p:cNvSpPr>
            <a:spLocks/>
          </p:cNvSpPr>
          <p:nvPr/>
        </p:nvSpPr>
        <p:spPr bwMode="auto">
          <a:xfrm>
            <a:off x="4560888" y="3281363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5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7" y="40"/>
                </a:lnTo>
                <a:lnTo>
                  <a:pt x="13" y="39"/>
                </a:lnTo>
                <a:lnTo>
                  <a:pt x="9" y="36"/>
                </a:lnTo>
                <a:lnTo>
                  <a:pt x="7" y="33"/>
                </a:lnTo>
                <a:lnTo>
                  <a:pt x="3" y="28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6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6" name="Freeform 167"/>
          <p:cNvSpPr>
            <a:spLocks/>
          </p:cNvSpPr>
          <p:nvPr/>
        </p:nvSpPr>
        <p:spPr bwMode="auto">
          <a:xfrm>
            <a:off x="4537075" y="3279775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6"/>
                </a:lnTo>
                <a:lnTo>
                  <a:pt x="27" y="39"/>
                </a:lnTo>
                <a:lnTo>
                  <a:pt x="23" y="40"/>
                </a:lnTo>
                <a:lnTo>
                  <a:pt x="20" y="40"/>
                </a:lnTo>
                <a:lnTo>
                  <a:pt x="17" y="40"/>
                </a:lnTo>
                <a:lnTo>
                  <a:pt x="13" y="39"/>
                </a:lnTo>
                <a:lnTo>
                  <a:pt x="10" y="36"/>
                </a:lnTo>
                <a:lnTo>
                  <a:pt x="7" y="32"/>
                </a:lnTo>
                <a:lnTo>
                  <a:pt x="3" y="29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30" y="12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7" name="Freeform 168"/>
          <p:cNvSpPr>
            <a:spLocks/>
          </p:cNvSpPr>
          <p:nvPr/>
        </p:nvSpPr>
        <p:spPr bwMode="auto">
          <a:xfrm>
            <a:off x="4511675" y="3097213"/>
            <a:ext cx="12700" cy="17462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29" y="38"/>
                </a:lnTo>
                <a:lnTo>
                  <a:pt x="26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6" y="2"/>
                </a:lnTo>
                <a:lnTo>
                  <a:pt x="10" y="1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4" y="4"/>
                </a:lnTo>
                <a:lnTo>
                  <a:pt x="27" y="8"/>
                </a:lnTo>
                <a:lnTo>
                  <a:pt x="28" y="10"/>
                </a:lnTo>
                <a:lnTo>
                  <a:pt x="29" y="13"/>
                </a:lnTo>
                <a:lnTo>
                  <a:pt x="29" y="16"/>
                </a:lnTo>
                <a:lnTo>
                  <a:pt x="27" y="21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8" name="Freeform 169"/>
          <p:cNvSpPr>
            <a:spLocks/>
          </p:cNvSpPr>
          <p:nvPr/>
        </p:nvSpPr>
        <p:spPr bwMode="auto">
          <a:xfrm>
            <a:off x="4410075" y="3314700"/>
            <a:ext cx="14288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0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30" y="37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6"/>
                </a:lnTo>
                <a:lnTo>
                  <a:pt x="5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5"/>
                </a:lnTo>
                <a:lnTo>
                  <a:pt x="4" y="3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2" y="2"/>
                </a:lnTo>
                <a:lnTo>
                  <a:pt x="24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9" name="Freeform 170"/>
          <p:cNvSpPr>
            <a:spLocks/>
          </p:cNvSpPr>
          <p:nvPr/>
        </p:nvSpPr>
        <p:spPr bwMode="auto">
          <a:xfrm>
            <a:off x="4092575" y="312896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4" y="29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5"/>
                </a:lnTo>
                <a:lnTo>
                  <a:pt x="27" y="7"/>
                </a:lnTo>
                <a:lnTo>
                  <a:pt x="28" y="10"/>
                </a:lnTo>
                <a:lnTo>
                  <a:pt x="29" y="14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0" name="Freeform 171"/>
          <p:cNvSpPr>
            <a:spLocks/>
          </p:cNvSpPr>
          <p:nvPr/>
        </p:nvSpPr>
        <p:spPr bwMode="auto">
          <a:xfrm>
            <a:off x="4011613" y="2832100"/>
            <a:ext cx="14287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0" y="38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5" y="5"/>
                </a:lnTo>
                <a:lnTo>
                  <a:pt x="28" y="7"/>
                </a:lnTo>
                <a:lnTo>
                  <a:pt x="29" y="10"/>
                </a:lnTo>
                <a:lnTo>
                  <a:pt x="30" y="14"/>
                </a:lnTo>
                <a:lnTo>
                  <a:pt x="29" y="17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1" name="Freeform 172"/>
          <p:cNvSpPr>
            <a:spLocks/>
          </p:cNvSpPr>
          <p:nvPr/>
        </p:nvSpPr>
        <p:spPr bwMode="auto">
          <a:xfrm>
            <a:off x="4224338" y="3094038"/>
            <a:ext cx="14287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9"/>
                </a:lnTo>
                <a:lnTo>
                  <a:pt x="27" y="41"/>
                </a:lnTo>
                <a:lnTo>
                  <a:pt x="22" y="42"/>
                </a:lnTo>
                <a:lnTo>
                  <a:pt x="19" y="42"/>
                </a:lnTo>
                <a:lnTo>
                  <a:pt x="17" y="41"/>
                </a:lnTo>
                <a:lnTo>
                  <a:pt x="13" y="40"/>
                </a:lnTo>
                <a:lnTo>
                  <a:pt x="9" y="37"/>
                </a:lnTo>
                <a:lnTo>
                  <a:pt x="6" y="34"/>
                </a:lnTo>
                <a:lnTo>
                  <a:pt x="3" y="30"/>
                </a:lnTo>
                <a:lnTo>
                  <a:pt x="2" y="25"/>
                </a:lnTo>
                <a:lnTo>
                  <a:pt x="1" y="20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1" y="2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5" y="5"/>
                </a:lnTo>
                <a:lnTo>
                  <a:pt x="28" y="8"/>
                </a:lnTo>
                <a:lnTo>
                  <a:pt x="29" y="11"/>
                </a:lnTo>
                <a:lnTo>
                  <a:pt x="30" y="14"/>
                </a:lnTo>
                <a:lnTo>
                  <a:pt x="29" y="17"/>
                </a:lnTo>
                <a:lnTo>
                  <a:pt x="28" y="22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2" name="Freeform 173"/>
          <p:cNvSpPr>
            <a:spLocks/>
          </p:cNvSpPr>
          <p:nvPr/>
        </p:nvSpPr>
        <p:spPr bwMode="auto">
          <a:xfrm>
            <a:off x="4144963" y="2795588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3"/>
                </a:moveTo>
                <a:lnTo>
                  <a:pt x="30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39"/>
                </a:lnTo>
                <a:lnTo>
                  <a:pt x="14" y="38"/>
                </a:lnTo>
                <a:lnTo>
                  <a:pt x="9" y="35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3"/>
                </a:lnTo>
                <a:lnTo>
                  <a:pt x="1" y="9"/>
                </a:lnTo>
                <a:lnTo>
                  <a:pt x="2" y="5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3" name="Freeform 174"/>
          <p:cNvSpPr>
            <a:spLocks/>
          </p:cNvSpPr>
          <p:nvPr/>
        </p:nvSpPr>
        <p:spPr bwMode="auto">
          <a:xfrm>
            <a:off x="4175125" y="2909888"/>
            <a:ext cx="14288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0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8"/>
                </a:lnTo>
                <a:lnTo>
                  <a:pt x="26" y="40"/>
                </a:lnTo>
                <a:lnTo>
                  <a:pt x="23" y="40"/>
                </a:lnTo>
                <a:lnTo>
                  <a:pt x="20" y="42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4"/>
                </a:lnTo>
                <a:lnTo>
                  <a:pt x="4" y="29"/>
                </a:lnTo>
                <a:lnTo>
                  <a:pt x="2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5"/>
                </a:lnTo>
                <a:lnTo>
                  <a:pt x="27" y="8"/>
                </a:lnTo>
                <a:lnTo>
                  <a:pt x="28" y="10"/>
                </a:lnTo>
                <a:lnTo>
                  <a:pt x="30" y="14"/>
                </a:lnTo>
                <a:lnTo>
                  <a:pt x="28" y="17"/>
                </a:lnTo>
                <a:lnTo>
                  <a:pt x="27" y="21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4" name="Freeform 175"/>
          <p:cNvSpPr>
            <a:spLocks/>
          </p:cNvSpPr>
          <p:nvPr/>
        </p:nvSpPr>
        <p:spPr bwMode="auto">
          <a:xfrm>
            <a:off x="4048125" y="2944813"/>
            <a:ext cx="12700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0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0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9"/>
                </a:lnTo>
                <a:lnTo>
                  <a:pt x="26" y="40"/>
                </a:lnTo>
                <a:lnTo>
                  <a:pt x="23" y="41"/>
                </a:lnTo>
                <a:lnTo>
                  <a:pt x="19" y="42"/>
                </a:lnTo>
                <a:lnTo>
                  <a:pt x="16" y="41"/>
                </a:lnTo>
                <a:lnTo>
                  <a:pt x="14" y="40"/>
                </a:lnTo>
                <a:lnTo>
                  <a:pt x="9" y="37"/>
                </a:lnTo>
                <a:lnTo>
                  <a:pt x="6" y="34"/>
                </a:lnTo>
                <a:lnTo>
                  <a:pt x="3" y="30"/>
                </a:lnTo>
                <a:lnTo>
                  <a:pt x="1" y="25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2"/>
                </a:lnTo>
                <a:lnTo>
                  <a:pt x="23" y="3"/>
                </a:lnTo>
                <a:lnTo>
                  <a:pt x="26" y="5"/>
                </a:lnTo>
                <a:lnTo>
                  <a:pt x="28" y="7"/>
                </a:lnTo>
                <a:lnTo>
                  <a:pt x="29" y="11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5" name="Freeform 176"/>
          <p:cNvSpPr>
            <a:spLocks/>
          </p:cNvSpPr>
          <p:nvPr/>
        </p:nvSpPr>
        <p:spPr bwMode="auto">
          <a:xfrm>
            <a:off x="3883025" y="2820988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7" y="7"/>
                </a:lnTo>
                <a:lnTo>
                  <a:pt x="28" y="10"/>
                </a:lnTo>
                <a:lnTo>
                  <a:pt x="29" y="12"/>
                </a:lnTo>
                <a:lnTo>
                  <a:pt x="29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6" name="Freeform 177"/>
          <p:cNvSpPr>
            <a:spLocks/>
          </p:cNvSpPr>
          <p:nvPr/>
        </p:nvSpPr>
        <p:spPr bwMode="auto">
          <a:xfrm>
            <a:off x="4010025" y="2786063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3"/>
                </a:moveTo>
                <a:lnTo>
                  <a:pt x="30" y="37"/>
                </a:lnTo>
                <a:lnTo>
                  <a:pt x="27" y="39"/>
                </a:lnTo>
                <a:lnTo>
                  <a:pt x="24" y="40"/>
                </a:lnTo>
                <a:lnTo>
                  <a:pt x="19" y="40"/>
                </a:lnTo>
                <a:lnTo>
                  <a:pt x="17" y="40"/>
                </a:lnTo>
                <a:lnTo>
                  <a:pt x="14" y="39"/>
                </a:lnTo>
                <a:lnTo>
                  <a:pt x="10" y="36"/>
                </a:lnTo>
                <a:lnTo>
                  <a:pt x="7" y="32"/>
                </a:lnTo>
                <a:lnTo>
                  <a:pt x="4" y="28"/>
                </a:lnTo>
                <a:lnTo>
                  <a:pt x="2" y="23"/>
                </a:lnTo>
                <a:lnTo>
                  <a:pt x="1" y="19"/>
                </a:lnTo>
                <a:lnTo>
                  <a:pt x="0" y="13"/>
                </a:lnTo>
                <a:lnTo>
                  <a:pt x="1" y="10"/>
                </a:lnTo>
                <a:lnTo>
                  <a:pt x="2" y="5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30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7" name="Freeform 178"/>
          <p:cNvSpPr>
            <a:spLocks/>
          </p:cNvSpPr>
          <p:nvPr/>
        </p:nvSpPr>
        <p:spPr bwMode="auto">
          <a:xfrm>
            <a:off x="3960813" y="2601913"/>
            <a:ext cx="14287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0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4"/>
                </a:moveTo>
                <a:lnTo>
                  <a:pt x="29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0"/>
                </a:lnTo>
                <a:lnTo>
                  <a:pt x="12" y="38"/>
                </a:lnTo>
                <a:lnTo>
                  <a:pt x="9" y="36"/>
                </a:lnTo>
                <a:lnTo>
                  <a:pt x="6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1" y="6"/>
                </a:ln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1" y="2"/>
                </a:lnTo>
                <a:lnTo>
                  <a:pt x="25" y="4"/>
                </a:lnTo>
                <a:lnTo>
                  <a:pt x="27" y="7"/>
                </a:lnTo>
                <a:lnTo>
                  <a:pt x="28" y="9"/>
                </a:lnTo>
                <a:lnTo>
                  <a:pt x="29" y="13"/>
                </a:lnTo>
                <a:lnTo>
                  <a:pt x="29" y="16"/>
                </a:lnTo>
                <a:lnTo>
                  <a:pt x="27" y="21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8" name="Freeform 179"/>
          <p:cNvSpPr>
            <a:spLocks/>
          </p:cNvSpPr>
          <p:nvPr/>
        </p:nvSpPr>
        <p:spPr bwMode="auto">
          <a:xfrm>
            <a:off x="3859213" y="2817813"/>
            <a:ext cx="14287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30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5" y="41"/>
                </a:lnTo>
                <a:lnTo>
                  <a:pt x="12" y="40"/>
                </a:lnTo>
                <a:lnTo>
                  <a:pt x="9" y="37"/>
                </a:lnTo>
                <a:lnTo>
                  <a:pt x="5" y="33"/>
                </a:lnTo>
                <a:lnTo>
                  <a:pt x="3" y="30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8" y="2"/>
                </a:lnTo>
                <a:lnTo>
                  <a:pt x="22" y="3"/>
                </a:lnTo>
                <a:lnTo>
                  <a:pt x="24" y="5"/>
                </a:lnTo>
                <a:lnTo>
                  <a:pt x="28" y="7"/>
                </a:lnTo>
                <a:lnTo>
                  <a:pt x="29" y="11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9" name="Freeform 180"/>
          <p:cNvSpPr>
            <a:spLocks/>
          </p:cNvSpPr>
          <p:nvPr/>
        </p:nvSpPr>
        <p:spPr bwMode="auto">
          <a:xfrm>
            <a:off x="3833813" y="2636838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8"/>
                </a:lnTo>
                <a:lnTo>
                  <a:pt x="25" y="40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3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5" y="4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0" name="Freeform 181"/>
          <p:cNvSpPr>
            <a:spLocks/>
          </p:cNvSpPr>
          <p:nvPr/>
        </p:nvSpPr>
        <p:spPr bwMode="auto">
          <a:xfrm>
            <a:off x="3732213" y="2852738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1" y="37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6"/>
                </a:lnTo>
                <a:lnTo>
                  <a:pt x="7" y="32"/>
                </a:lnTo>
                <a:lnTo>
                  <a:pt x="4" y="28"/>
                </a:lnTo>
                <a:lnTo>
                  <a:pt x="3" y="23"/>
                </a:lnTo>
                <a:lnTo>
                  <a:pt x="2" y="19"/>
                </a:lnTo>
                <a:lnTo>
                  <a:pt x="0" y="14"/>
                </a:lnTo>
                <a:lnTo>
                  <a:pt x="2" y="10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3" y="2"/>
                </a:lnTo>
                <a:lnTo>
                  <a:pt x="26" y="4"/>
                </a:lnTo>
                <a:lnTo>
                  <a:pt x="28" y="6"/>
                </a:lnTo>
                <a:lnTo>
                  <a:pt x="30" y="10"/>
                </a:lnTo>
                <a:lnTo>
                  <a:pt x="30" y="12"/>
                </a:lnTo>
                <a:lnTo>
                  <a:pt x="30" y="17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1" name="Freeform 182"/>
          <p:cNvSpPr>
            <a:spLocks/>
          </p:cNvSpPr>
          <p:nvPr/>
        </p:nvSpPr>
        <p:spPr bwMode="auto">
          <a:xfrm>
            <a:off x="3522663" y="2747963"/>
            <a:ext cx="15875" cy="14287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0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2"/>
                </a:moveTo>
                <a:lnTo>
                  <a:pt x="40" y="27"/>
                </a:lnTo>
                <a:lnTo>
                  <a:pt x="38" y="30"/>
                </a:lnTo>
                <a:lnTo>
                  <a:pt x="35" y="33"/>
                </a:lnTo>
                <a:lnTo>
                  <a:pt x="32" y="34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4"/>
                </a:lnTo>
                <a:lnTo>
                  <a:pt x="12" y="32"/>
                </a:lnTo>
                <a:lnTo>
                  <a:pt x="9" y="29"/>
                </a:lnTo>
                <a:lnTo>
                  <a:pt x="6" y="25"/>
                </a:lnTo>
                <a:lnTo>
                  <a:pt x="2" y="21"/>
                </a:lnTo>
                <a:lnTo>
                  <a:pt x="1" y="18"/>
                </a:lnTo>
                <a:lnTo>
                  <a:pt x="0" y="13"/>
                </a:lnTo>
                <a:lnTo>
                  <a:pt x="1" y="10"/>
                </a:lnTo>
                <a:lnTo>
                  <a:pt x="3" y="6"/>
                </a:lnTo>
                <a:lnTo>
                  <a:pt x="6" y="4"/>
                </a:lnTo>
                <a:lnTo>
                  <a:pt x="9" y="2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4" y="1"/>
                </a:lnTo>
                <a:lnTo>
                  <a:pt x="26" y="3"/>
                </a:lnTo>
                <a:lnTo>
                  <a:pt x="28" y="5"/>
                </a:lnTo>
                <a:lnTo>
                  <a:pt x="29" y="9"/>
                </a:lnTo>
                <a:lnTo>
                  <a:pt x="30" y="13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2" name="Freeform 183"/>
          <p:cNvSpPr>
            <a:spLocks/>
          </p:cNvSpPr>
          <p:nvPr/>
        </p:nvSpPr>
        <p:spPr bwMode="auto">
          <a:xfrm>
            <a:off x="3382963" y="2979738"/>
            <a:ext cx="17462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40" y="27"/>
                </a:lnTo>
                <a:lnTo>
                  <a:pt x="38" y="30"/>
                </a:lnTo>
                <a:lnTo>
                  <a:pt x="34" y="34"/>
                </a:lnTo>
                <a:lnTo>
                  <a:pt x="32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2"/>
                </a:lnTo>
                <a:lnTo>
                  <a:pt x="9" y="29"/>
                </a:lnTo>
                <a:lnTo>
                  <a:pt x="5" y="26"/>
                </a:lnTo>
                <a:lnTo>
                  <a:pt x="2" y="21"/>
                </a:lnTo>
                <a:lnTo>
                  <a:pt x="1" y="18"/>
                </a:lnTo>
                <a:lnTo>
                  <a:pt x="0" y="13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9" y="2"/>
                </a:lnTo>
                <a:lnTo>
                  <a:pt x="12" y="1"/>
                </a:lnTo>
                <a:lnTo>
                  <a:pt x="15" y="0"/>
                </a:lnTo>
                <a:lnTo>
                  <a:pt x="20" y="0"/>
                </a:lnTo>
                <a:lnTo>
                  <a:pt x="23" y="2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30" y="13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3" name="Freeform 184"/>
          <p:cNvSpPr>
            <a:spLocks/>
          </p:cNvSpPr>
          <p:nvPr/>
        </p:nvSpPr>
        <p:spPr bwMode="auto">
          <a:xfrm>
            <a:off x="3481388" y="2884488"/>
            <a:ext cx="15875" cy="14287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2147483647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3"/>
                </a:moveTo>
                <a:lnTo>
                  <a:pt x="40" y="27"/>
                </a:lnTo>
                <a:lnTo>
                  <a:pt x="38" y="30"/>
                </a:lnTo>
                <a:lnTo>
                  <a:pt x="35" y="34"/>
                </a:lnTo>
                <a:lnTo>
                  <a:pt x="33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29"/>
                </a:lnTo>
                <a:lnTo>
                  <a:pt x="6" y="26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6" y="5"/>
                </a:lnTo>
                <a:lnTo>
                  <a:pt x="9" y="2"/>
                </a:lnTo>
                <a:lnTo>
                  <a:pt x="12" y="1"/>
                </a:lnTo>
                <a:lnTo>
                  <a:pt x="16" y="0"/>
                </a:lnTo>
                <a:lnTo>
                  <a:pt x="20" y="0"/>
                </a:lnTo>
                <a:lnTo>
                  <a:pt x="24" y="2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4" name="Freeform 185"/>
          <p:cNvSpPr>
            <a:spLocks/>
          </p:cNvSpPr>
          <p:nvPr/>
        </p:nvSpPr>
        <p:spPr bwMode="auto">
          <a:xfrm>
            <a:off x="3252788" y="2840038"/>
            <a:ext cx="17462" cy="15875"/>
          </a:xfrm>
          <a:custGeom>
            <a:avLst/>
            <a:gdLst>
              <a:gd name="T0" fmla="*/ 2147483647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2147483647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0 w 41"/>
              <a:gd name="T29" fmla="*/ 2147483647 h 36"/>
              <a:gd name="T30" fmla="*/ 2147483647 w 41"/>
              <a:gd name="T31" fmla="*/ 2147483647 h 36"/>
              <a:gd name="T32" fmla="*/ 2147483647 w 41"/>
              <a:gd name="T33" fmla="*/ 2147483647 h 36"/>
              <a:gd name="T34" fmla="*/ 2147483647 w 41"/>
              <a:gd name="T35" fmla="*/ 2147483647 h 36"/>
              <a:gd name="T36" fmla="*/ 2147483647 w 41"/>
              <a:gd name="T37" fmla="*/ 2147483647 h 36"/>
              <a:gd name="T38" fmla="*/ 2147483647 w 41"/>
              <a:gd name="T39" fmla="*/ 2147483647 h 36"/>
              <a:gd name="T40" fmla="*/ 2147483647 w 41"/>
              <a:gd name="T41" fmla="*/ 0 h 36"/>
              <a:gd name="T42" fmla="*/ 2147483647 w 41"/>
              <a:gd name="T43" fmla="*/ 2147483647 h 36"/>
              <a:gd name="T44" fmla="*/ 2147483647 w 41"/>
              <a:gd name="T45" fmla="*/ 2147483647 h 36"/>
              <a:gd name="T46" fmla="*/ 2147483647 w 41"/>
              <a:gd name="T47" fmla="*/ 2147483647 h 36"/>
              <a:gd name="T48" fmla="*/ 2147483647 w 41"/>
              <a:gd name="T49" fmla="*/ 2147483647 h 36"/>
              <a:gd name="T50" fmla="*/ 2147483647 w 41"/>
              <a:gd name="T51" fmla="*/ 2147483647 h 36"/>
              <a:gd name="T52" fmla="*/ 2147483647 w 41"/>
              <a:gd name="T53" fmla="*/ 2147483647 h 36"/>
              <a:gd name="T54" fmla="*/ 2147483647 w 41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6"/>
              <a:gd name="T86" fmla="*/ 41 w 41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6">
                <a:moveTo>
                  <a:pt x="41" y="23"/>
                </a:moveTo>
                <a:lnTo>
                  <a:pt x="40" y="28"/>
                </a:lnTo>
                <a:lnTo>
                  <a:pt x="37" y="31"/>
                </a:lnTo>
                <a:lnTo>
                  <a:pt x="35" y="33"/>
                </a:lnTo>
                <a:lnTo>
                  <a:pt x="31" y="35"/>
                </a:lnTo>
                <a:lnTo>
                  <a:pt x="29" y="36"/>
                </a:lnTo>
                <a:lnTo>
                  <a:pt x="26" y="36"/>
                </a:lnTo>
                <a:lnTo>
                  <a:pt x="21" y="36"/>
                </a:lnTo>
                <a:lnTo>
                  <a:pt x="17" y="35"/>
                </a:lnTo>
                <a:lnTo>
                  <a:pt x="12" y="32"/>
                </a:lnTo>
                <a:lnTo>
                  <a:pt x="8" y="30"/>
                </a:lnTo>
                <a:lnTo>
                  <a:pt x="4" y="25"/>
                </a:lnTo>
                <a:lnTo>
                  <a:pt x="2" y="22"/>
                </a:lnTo>
                <a:lnTo>
                  <a:pt x="1" y="17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4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7" y="6"/>
                </a:lnTo>
                <a:lnTo>
                  <a:pt x="29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5" name="Freeform 186"/>
          <p:cNvSpPr>
            <a:spLocks/>
          </p:cNvSpPr>
          <p:nvPr/>
        </p:nvSpPr>
        <p:spPr bwMode="auto">
          <a:xfrm>
            <a:off x="3589338" y="2973388"/>
            <a:ext cx="176212" cy="106362"/>
          </a:xfrm>
          <a:custGeom>
            <a:avLst/>
            <a:gdLst>
              <a:gd name="T0" fmla="*/ 2147483647 w 443"/>
              <a:gd name="T1" fmla="*/ 2147483647 h 271"/>
              <a:gd name="T2" fmla="*/ 2147483647 w 443"/>
              <a:gd name="T3" fmla="*/ 2147483647 h 271"/>
              <a:gd name="T4" fmla="*/ 2147483647 w 443"/>
              <a:gd name="T5" fmla="*/ 2147483647 h 271"/>
              <a:gd name="T6" fmla="*/ 2147483647 w 443"/>
              <a:gd name="T7" fmla="*/ 2147483647 h 271"/>
              <a:gd name="T8" fmla="*/ 2147483647 w 443"/>
              <a:gd name="T9" fmla="*/ 2147483647 h 271"/>
              <a:gd name="T10" fmla="*/ 2147483647 w 443"/>
              <a:gd name="T11" fmla="*/ 2147483647 h 271"/>
              <a:gd name="T12" fmla="*/ 2147483647 w 443"/>
              <a:gd name="T13" fmla="*/ 2147483647 h 271"/>
              <a:gd name="T14" fmla="*/ 2147483647 w 443"/>
              <a:gd name="T15" fmla="*/ 2147483647 h 271"/>
              <a:gd name="T16" fmla="*/ 2147483647 w 443"/>
              <a:gd name="T17" fmla="*/ 2147483647 h 271"/>
              <a:gd name="T18" fmla="*/ 2147483647 w 443"/>
              <a:gd name="T19" fmla="*/ 2147483647 h 271"/>
              <a:gd name="T20" fmla="*/ 2147483647 w 443"/>
              <a:gd name="T21" fmla="*/ 2147483647 h 271"/>
              <a:gd name="T22" fmla="*/ 2147483647 w 443"/>
              <a:gd name="T23" fmla="*/ 2147483647 h 271"/>
              <a:gd name="T24" fmla="*/ 2147483647 w 443"/>
              <a:gd name="T25" fmla="*/ 2147483647 h 271"/>
              <a:gd name="T26" fmla="*/ 2147483647 w 443"/>
              <a:gd name="T27" fmla="*/ 2147483647 h 271"/>
              <a:gd name="T28" fmla="*/ 2147483647 w 443"/>
              <a:gd name="T29" fmla="*/ 2147483647 h 271"/>
              <a:gd name="T30" fmla="*/ 2147483647 w 443"/>
              <a:gd name="T31" fmla="*/ 2147483647 h 271"/>
              <a:gd name="T32" fmla="*/ 2147483647 w 443"/>
              <a:gd name="T33" fmla="*/ 2147483647 h 271"/>
              <a:gd name="T34" fmla="*/ 0 w 443"/>
              <a:gd name="T35" fmla="*/ 2147483647 h 271"/>
              <a:gd name="T36" fmla="*/ 2147483647 w 443"/>
              <a:gd name="T37" fmla="*/ 2147483647 h 271"/>
              <a:gd name="T38" fmla="*/ 2147483647 w 443"/>
              <a:gd name="T39" fmla="*/ 2147483647 h 271"/>
              <a:gd name="T40" fmla="*/ 2147483647 w 443"/>
              <a:gd name="T41" fmla="*/ 2147483647 h 271"/>
              <a:gd name="T42" fmla="*/ 2147483647 w 443"/>
              <a:gd name="T43" fmla="*/ 2147483647 h 271"/>
              <a:gd name="T44" fmla="*/ 2147483647 w 443"/>
              <a:gd name="T45" fmla="*/ 0 h 271"/>
              <a:gd name="T46" fmla="*/ 2147483647 w 443"/>
              <a:gd name="T47" fmla="*/ 0 h 271"/>
              <a:gd name="T48" fmla="*/ 2147483647 w 443"/>
              <a:gd name="T49" fmla="*/ 2147483647 h 271"/>
              <a:gd name="T50" fmla="*/ 2147483647 w 443"/>
              <a:gd name="T51" fmla="*/ 2147483647 h 271"/>
              <a:gd name="T52" fmla="*/ 2147483647 w 443"/>
              <a:gd name="T53" fmla="*/ 2147483647 h 271"/>
              <a:gd name="T54" fmla="*/ 2147483647 w 443"/>
              <a:gd name="T55" fmla="*/ 2147483647 h 271"/>
              <a:gd name="T56" fmla="*/ 2147483647 w 443"/>
              <a:gd name="T57" fmla="*/ 2147483647 h 271"/>
              <a:gd name="T58" fmla="*/ 2147483647 w 443"/>
              <a:gd name="T59" fmla="*/ 2147483647 h 271"/>
              <a:gd name="T60" fmla="*/ 2147483647 w 443"/>
              <a:gd name="T61" fmla="*/ 2147483647 h 271"/>
              <a:gd name="T62" fmla="*/ 2147483647 w 443"/>
              <a:gd name="T63" fmla="*/ 2147483647 h 271"/>
              <a:gd name="T64" fmla="*/ 2147483647 w 443"/>
              <a:gd name="T65" fmla="*/ 2147483647 h 271"/>
              <a:gd name="T66" fmla="*/ 2147483647 w 443"/>
              <a:gd name="T67" fmla="*/ 2147483647 h 271"/>
              <a:gd name="T68" fmla="*/ 2147483647 w 443"/>
              <a:gd name="T69" fmla="*/ 2147483647 h 271"/>
              <a:gd name="T70" fmla="*/ 2147483647 w 443"/>
              <a:gd name="T71" fmla="*/ 2147483647 h 271"/>
              <a:gd name="T72" fmla="*/ 2147483647 w 443"/>
              <a:gd name="T73" fmla="*/ 2147483647 h 271"/>
              <a:gd name="T74" fmla="*/ 2147483647 w 443"/>
              <a:gd name="T75" fmla="*/ 2147483647 h 271"/>
              <a:gd name="T76" fmla="*/ 2147483647 w 443"/>
              <a:gd name="T77" fmla="*/ 2147483647 h 271"/>
              <a:gd name="T78" fmla="*/ 2147483647 w 443"/>
              <a:gd name="T79" fmla="*/ 2147483647 h 271"/>
              <a:gd name="T80" fmla="*/ 2147483647 w 443"/>
              <a:gd name="T81" fmla="*/ 2147483647 h 271"/>
              <a:gd name="T82" fmla="*/ 2147483647 w 443"/>
              <a:gd name="T83" fmla="*/ 2147483647 h 271"/>
              <a:gd name="T84" fmla="*/ 2147483647 w 443"/>
              <a:gd name="T85" fmla="*/ 2147483647 h 271"/>
              <a:gd name="T86" fmla="*/ 2147483647 w 443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1"/>
              <a:gd name="T134" fmla="*/ 443 w 443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1">
                <a:moveTo>
                  <a:pt x="443" y="215"/>
                </a:moveTo>
                <a:lnTo>
                  <a:pt x="421" y="226"/>
                </a:lnTo>
                <a:lnTo>
                  <a:pt x="399" y="236"/>
                </a:lnTo>
                <a:lnTo>
                  <a:pt x="377" y="245"/>
                </a:lnTo>
                <a:lnTo>
                  <a:pt x="356" y="253"/>
                </a:lnTo>
                <a:lnTo>
                  <a:pt x="335" y="259"/>
                </a:lnTo>
                <a:lnTo>
                  <a:pt x="314" y="264"/>
                </a:lnTo>
                <a:lnTo>
                  <a:pt x="293" y="268"/>
                </a:lnTo>
                <a:lnTo>
                  <a:pt x="273" y="270"/>
                </a:lnTo>
                <a:lnTo>
                  <a:pt x="254" y="271"/>
                </a:lnTo>
                <a:lnTo>
                  <a:pt x="236" y="271"/>
                </a:lnTo>
                <a:lnTo>
                  <a:pt x="218" y="270"/>
                </a:lnTo>
                <a:lnTo>
                  <a:pt x="202" y="268"/>
                </a:lnTo>
                <a:lnTo>
                  <a:pt x="185" y="264"/>
                </a:lnTo>
                <a:lnTo>
                  <a:pt x="169" y="260"/>
                </a:lnTo>
                <a:lnTo>
                  <a:pt x="153" y="254"/>
                </a:lnTo>
                <a:lnTo>
                  <a:pt x="138" y="247"/>
                </a:lnTo>
                <a:lnTo>
                  <a:pt x="123" y="241"/>
                </a:lnTo>
                <a:lnTo>
                  <a:pt x="109" y="232"/>
                </a:lnTo>
                <a:lnTo>
                  <a:pt x="95" y="222"/>
                </a:lnTo>
                <a:lnTo>
                  <a:pt x="86" y="215"/>
                </a:lnTo>
                <a:lnTo>
                  <a:pt x="78" y="207"/>
                </a:lnTo>
                <a:lnTo>
                  <a:pt x="70" y="198"/>
                </a:lnTo>
                <a:lnTo>
                  <a:pt x="62" y="190"/>
                </a:lnTo>
                <a:lnTo>
                  <a:pt x="54" y="181"/>
                </a:lnTo>
                <a:lnTo>
                  <a:pt x="47" y="171"/>
                </a:lnTo>
                <a:lnTo>
                  <a:pt x="39" y="161"/>
                </a:lnTo>
                <a:lnTo>
                  <a:pt x="33" y="150"/>
                </a:lnTo>
                <a:lnTo>
                  <a:pt x="27" y="140"/>
                </a:lnTo>
                <a:lnTo>
                  <a:pt x="20" y="128"/>
                </a:lnTo>
                <a:lnTo>
                  <a:pt x="16" y="116"/>
                </a:lnTo>
                <a:lnTo>
                  <a:pt x="10" y="104"/>
                </a:lnTo>
                <a:lnTo>
                  <a:pt x="7" y="92"/>
                </a:lnTo>
                <a:lnTo>
                  <a:pt x="4" y="81"/>
                </a:lnTo>
                <a:lnTo>
                  <a:pt x="1" y="69"/>
                </a:lnTo>
                <a:lnTo>
                  <a:pt x="0" y="58"/>
                </a:lnTo>
                <a:lnTo>
                  <a:pt x="1" y="48"/>
                </a:lnTo>
                <a:lnTo>
                  <a:pt x="4" y="38"/>
                </a:lnTo>
                <a:lnTo>
                  <a:pt x="7" y="29"/>
                </a:lnTo>
                <a:lnTo>
                  <a:pt x="12" y="22"/>
                </a:lnTo>
                <a:lnTo>
                  <a:pt x="19" y="16"/>
                </a:lnTo>
                <a:lnTo>
                  <a:pt x="27" y="11"/>
                </a:lnTo>
                <a:lnTo>
                  <a:pt x="35" y="7"/>
                </a:lnTo>
                <a:lnTo>
                  <a:pt x="45" y="4"/>
                </a:lnTo>
                <a:lnTo>
                  <a:pt x="55" y="2"/>
                </a:lnTo>
                <a:lnTo>
                  <a:pt x="66" y="0"/>
                </a:lnTo>
                <a:lnTo>
                  <a:pt x="78" y="0"/>
                </a:lnTo>
                <a:lnTo>
                  <a:pt x="90" y="0"/>
                </a:lnTo>
                <a:lnTo>
                  <a:pt x="101" y="1"/>
                </a:lnTo>
                <a:lnTo>
                  <a:pt x="113" y="2"/>
                </a:lnTo>
                <a:lnTo>
                  <a:pt x="124" y="4"/>
                </a:lnTo>
                <a:lnTo>
                  <a:pt x="136" y="8"/>
                </a:lnTo>
                <a:lnTo>
                  <a:pt x="146" y="11"/>
                </a:lnTo>
                <a:lnTo>
                  <a:pt x="159" y="18"/>
                </a:lnTo>
                <a:lnTo>
                  <a:pt x="171" y="25"/>
                </a:lnTo>
                <a:lnTo>
                  <a:pt x="184" y="32"/>
                </a:lnTo>
                <a:lnTo>
                  <a:pt x="194" y="41"/>
                </a:lnTo>
                <a:lnTo>
                  <a:pt x="205" y="48"/>
                </a:lnTo>
                <a:lnTo>
                  <a:pt x="216" y="55"/>
                </a:lnTo>
                <a:lnTo>
                  <a:pt x="228" y="62"/>
                </a:lnTo>
                <a:lnTo>
                  <a:pt x="241" y="65"/>
                </a:lnTo>
                <a:lnTo>
                  <a:pt x="254" y="67"/>
                </a:lnTo>
                <a:lnTo>
                  <a:pt x="267" y="67"/>
                </a:lnTo>
                <a:lnTo>
                  <a:pt x="280" y="66"/>
                </a:lnTo>
                <a:lnTo>
                  <a:pt x="293" y="64"/>
                </a:lnTo>
                <a:lnTo>
                  <a:pt x="308" y="62"/>
                </a:lnTo>
                <a:lnTo>
                  <a:pt x="323" y="58"/>
                </a:lnTo>
                <a:lnTo>
                  <a:pt x="337" y="56"/>
                </a:lnTo>
                <a:lnTo>
                  <a:pt x="350" y="53"/>
                </a:lnTo>
                <a:lnTo>
                  <a:pt x="365" y="52"/>
                </a:lnTo>
                <a:lnTo>
                  <a:pt x="377" y="50"/>
                </a:lnTo>
                <a:lnTo>
                  <a:pt x="390" y="52"/>
                </a:lnTo>
                <a:lnTo>
                  <a:pt x="401" y="54"/>
                </a:lnTo>
                <a:lnTo>
                  <a:pt x="410" y="58"/>
                </a:lnTo>
                <a:lnTo>
                  <a:pt x="417" y="63"/>
                </a:lnTo>
                <a:lnTo>
                  <a:pt x="421" y="69"/>
                </a:lnTo>
                <a:lnTo>
                  <a:pt x="425" y="76"/>
                </a:lnTo>
                <a:lnTo>
                  <a:pt x="430" y="84"/>
                </a:lnTo>
                <a:lnTo>
                  <a:pt x="432" y="93"/>
                </a:lnTo>
                <a:lnTo>
                  <a:pt x="434" y="103"/>
                </a:lnTo>
                <a:lnTo>
                  <a:pt x="436" y="113"/>
                </a:lnTo>
                <a:lnTo>
                  <a:pt x="436" y="123"/>
                </a:lnTo>
                <a:lnTo>
                  <a:pt x="434" y="134"/>
                </a:lnTo>
                <a:lnTo>
                  <a:pt x="433" y="144"/>
                </a:lnTo>
                <a:lnTo>
                  <a:pt x="431" y="156"/>
                </a:lnTo>
                <a:lnTo>
                  <a:pt x="428" y="168"/>
                </a:lnTo>
                <a:lnTo>
                  <a:pt x="424" y="178"/>
                </a:lnTo>
                <a:lnTo>
                  <a:pt x="420" y="188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6" name="Freeform 187"/>
          <p:cNvSpPr>
            <a:spLocks/>
          </p:cNvSpPr>
          <p:nvPr/>
        </p:nvSpPr>
        <p:spPr bwMode="auto">
          <a:xfrm>
            <a:off x="3351213" y="2471738"/>
            <a:ext cx="17462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2147483647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40" y="2"/>
                </a:moveTo>
                <a:lnTo>
                  <a:pt x="42" y="7"/>
                </a:lnTo>
                <a:lnTo>
                  <a:pt x="42" y="10"/>
                </a:lnTo>
                <a:lnTo>
                  <a:pt x="42" y="15"/>
                </a:lnTo>
                <a:lnTo>
                  <a:pt x="42" y="18"/>
                </a:lnTo>
                <a:lnTo>
                  <a:pt x="41" y="21"/>
                </a:lnTo>
                <a:lnTo>
                  <a:pt x="38" y="24"/>
                </a:lnTo>
                <a:lnTo>
                  <a:pt x="35" y="26"/>
                </a:lnTo>
                <a:lnTo>
                  <a:pt x="31" y="28"/>
                </a:lnTo>
                <a:lnTo>
                  <a:pt x="26" y="31"/>
                </a:lnTo>
                <a:lnTo>
                  <a:pt x="20" y="31"/>
                </a:lnTo>
                <a:lnTo>
                  <a:pt x="16" y="31"/>
                </a:lnTo>
                <a:lnTo>
                  <a:pt x="12" y="30"/>
                </a:lnTo>
                <a:lnTo>
                  <a:pt x="7" y="28"/>
                </a:lnTo>
                <a:lnTo>
                  <a:pt x="4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3" y="8"/>
                </a:lnTo>
                <a:lnTo>
                  <a:pt x="5" y="5"/>
                </a:lnTo>
                <a:lnTo>
                  <a:pt x="8" y="3"/>
                </a:lnTo>
                <a:lnTo>
                  <a:pt x="12" y="2"/>
                </a:lnTo>
                <a:lnTo>
                  <a:pt x="15" y="0"/>
                </a:lnTo>
                <a:lnTo>
                  <a:pt x="17" y="0"/>
                </a:lnTo>
                <a:lnTo>
                  <a:pt x="20" y="3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7" name="Freeform 188"/>
          <p:cNvSpPr>
            <a:spLocks/>
          </p:cNvSpPr>
          <p:nvPr/>
        </p:nvSpPr>
        <p:spPr bwMode="auto">
          <a:xfrm>
            <a:off x="3043238" y="2471738"/>
            <a:ext cx="17462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2147483647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2"/>
                </a:moveTo>
                <a:lnTo>
                  <a:pt x="41" y="7"/>
                </a:lnTo>
                <a:lnTo>
                  <a:pt x="41" y="10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31"/>
                </a:lnTo>
                <a:lnTo>
                  <a:pt x="20" y="31"/>
                </a:lnTo>
                <a:lnTo>
                  <a:pt x="15" y="31"/>
                </a:lnTo>
                <a:lnTo>
                  <a:pt x="11" y="30"/>
                </a:lnTo>
                <a:lnTo>
                  <a:pt x="6" y="28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1" y="2"/>
                </a:lnTo>
                <a:lnTo>
                  <a:pt x="14" y="0"/>
                </a:lnTo>
                <a:lnTo>
                  <a:pt x="16" y="0"/>
                </a:lnTo>
                <a:lnTo>
                  <a:pt x="20" y="3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8" name="Freeform 189"/>
          <p:cNvSpPr>
            <a:spLocks/>
          </p:cNvSpPr>
          <p:nvPr/>
        </p:nvSpPr>
        <p:spPr bwMode="auto">
          <a:xfrm>
            <a:off x="3351213" y="2335213"/>
            <a:ext cx="17462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2" y="5"/>
                </a:lnTo>
                <a:lnTo>
                  <a:pt x="42" y="10"/>
                </a:lnTo>
                <a:lnTo>
                  <a:pt x="42" y="13"/>
                </a:lnTo>
                <a:lnTo>
                  <a:pt x="42" y="16"/>
                </a:lnTo>
                <a:lnTo>
                  <a:pt x="41" y="20"/>
                </a:lnTo>
                <a:lnTo>
                  <a:pt x="38" y="22"/>
                </a:lnTo>
                <a:lnTo>
                  <a:pt x="35" y="25"/>
                </a:lnTo>
                <a:lnTo>
                  <a:pt x="31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9" name="Freeform 190"/>
          <p:cNvSpPr>
            <a:spLocks/>
          </p:cNvSpPr>
          <p:nvPr/>
        </p:nvSpPr>
        <p:spPr bwMode="auto">
          <a:xfrm>
            <a:off x="3043238" y="2335213"/>
            <a:ext cx="17462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5"/>
                </a:lnTo>
                <a:lnTo>
                  <a:pt x="41" y="10"/>
                </a:lnTo>
                <a:lnTo>
                  <a:pt x="42" y="13"/>
                </a:lnTo>
                <a:lnTo>
                  <a:pt x="41" y="16"/>
                </a:lnTo>
                <a:lnTo>
                  <a:pt x="40" y="20"/>
                </a:lnTo>
                <a:lnTo>
                  <a:pt x="38" y="22"/>
                </a:lnTo>
                <a:lnTo>
                  <a:pt x="34" y="25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1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6"/>
                </a:lnTo>
                <a:lnTo>
                  <a:pt x="4" y="4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0" name="Freeform 191"/>
          <p:cNvSpPr>
            <a:spLocks/>
          </p:cNvSpPr>
          <p:nvPr/>
        </p:nvSpPr>
        <p:spPr bwMode="auto">
          <a:xfrm>
            <a:off x="3162300" y="2335213"/>
            <a:ext cx="15875" cy="11112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2" y="5"/>
                </a:lnTo>
                <a:lnTo>
                  <a:pt x="43" y="10"/>
                </a:lnTo>
                <a:lnTo>
                  <a:pt x="43" y="13"/>
                </a:lnTo>
                <a:lnTo>
                  <a:pt x="42" y="16"/>
                </a:lnTo>
                <a:lnTo>
                  <a:pt x="41" y="20"/>
                </a:lnTo>
                <a:lnTo>
                  <a:pt x="38" y="22"/>
                </a:lnTo>
                <a:lnTo>
                  <a:pt x="35" y="25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1" y="29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5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1" name="Freeform 192"/>
          <p:cNvSpPr>
            <a:spLocks/>
          </p:cNvSpPr>
          <p:nvPr/>
        </p:nvSpPr>
        <p:spPr bwMode="auto">
          <a:xfrm>
            <a:off x="3162300" y="2466975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2" y="6"/>
                </a:lnTo>
                <a:lnTo>
                  <a:pt x="43" y="10"/>
                </a:lnTo>
                <a:lnTo>
                  <a:pt x="43" y="14"/>
                </a:lnTo>
                <a:lnTo>
                  <a:pt x="42" y="17"/>
                </a:lnTo>
                <a:lnTo>
                  <a:pt x="41" y="20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1" y="29"/>
                </a:lnTo>
                <a:lnTo>
                  <a:pt x="7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0"/>
                </a:lnTo>
                <a:lnTo>
                  <a:pt x="3" y="7"/>
                </a:lnTo>
                <a:lnTo>
                  <a:pt x="5" y="5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5" y="4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2" name="Freeform 193"/>
          <p:cNvSpPr>
            <a:spLocks/>
          </p:cNvSpPr>
          <p:nvPr/>
        </p:nvSpPr>
        <p:spPr bwMode="auto">
          <a:xfrm>
            <a:off x="2730500" y="2768600"/>
            <a:ext cx="17463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2147483647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1" y="24"/>
                </a:lnTo>
                <a:lnTo>
                  <a:pt x="40" y="27"/>
                </a:lnTo>
                <a:lnTo>
                  <a:pt x="38" y="30"/>
                </a:lnTo>
                <a:lnTo>
                  <a:pt x="34" y="33"/>
                </a:lnTo>
                <a:lnTo>
                  <a:pt x="32" y="35"/>
                </a:lnTo>
                <a:lnTo>
                  <a:pt x="29" y="35"/>
                </a:lnTo>
                <a:lnTo>
                  <a:pt x="24" y="36"/>
                </a:lnTo>
                <a:lnTo>
                  <a:pt x="20" y="35"/>
                </a:lnTo>
                <a:lnTo>
                  <a:pt x="15" y="33"/>
                </a:lnTo>
                <a:lnTo>
                  <a:pt x="11" y="30"/>
                </a:lnTo>
                <a:lnTo>
                  <a:pt x="6" y="27"/>
                </a:lnTo>
                <a:lnTo>
                  <a:pt x="3" y="24"/>
                </a:lnTo>
                <a:lnTo>
                  <a:pt x="1" y="19"/>
                </a:lnTo>
                <a:lnTo>
                  <a:pt x="0" y="16"/>
                </a:lnTo>
                <a:lnTo>
                  <a:pt x="1" y="13"/>
                </a:lnTo>
                <a:lnTo>
                  <a:pt x="2" y="9"/>
                </a:lnTo>
                <a:lnTo>
                  <a:pt x="4" y="6"/>
                </a:lnTo>
                <a:lnTo>
                  <a:pt x="6" y="4"/>
                </a:lnTo>
                <a:lnTo>
                  <a:pt x="10" y="1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3" y="2"/>
                </a:lnTo>
                <a:lnTo>
                  <a:pt x="25" y="5"/>
                </a:lnTo>
                <a:lnTo>
                  <a:pt x="28" y="8"/>
                </a:lnTo>
                <a:lnTo>
                  <a:pt x="29" y="11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3" name="Freeform 194"/>
          <p:cNvSpPr>
            <a:spLocks/>
          </p:cNvSpPr>
          <p:nvPr/>
        </p:nvSpPr>
        <p:spPr bwMode="auto">
          <a:xfrm>
            <a:off x="3022600" y="3194050"/>
            <a:ext cx="17463" cy="14288"/>
          </a:xfrm>
          <a:custGeom>
            <a:avLst/>
            <a:gdLst>
              <a:gd name="T0" fmla="*/ 2147483647 w 44"/>
              <a:gd name="T1" fmla="*/ 2147483647 h 36"/>
              <a:gd name="T2" fmla="*/ 2147483647 w 44"/>
              <a:gd name="T3" fmla="*/ 2147483647 h 36"/>
              <a:gd name="T4" fmla="*/ 2147483647 w 44"/>
              <a:gd name="T5" fmla="*/ 2147483647 h 36"/>
              <a:gd name="T6" fmla="*/ 2147483647 w 44"/>
              <a:gd name="T7" fmla="*/ 2147483647 h 36"/>
              <a:gd name="T8" fmla="*/ 2147483647 w 44"/>
              <a:gd name="T9" fmla="*/ 2147483647 h 36"/>
              <a:gd name="T10" fmla="*/ 2147483647 w 44"/>
              <a:gd name="T11" fmla="*/ 2147483647 h 36"/>
              <a:gd name="T12" fmla="*/ 2147483647 w 44"/>
              <a:gd name="T13" fmla="*/ 2147483647 h 36"/>
              <a:gd name="T14" fmla="*/ 2147483647 w 44"/>
              <a:gd name="T15" fmla="*/ 2147483647 h 36"/>
              <a:gd name="T16" fmla="*/ 2147483647 w 44"/>
              <a:gd name="T17" fmla="*/ 2147483647 h 36"/>
              <a:gd name="T18" fmla="*/ 2147483647 w 44"/>
              <a:gd name="T19" fmla="*/ 2147483647 h 36"/>
              <a:gd name="T20" fmla="*/ 2147483647 w 44"/>
              <a:gd name="T21" fmla="*/ 2147483647 h 36"/>
              <a:gd name="T22" fmla="*/ 2147483647 w 44"/>
              <a:gd name="T23" fmla="*/ 2147483647 h 36"/>
              <a:gd name="T24" fmla="*/ 2147483647 w 44"/>
              <a:gd name="T25" fmla="*/ 2147483647 h 36"/>
              <a:gd name="T26" fmla="*/ 2147483647 w 44"/>
              <a:gd name="T27" fmla="*/ 2147483647 h 36"/>
              <a:gd name="T28" fmla="*/ 0 w 44"/>
              <a:gd name="T29" fmla="*/ 2147483647 h 36"/>
              <a:gd name="T30" fmla="*/ 2147483647 w 44"/>
              <a:gd name="T31" fmla="*/ 2147483647 h 36"/>
              <a:gd name="T32" fmla="*/ 2147483647 w 44"/>
              <a:gd name="T33" fmla="*/ 2147483647 h 36"/>
              <a:gd name="T34" fmla="*/ 2147483647 w 44"/>
              <a:gd name="T35" fmla="*/ 2147483647 h 36"/>
              <a:gd name="T36" fmla="*/ 2147483647 w 44"/>
              <a:gd name="T37" fmla="*/ 2147483647 h 36"/>
              <a:gd name="T38" fmla="*/ 2147483647 w 44"/>
              <a:gd name="T39" fmla="*/ 2147483647 h 36"/>
              <a:gd name="T40" fmla="*/ 2147483647 w 44"/>
              <a:gd name="T41" fmla="*/ 0 h 36"/>
              <a:gd name="T42" fmla="*/ 2147483647 w 44"/>
              <a:gd name="T43" fmla="*/ 0 h 36"/>
              <a:gd name="T44" fmla="*/ 2147483647 w 44"/>
              <a:gd name="T45" fmla="*/ 2147483647 h 36"/>
              <a:gd name="T46" fmla="*/ 2147483647 w 44"/>
              <a:gd name="T47" fmla="*/ 2147483647 h 36"/>
              <a:gd name="T48" fmla="*/ 2147483647 w 44"/>
              <a:gd name="T49" fmla="*/ 2147483647 h 36"/>
              <a:gd name="T50" fmla="*/ 2147483647 w 44"/>
              <a:gd name="T51" fmla="*/ 2147483647 h 36"/>
              <a:gd name="T52" fmla="*/ 2147483647 w 44"/>
              <a:gd name="T53" fmla="*/ 2147483647 h 36"/>
              <a:gd name="T54" fmla="*/ 2147483647 w 44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"/>
              <a:gd name="T85" fmla="*/ 0 h 36"/>
              <a:gd name="T86" fmla="*/ 44 w 44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" h="36">
                <a:moveTo>
                  <a:pt x="44" y="19"/>
                </a:moveTo>
                <a:lnTo>
                  <a:pt x="41" y="24"/>
                </a:lnTo>
                <a:lnTo>
                  <a:pt x="40" y="27"/>
                </a:lnTo>
                <a:lnTo>
                  <a:pt x="38" y="31"/>
                </a:lnTo>
                <a:lnTo>
                  <a:pt x="35" y="33"/>
                </a:lnTo>
                <a:lnTo>
                  <a:pt x="33" y="35"/>
                </a:lnTo>
                <a:lnTo>
                  <a:pt x="29" y="35"/>
                </a:lnTo>
                <a:lnTo>
                  <a:pt x="25" y="36"/>
                </a:lnTo>
                <a:lnTo>
                  <a:pt x="20" y="35"/>
                </a:lnTo>
                <a:lnTo>
                  <a:pt x="16" y="33"/>
                </a:lnTo>
                <a:lnTo>
                  <a:pt x="11" y="31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6"/>
                </a:lnTo>
                <a:lnTo>
                  <a:pt x="1" y="13"/>
                </a:lnTo>
                <a:lnTo>
                  <a:pt x="2" y="9"/>
                </a:lnTo>
                <a:lnTo>
                  <a:pt x="5" y="6"/>
                </a:lnTo>
                <a:lnTo>
                  <a:pt x="7" y="4"/>
                </a:lnTo>
                <a:lnTo>
                  <a:pt x="10" y="1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4" y="3"/>
                </a:lnTo>
                <a:lnTo>
                  <a:pt x="26" y="5"/>
                </a:lnTo>
                <a:lnTo>
                  <a:pt x="28" y="8"/>
                </a:lnTo>
                <a:lnTo>
                  <a:pt x="29" y="12"/>
                </a:lnTo>
                <a:lnTo>
                  <a:pt x="30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4" name="Freeform 195"/>
          <p:cNvSpPr>
            <a:spLocks/>
          </p:cNvSpPr>
          <p:nvPr/>
        </p:nvSpPr>
        <p:spPr bwMode="auto">
          <a:xfrm>
            <a:off x="2778125" y="3005138"/>
            <a:ext cx="17463" cy="14287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2147483647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2" y="23"/>
                </a:lnTo>
                <a:lnTo>
                  <a:pt x="41" y="27"/>
                </a:lnTo>
                <a:lnTo>
                  <a:pt x="37" y="30"/>
                </a:lnTo>
                <a:lnTo>
                  <a:pt x="35" y="32"/>
                </a:lnTo>
                <a:lnTo>
                  <a:pt x="33" y="33"/>
                </a:lnTo>
                <a:lnTo>
                  <a:pt x="30" y="35"/>
                </a:lnTo>
                <a:lnTo>
                  <a:pt x="25" y="36"/>
                </a:lnTo>
                <a:lnTo>
                  <a:pt x="21" y="35"/>
                </a:lnTo>
                <a:lnTo>
                  <a:pt x="15" y="32"/>
                </a:lnTo>
                <a:lnTo>
                  <a:pt x="12" y="30"/>
                </a:lnTo>
                <a:lnTo>
                  <a:pt x="7" y="27"/>
                </a:lnTo>
                <a:lnTo>
                  <a:pt x="4" y="23"/>
                </a:lnTo>
                <a:lnTo>
                  <a:pt x="2" y="19"/>
                </a:lnTo>
                <a:lnTo>
                  <a:pt x="0" y="16"/>
                </a:lnTo>
                <a:lnTo>
                  <a:pt x="2" y="12"/>
                </a:lnTo>
                <a:lnTo>
                  <a:pt x="3" y="9"/>
                </a:lnTo>
                <a:lnTo>
                  <a:pt x="5" y="5"/>
                </a:lnTo>
                <a:lnTo>
                  <a:pt x="7" y="3"/>
                </a:lnTo>
                <a:lnTo>
                  <a:pt x="11" y="1"/>
                </a:lnTo>
                <a:lnTo>
                  <a:pt x="14" y="0"/>
                </a:lnTo>
                <a:lnTo>
                  <a:pt x="18" y="0"/>
                </a:lnTo>
                <a:lnTo>
                  <a:pt x="22" y="1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30" y="11"/>
                </a:lnTo>
                <a:lnTo>
                  <a:pt x="31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5" name="Freeform 196"/>
          <p:cNvSpPr>
            <a:spLocks/>
          </p:cNvSpPr>
          <p:nvPr/>
        </p:nvSpPr>
        <p:spPr bwMode="auto">
          <a:xfrm>
            <a:off x="2811463" y="2663825"/>
            <a:ext cx="17462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2" y="23"/>
                </a:lnTo>
                <a:lnTo>
                  <a:pt x="40" y="28"/>
                </a:lnTo>
                <a:lnTo>
                  <a:pt x="37" y="31"/>
                </a:lnTo>
                <a:lnTo>
                  <a:pt x="35" y="33"/>
                </a:lnTo>
                <a:lnTo>
                  <a:pt x="32" y="35"/>
                </a:lnTo>
                <a:lnTo>
                  <a:pt x="30" y="36"/>
                </a:lnTo>
                <a:lnTo>
                  <a:pt x="24" y="36"/>
                </a:lnTo>
                <a:lnTo>
                  <a:pt x="19" y="35"/>
                </a:lnTo>
                <a:lnTo>
                  <a:pt x="15" y="33"/>
                </a:lnTo>
                <a:lnTo>
                  <a:pt x="10" y="30"/>
                </a:lnTo>
                <a:lnTo>
                  <a:pt x="7" y="27"/>
                </a:lnTo>
                <a:lnTo>
                  <a:pt x="4" y="23"/>
                </a:lnTo>
                <a:lnTo>
                  <a:pt x="2" y="20"/>
                </a:lnTo>
                <a:lnTo>
                  <a:pt x="0" y="16"/>
                </a:lnTo>
                <a:lnTo>
                  <a:pt x="0" y="12"/>
                </a:lnTo>
                <a:lnTo>
                  <a:pt x="2" y="9"/>
                </a:lnTo>
                <a:lnTo>
                  <a:pt x="4" y="5"/>
                </a:lnTo>
                <a:lnTo>
                  <a:pt x="7" y="3"/>
                </a:lnTo>
                <a:lnTo>
                  <a:pt x="10" y="1"/>
                </a:lnTo>
                <a:lnTo>
                  <a:pt x="14" y="0"/>
                </a:lnTo>
                <a:lnTo>
                  <a:pt x="17" y="0"/>
                </a:lnTo>
                <a:lnTo>
                  <a:pt x="22" y="1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30" y="12"/>
                </a:lnTo>
                <a:lnTo>
                  <a:pt x="31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6" name="Freeform 197"/>
          <p:cNvSpPr>
            <a:spLocks/>
          </p:cNvSpPr>
          <p:nvPr/>
        </p:nvSpPr>
        <p:spPr bwMode="auto">
          <a:xfrm>
            <a:off x="3106738" y="3084513"/>
            <a:ext cx="17462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2147483647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19"/>
                </a:moveTo>
                <a:lnTo>
                  <a:pt x="40" y="25"/>
                </a:lnTo>
                <a:lnTo>
                  <a:pt x="39" y="28"/>
                </a:lnTo>
                <a:lnTo>
                  <a:pt x="37" y="31"/>
                </a:lnTo>
                <a:lnTo>
                  <a:pt x="33" y="34"/>
                </a:lnTo>
                <a:lnTo>
                  <a:pt x="31" y="35"/>
                </a:lnTo>
                <a:lnTo>
                  <a:pt x="28" y="36"/>
                </a:lnTo>
                <a:lnTo>
                  <a:pt x="23" y="36"/>
                </a:lnTo>
                <a:lnTo>
                  <a:pt x="19" y="35"/>
                </a:lnTo>
                <a:lnTo>
                  <a:pt x="14" y="34"/>
                </a:lnTo>
                <a:lnTo>
                  <a:pt x="10" y="30"/>
                </a:lnTo>
                <a:lnTo>
                  <a:pt x="5" y="28"/>
                </a:lnTo>
                <a:lnTo>
                  <a:pt x="3" y="24"/>
                </a:lnTo>
                <a:lnTo>
                  <a:pt x="1" y="20"/>
                </a:lnTo>
                <a:lnTo>
                  <a:pt x="0" y="17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3"/>
                </a:lnTo>
                <a:lnTo>
                  <a:pt x="9" y="2"/>
                </a:lnTo>
                <a:lnTo>
                  <a:pt x="13" y="1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5" y="5"/>
                </a:lnTo>
                <a:lnTo>
                  <a:pt x="26" y="8"/>
                </a:lnTo>
                <a:lnTo>
                  <a:pt x="28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7" name="Freeform 198"/>
          <p:cNvSpPr>
            <a:spLocks/>
          </p:cNvSpPr>
          <p:nvPr/>
        </p:nvSpPr>
        <p:spPr bwMode="auto">
          <a:xfrm>
            <a:off x="2862263" y="2897188"/>
            <a:ext cx="17462" cy="14287"/>
          </a:xfrm>
          <a:custGeom>
            <a:avLst/>
            <a:gdLst>
              <a:gd name="T0" fmla="*/ 2147483647 w 44"/>
              <a:gd name="T1" fmla="*/ 2147483647 h 35"/>
              <a:gd name="T2" fmla="*/ 2147483647 w 44"/>
              <a:gd name="T3" fmla="*/ 2147483647 h 35"/>
              <a:gd name="T4" fmla="*/ 2147483647 w 44"/>
              <a:gd name="T5" fmla="*/ 2147483647 h 35"/>
              <a:gd name="T6" fmla="*/ 2147483647 w 44"/>
              <a:gd name="T7" fmla="*/ 2147483647 h 35"/>
              <a:gd name="T8" fmla="*/ 2147483647 w 44"/>
              <a:gd name="T9" fmla="*/ 2147483647 h 35"/>
              <a:gd name="T10" fmla="*/ 2147483647 w 44"/>
              <a:gd name="T11" fmla="*/ 2147483647 h 35"/>
              <a:gd name="T12" fmla="*/ 2147483647 w 44"/>
              <a:gd name="T13" fmla="*/ 2147483647 h 35"/>
              <a:gd name="T14" fmla="*/ 2147483647 w 44"/>
              <a:gd name="T15" fmla="*/ 2147483647 h 35"/>
              <a:gd name="T16" fmla="*/ 2147483647 w 44"/>
              <a:gd name="T17" fmla="*/ 2147483647 h 35"/>
              <a:gd name="T18" fmla="*/ 2147483647 w 44"/>
              <a:gd name="T19" fmla="*/ 2147483647 h 35"/>
              <a:gd name="T20" fmla="*/ 2147483647 w 44"/>
              <a:gd name="T21" fmla="*/ 2147483647 h 35"/>
              <a:gd name="T22" fmla="*/ 2147483647 w 44"/>
              <a:gd name="T23" fmla="*/ 2147483647 h 35"/>
              <a:gd name="T24" fmla="*/ 2147483647 w 44"/>
              <a:gd name="T25" fmla="*/ 2147483647 h 35"/>
              <a:gd name="T26" fmla="*/ 2147483647 w 44"/>
              <a:gd name="T27" fmla="*/ 2147483647 h 35"/>
              <a:gd name="T28" fmla="*/ 0 w 44"/>
              <a:gd name="T29" fmla="*/ 2147483647 h 35"/>
              <a:gd name="T30" fmla="*/ 2147483647 w 44"/>
              <a:gd name="T31" fmla="*/ 2147483647 h 35"/>
              <a:gd name="T32" fmla="*/ 2147483647 w 44"/>
              <a:gd name="T33" fmla="*/ 2147483647 h 35"/>
              <a:gd name="T34" fmla="*/ 2147483647 w 44"/>
              <a:gd name="T35" fmla="*/ 2147483647 h 35"/>
              <a:gd name="T36" fmla="*/ 2147483647 w 44"/>
              <a:gd name="T37" fmla="*/ 2147483647 h 35"/>
              <a:gd name="T38" fmla="*/ 2147483647 w 44"/>
              <a:gd name="T39" fmla="*/ 2147483647 h 35"/>
              <a:gd name="T40" fmla="*/ 2147483647 w 44"/>
              <a:gd name="T41" fmla="*/ 2147483647 h 35"/>
              <a:gd name="T42" fmla="*/ 2147483647 w 44"/>
              <a:gd name="T43" fmla="*/ 0 h 35"/>
              <a:gd name="T44" fmla="*/ 2147483647 w 44"/>
              <a:gd name="T45" fmla="*/ 2147483647 h 35"/>
              <a:gd name="T46" fmla="*/ 2147483647 w 44"/>
              <a:gd name="T47" fmla="*/ 2147483647 h 35"/>
              <a:gd name="T48" fmla="*/ 2147483647 w 44"/>
              <a:gd name="T49" fmla="*/ 2147483647 h 35"/>
              <a:gd name="T50" fmla="*/ 2147483647 w 44"/>
              <a:gd name="T51" fmla="*/ 2147483647 h 35"/>
              <a:gd name="T52" fmla="*/ 2147483647 w 44"/>
              <a:gd name="T53" fmla="*/ 2147483647 h 35"/>
              <a:gd name="T54" fmla="*/ 2147483647 w 44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"/>
              <a:gd name="T85" fmla="*/ 0 h 35"/>
              <a:gd name="T86" fmla="*/ 44 w 44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" h="35">
                <a:moveTo>
                  <a:pt x="44" y="19"/>
                </a:moveTo>
                <a:lnTo>
                  <a:pt x="41" y="23"/>
                </a:lnTo>
                <a:lnTo>
                  <a:pt x="40" y="28"/>
                </a:lnTo>
                <a:lnTo>
                  <a:pt x="38" y="31"/>
                </a:lnTo>
                <a:lnTo>
                  <a:pt x="35" y="33"/>
                </a:lnTo>
                <a:lnTo>
                  <a:pt x="32" y="34"/>
                </a:lnTo>
                <a:lnTo>
                  <a:pt x="29" y="35"/>
                </a:lnTo>
                <a:lnTo>
                  <a:pt x="25" y="35"/>
                </a:lnTo>
                <a:lnTo>
                  <a:pt x="20" y="34"/>
                </a:lnTo>
                <a:lnTo>
                  <a:pt x="16" y="33"/>
                </a:lnTo>
                <a:lnTo>
                  <a:pt x="11" y="30"/>
                </a:lnTo>
                <a:lnTo>
                  <a:pt x="7" y="26"/>
                </a:lnTo>
                <a:lnTo>
                  <a:pt x="3" y="23"/>
                </a:lnTo>
                <a:lnTo>
                  <a:pt x="1" y="20"/>
                </a:lnTo>
                <a:lnTo>
                  <a:pt x="0" y="15"/>
                </a:lnTo>
                <a:lnTo>
                  <a:pt x="1" y="12"/>
                </a:lnTo>
                <a:lnTo>
                  <a:pt x="2" y="9"/>
                </a:lnTo>
                <a:lnTo>
                  <a:pt x="4" y="5"/>
                </a:lnTo>
                <a:lnTo>
                  <a:pt x="7" y="3"/>
                </a:lnTo>
                <a:lnTo>
                  <a:pt x="10" y="1"/>
                </a:lnTo>
                <a:lnTo>
                  <a:pt x="14" y="1"/>
                </a:lnTo>
                <a:lnTo>
                  <a:pt x="18" y="0"/>
                </a:lnTo>
                <a:lnTo>
                  <a:pt x="21" y="1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12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8" name="Freeform 199"/>
          <p:cNvSpPr>
            <a:spLocks/>
          </p:cNvSpPr>
          <p:nvPr/>
        </p:nvSpPr>
        <p:spPr bwMode="auto">
          <a:xfrm>
            <a:off x="2955925" y="2968625"/>
            <a:ext cx="17463" cy="14288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8"/>
                </a:moveTo>
                <a:lnTo>
                  <a:pt x="41" y="24"/>
                </a:ln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3" y="34"/>
                </a:lnTo>
                <a:lnTo>
                  <a:pt x="29" y="35"/>
                </a:lnTo>
                <a:lnTo>
                  <a:pt x="25" y="35"/>
                </a:lnTo>
                <a:lnTo>
                  <a:pt x="20" y="34"/>
                </a:lnTo>
                <a:lnTo>
                  <a:pt x="15" y="33"/>
                </a:lnTo>
                <a:lnTo>
                  <a:pt x="11" y="30"/>
                </a:lnTo>
                <a:lnTo>
                  <a:pt x="7" y="27"/>
                </a:lnTo>
                <a:lnTo>
                  <a:pt x="3" y="22"/>
                </a:lnTo>
                <a:lnTo>
                  <a:pt x="1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5" y="6"/>
                </a:lnTo>
                <a:lnTo>
                  <a:pt x="7" y="2"/>
                </a:lnTo>
                <a:lnTo>
                  <a:pt x="10" y="1"/>
                </a:lnTo>
                <a:lnTo>
                  <a:pt x="13" y="0"/>
                </a:lnTo>
                <a:lnTo>
                  <a:pt x="18" y="0"/>
                </a:lnTo>
                <a:lnTo>
                  <a:pt x="21" y="0"/>
                </a:lnTo>
                <a:lnTo>
                  <a:pt x="24" y="2"/>
                </a:lnTo>
                <a:lnTo>
                  <a:pt x="26" y="5"/>
                </a:lnTo>
                <a:lnTo>
                  <a:pt x="28" y="7"/>
                </a:lnTo>
                <a:lnTo>
                  <a:pt x="29" y="11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9" name="Freeform 200"/>
          <p:cNvSpPr>
            <a:spLocks/>
          </p:cNvSpPr>
          <p:nvPr/>
        </p:nvSpPr>
        <p:spPr bwMode="auto">
          <a:xfrm>
            <a:off x="2711450" y="2781300"/>
            <a:ext cx="17463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2" y="25"/>
                </a:lnTo>
                <a:lnTo>
                  <a:pt x="40" y="28"/>
                </a:lnTo>
                <a:lnTo>
                  <a:pt x="37" y="32"/>
                </a:lnTo>
                <a:lnTo>
                  <a:pt x="35" y="34"/>
                </a:lnTo>
                <a:lnTo>
                  <a:pt x="33" y="35"/>
                </a:lnTo>
                <a:lnTo>
                  <a:pt x="30" y="36"/>
                </a:lnTo>
                <a:lnTo>
                  <a:pt x="25" y="36"/>
                </a:lnTo>
                <a:lnTo>
                  <a:pt x="19" y="35"/>
                </a:lnTo>
                <a:lnTo>
                  <a:pt x="15" y="34"/>
                </a:lnTo>
                <a:lnTo>
                  <a:pt x="11" y="31"/>
                </a:lnTo>
                <a:lnTo>
                  <a:pt x="7" y="28"/>
                </a:lnTo>
                <a:lnTo>
                  <a:pt x="4" y="24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3" y="9"/>
                </a:lnTo>
                <a:lnTo>
                  <a:pt x="4" y="6"/>
                </a:lnTo>
                <a:lnTo>
                  <a:pt x="7" y="4"/>
                </a:lnTo>
                <a:lnTo>
                  <a:pt x="11" y="3"/>
                </a:lnTo>
                <a:lnTo>
                  <a:pt x="14" y="2"/>
                </a:lnTo>
                <a:lnTo>
                  <a:pt x="18" y="0"/>
                </a:lnTo>
                <a:lnTo>
                  <a:pt x="22" y="2"/>
                </a:lnTo>
                <a:lnTo>
                  <a:pt x="24" y="3"/>
                </a:lnTo>
                <a:lnTo>
                  <a:pt x="26" y="5"/>
                </a:lnTo>
                <a:lnTo>
                  <a:pt x="28" y="8"/>
                </a:lnTo>
                <a:lnTo>
                  <a:pt x="30" y="13"/>
                </a:lnTo>
                <a:lnTo>
                  <a:pt x="31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0" name="Freeform 201"/>
          <p:cNvSpPr>
            <a:spLocks/>
          </p:cNvSpPr>
          <p:nvPr/>
        </p:nvSpPr>
        <p:spPr bwMode="auto">
          <a:xfrm>
            <a:off x="2874963" y="3073400"/>
            <a:ext cx="17462" cy="14288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9"/>
                </a:moveTo>
                <a:lnTo>
                  <a:pt x="41" y="24"/>
                </a:lnTo>
                <a:lnTo>
                  <a:pt x="40" y="27"/>
                </a:lnTo>
                <a:lnTo>
                  <a:pt x="37" y="30"/>
                </a:lnTo>
                <a:lnTo>
                  <a:pt x="35" y="33"/>
                </a:lnTo>
                <a:lnTo>
                  <a:pt x="32" y="34"/>
                </a:lnTo>
                <a:lnTo>
                  <a:pt x="28" y="35"/>
                </a:lnTo>
                <a:lnTo>
                  <a:pt x="24" y="35"/>
                </a:lnTo>
                <a:lnTo>
                  <a:pt x="19" y="35"/>
                </a:lnTo>
                <a:lnTo>
                  <a:pt x="15" y="33"/>
                </a:lnTo>
                <a:lnTo>
                  <a:pt x="11" y="30"/>
                </a:lnTo>
                <a:lnTo>
                  <a:pt x="6" y="27"/>
                </a:lnTo>
                <a:lnTo>
                  <a:pt x="4" y="24"/>
                </a:lnTo>
                <a:lnTo>
                  <a:pt x="2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6"/>
                </a:lnTo>
                <a:lnTo>
                  <a:pt x="6" y="2"/>
                </a:lnTo>
                <a:lnTo>
                  <a:pt x="11" y="1"/>
                </a:lnTo>
                <a:lnTo>
                  <a:pt x="14" y="0"/>
                </a:lnTo>
                <a:lnTo>
                  <a:pt x="17" y="0"/>
                </a:lnTo>
                <a:lnTo>
                  <a:pt x="21" y="0"/>
                </a:lnTo>
                <a:lnTo>
                  <a:pt x="24" y="2"/>
                </a:lnTo>
                <a:lnTo>
                  <a:pt x="26" y="5"/>
                </a:lnTo>
                <a:lnTo>
                  <a:pt x="27" y="7"/>
                </a:lnTo>
                <a:lnTo>
                  <a:pt x="30" y="11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1" name="Freeform 202"/>
          <p:cNvSpPr>
            <a:spLocks/>
          </p:cNvSpPr>
          <p:nvPr/>
        </p:nvSpPr>
        <p:spPr bwMode="auto">
          <a:xfrm>
            <a:off x="2630488" y="2886075"/>
            <a:ext cx="17462" cy="14288"/>
          </a:xfrm>
          <a:custGeom>
            <a:avLst/>
            <a:gdLst>
              <a:gd name="T0" fmla="*/ 2147483647 w 42"/>
              <a:gd name="T1" fmla="*/ 2147483647 h 34"/>
              <a:gd name="T2" fmla="*/ 2147483647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2147483647 h 34"/>
              <a:gd name="T8" fmla="*/ 2147483647 w 42"/>
              <a:gd name="T9" fmla="*/ 2147483647 h 34"/>
              <a:gd name="T10" fmla="*/ 2147483647 w 42"/>
              <a:gd name="T11" fmla="*/ 2147483647 h 34"/>
              <a:gd name="T12" fmla="*/ 2147483647 w 42"/>
              <a:gd name="T13" fmla="*/ 2147483647 h 34"/>
              <a:gd name="T14" fmla="*/ 2147483647 w 42"/>
              <a:gd name="T15" fmla="*/ 2147483647 h 34"/>
              <a:gd name="T16" fmla="*/ 2147483647 w 42"/>
              <a:gd name="T17" fmla="*/ 2147483647 h 34"/>
              <a:gd name="T18" fmla="*/ 2147483647 w 42"/>
              <a:gd name="T19" fmla="*/ 2147483647 h 34"/>
              <a:gd name="T20" fmla="*/ 2147483647 w 42"/>
              <a:gd name="T21" fmla="*/ 2147483647 h 34"/>
              <a:gd name="T22" fmla="*/ 2147483647 w 42"/>
              <a:gd name="T23" fmla="*/ 2147483647 h 34"/>
              <a:gd name="T24" fmla="*/ 2147483647 w 42"/>
              <a:gd name="T25" fmla="*/ 2147483647 h 34"/>
              <a:gd name="T26" fmla="*/ 2147483647 w 42"/>
              <a:gd name="T27" fmla="*/ 2147483647 h 34"/>
              <a:gd name="T28" fmla="*/ 0 w 42"/>
              <a:gd name="T29" fmla="*/ 2147483647 h 34"/>
              <a:gd name="T30" fmla="*/ 0 w 42"/>
              <a:gd name="T31" fmla="*/ 2147483647 h 34"/>
              <a:gd name="T32" fmla="*/ 2147483647 w 42"/>
              <a:gd name="T33" fmla="*/ 2147483647 h 34"/>
              <a:gd name="T34" fmla="*/ 2147483647 w 42"/>
              <a:gd name="T35" fmla="*/ 2147483647 h 34"/>
              <a:gd name="T36" fmla="*/ 2147483647 w 42"/>
              <a:gd name="T37" fmla="*/ 2147483647 h 34"/>
              <a:gd name="T38" fmla="*/ 2147483647 w 42"/>
              <a:gd name="T39" fmla="*/ 2147483647 h 34"/>
              <a:gd name="T40" fmla="*/ 2147483647 w 42"/>
              <a:gd name="T41" fmla="*/ 0 h 34"/>
              <a:gd name="T42" fmla="*/ 2147483647 w 42"/>
              <a:gd name="T43" fmla="*/ 0 h 34"/>
              <a:gd name="T44" fmla="*/ 2147483647 w 42"/>
              <a:gd name="T45" fmla="*/ 0 h 34"/>
              <a:gd name="T46" fmla="*/ 2147483647 w 42"/>
              <a:gd name="T47" fmla="*/ 2147483647 h 34"/>
              <a:gd name="T48" fmla="*/ 2147483647 w 42"/>
              <a:gd name="T49" fmla="*/ 2147483647 h 34"/>
              <a:gd name="T50" fmla="*/ 2147483647 w 42"/>
              <a:gd name="T51" fmla="*/ 2147483647 h 34"/>
              <a:gd name="T52" fmla="*/ 2147483647 w 42"/>
              <a:gd name="T53" fmla="*/ 2147483647 h 34"/>
              <a:gd name="T54" fmla="*/ 2147483647 w 42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4"/>
              <a:gd name="T86" fmla="*/ 42 w 42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4">
                <a:moveTo>
                  <a:pt x="42" y="18"/>
                </a:moveTo>
                <a:lnTo>
                  <a:pt x="40" y="23"/>
                </a:lnTo>
                <a:lnTo>
                  <a:pt x="39" y="27"/>
                </a:lnTo>
                <a:lnTo>
                  <a:pt x="37" y="30"/>
                </a:lnTo>
                <a:lnTo>
                  <a:pt x="33" y="32"/>
                </a:lnTo>
                <a:lnTo>
                  <a:pt x="31" y="33"/>
                </a:lnTo>
                <a:lnTo>
                  <a:pt x="28" y="34"/>
                </a:lnTo>
                <a:lnTo>
                  <a:pt x="23" y="34"/>
                </a:lnTo>
                <a:lnTo>
                  <a:pt x="19" y="33"/>
                </a:lnTo>
                <a:lnTo>
                  <a:pt x="14" y="32"/>
                </a:lnTo>
                <a:lnTo>
                  <a:pt x="10" y="30"/>
                </a:lnTo>
                <a:lnTo>
                  <a:pt x="5" y="27"/>
                </a:lnTo>
                <a:lnTo>
                  <a:pt x="3" y="22"/>
                </a:lnTo>
                <a:lnTo>
                  <a:pt x="1" y="19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5" y="2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3" y="2"/>
                </a:lnTo>
                <a:lnTo>
                  <a:pt x="26" y="4"/>
                </a:lnTo>
                <a:lnTo>
                  <a:pt x="27" y="6"/>
                </a:lnTo>
                <a:lnTo>
                  <a:pt x="29" y="11"/>
                </a:lnTo>
                <a:lnTo>
                  <a:pt x="29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2" name="Freeform 203"/>
          <p:cNvSpPr>
            <a:spLocks/>
          </p:cNvSpPr>
          <p:nvPr/>
        </p:nvSpPr>
        <p:spPr bwMode="auto">
          <a:xfrm>
            <a:off x="2365375" y="2801938"/>
            <a:ext cx="17463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19"/>
                </a:moveTo>
                <a:lnTo>
                  <a:pt x="40" y="24"/>
                </a:lnTo>
                <a:lnTo>
                  <a:pt x="39" y="28"/>
                </a:lnTo>
                <a:lnTo>
                  <a:pt x="36" y="32"/>
                </a:lnTo>
                <a:lnTo>
                  <a:pt x="33" y="34"/>
                </a:lnTo>
                <a:lnTo>
                  <a:pt x="31" y="35"/>
                </a:lnTo>
                <a:lnTo>
                  <a:pt x="28" y="36"/>
                </a:lnTo>
                <a:lnTo>
                  <a:pt x="23" y="36"/>
                </a:lnTo>
                <a:lnTo>
                  <a:pt x="19" y="35"/>
                </a:lnTo>
                <a:lnTo>
                  <a:pt x="14" y="34"/>
                </a:lnTo>
                <a:lnTo>
                  <a:pt x="10" y="30"/>
                </a:lnTo>
                <a:lnTo>
                  <a:pt x="5" y="27"/>
                </a:lnTo>
                <a:lnTo>
                  <a:pt x="3" y="24"/>
                </a:lnTo>
                <a:lnTo>
                  <a:pt x="1" y="20"/>
                </a:lnTo>
                <a:lnTo>
                  <a:pt x="0" y="16"/>
                </a:lnTo>
                <a:lnTo>
                  <a:pt x="0" y="13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5" y="5"/>
                </a:lnTo>
                <a:lnTo>
                  <a:pt x="26" y="8"/>
                </a:lnTo>
                <a:lnTo>
                  <a:pt x="28" y="13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" name="Freeform 204"/>
          <p:cNvSpPr>
            <a:spLocks/>
          </p:cNvSpPr>
          <p:nvPr/>
        </p:nvSpPr>
        <p:spPr bwMode="auto">
          <a:xfrm>
            <a:off x="2657475" y="3227388"/>
            <a:ext cx="17463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2147483647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19"/>
                </a:moveTo>
                <a:lnTo>
                  <a:pt x="40" y="24"/>
                </a:lnTo>
                <a:lnTo>
                  <a:pt x="39" y="28"/>
                </a:lnTo>
                <a:lnTo>
                  <a:pt x="37" y="32"/>
                </a:lnTo>
                <a:lnTo>
                  <a:pt x="33" y="34"/>
                </a:lnTo>
                <a:lnTo>
                  <a:pt x="31" y="35"/>
                </a:lnTo>
                <a:lnTo>
                  <a:pt x="28" y="36"/>
                </a:lnTo>
                <a:lnTo>
                  <a:pt x="23" y="36"/>
                </a:lnTo>
                <a:lnTo>
                  <a:pt x="19" y="35"/>
                </a:lnTo>
                <a:lnTo>
                  <a:pt x="14" y="34"/>
                </a:lnTo>
                <a:lnTo>
                  <a:pt x="10" y="31"/>
                </a:lnTo>
                <a:lnTo>
                  <a:pt x="5" y="27"/>
                </a:lnTo>
                <a:lnTo>
                  <a:pt x="3" y="24"/>
                </a:lnTo>
                <a:lnTo>
                  <a:pt x="1" y="21"/>
                </a:lnTo>
                <a:lnTo>
                  <a:pt x="0" y="16"/>
                </a:lnTo>
                <a:lnTo>
                  <a:pt x="0" y="13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9" y="3"/>
                </a:lnTo>
                <a:lnTo>
                  <a:pt x="13" y="2"/>
                </a:lnTo>
                <a:lnTo>
                  <a:pt x="17" y="0"/>
                </a:lnTo>
                <a:lnTo>
                  <a:pt x="20" y="2"/>
                </a:lnTo>
                <a:lnTo>
                  <a:pt x="23" y="3"/>
                </a:lnTo>
                <a:lnTo>
                  <a:pt x="26" y="5"/>
                </a:lnTo>
                <a:lnTo>
                  <a:pt x="27" y="8"/>
                </a:lnTo>
                <a:lnTo>
                  <a:pt x="28" y="13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" name="Freeform 205"/>
          <p:cNvSpPr>
            <a:spLocks/>
          </p:cNvSpPr>
          <p:nvPr/>
        </p:nvSpPr>
        <p:spPr bwMode="auto">
          <a:xfrm>
            <a:off x="2413000" y="3038475"/>
            <a:ext cx="17463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1" y="23"/>
                </a:lnTo>
                <a:lnTo>
                  <a:pt x="39" y="28"/>
                </a:lnTo>
                <a:lnTo>
                  <a:pt x="37" y="31"/>
                </a:lnTo>
                <a:lnTo>
                  <a:pt x="34" y="34"/>
                </a:lnTo>
                <a:lnTo>
                  <a:pt x="32" y="35"/>
                </a:lnTo>
                <a:lnTo>
                  <a:pt x="28" y="36"/>
                </a:lnTo>
                <a:lnTo>
                  <a:pt x="24" y="36"/>
                </a:lnTo>
                <a:lnTo>
                  <a:pt x="19" y="35"/>
                </a:lnTo>
                <a:lnTo>
                  <a:pt x="15" y="34"/>
                </a:lnTo>
                <a:lnTo>
                  <a:pt x="10" y="30"/>
                </a:lnTo>
                <a:lnTo>
                  <a:pt x="6" y="27"/>
                </a:lnTo>
                <a:lnTo>
                  <a:pt x="4" y="23"/>
                </a:ln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1" y="9"/>
                </a:lnTo>
                <a:lnTo>
                  <a:pt x="4" y="6"/>
                </a:lnTo>
                <a:lnTo>
                  <a:pt x="6" y="3"/>
                </a:lnTo>
                <a:lnTo>
                  <a:pt x="9" y="1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2"/>
                </a:lnTo>
                <a:lnTo>
                  <a:pt x="26" y="4"/>
                </a:lnTo>
                <a:lnTo>
                  <a:pt x="27" y="8"/>
                </a:lnTo>
                <a:lnTo>
                  <a:pt x="28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" name="Freeform 206"/>
          <p:cNvSpPr>
            <a:spLocks/>
          </p:cNvSpPr>
          <p:nvPr/>
        </p:nvSpPr>
        <p:spPr bwMode="auto">
          <a:xfrm>
            <a:off x="2446338" y="2697163"/>
            <a:ext cx="15875" cy="14287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9"/>
                </a:moveTo>
                <a:lnTo>
                  <a:pt x="42" y="24"/>
                </a:ln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1" y="34"/>
                </a:lnTo>
                <a:lnTo>
                  <a:pt x="29" y="35"/>
                </a:lnTo>
                <a:lnTo>
                  <a:pt x="25" y="35"/>
                </a:lnTo>
                <a:lnTo>
                  <a:pt x="19" y="35"/>
                </a:lnTo>
                <a:lnTo>
                  <a:pt x="15" y="33"/>
                </a:lnTo>
                <a:lnTo>
                  <a:pt x="10" y="30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6"/>
                </a:lnTo>
                <a:lnTo>
                  <a:pt x="0" y="12"/>
                </a:lnTo>
                <a:lnTo>
                  <a:pt x="1" y="8"/>
                </a:lnTo>
                <a:lnTo>
                  <a:pt x="3" y="6"/>
                </a:lnTo>
                <a:lnTo>
                  <a:pt x="7" y="3"/>
                </a:lnTo>
                <a:lnTo>
                  <a:pt x="10" y="1"/>
                </a:lnTo>
                <a:lnTo>
                  <a:pt x="14" y="0"/>
                </a:lnTo>
                <a:lnTo>
                  <a:pt x="18" y="0"/>
                </a:lnTo>
                <a:lnTo>
                  <a:pt x="21" y="0"/>
                </a:lnTo>
                <a:lnTo>
                  <a:pt x="24" y="2"/>
                </a:lnTo>
                <a:lnTo>
                  <a:pt x="26" y="5"/>
                </a:lnTo>
                <a:lnTo>
                  <a:pt x="28" y="7"/>
                </a:lnTo>
                <a:lnTo>
                  <a:pt x="29" y="11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" name="Freeform 207"/>
          <p:cNvSpPr>
            <a:spLocks/>
          </p:cNvSpPr>
          <p:nvPr/>
        </p:nvSpPr>
        <p:spPr bwMode="auto">
          <a:xfrm>
            <a:off x="2741613" y="3119438"/>
            <a:ext cx="15875" cy="14287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1" y="24"/>
                </a:lnTo>
                <a:lnTo>
                  <a:pt x="39" y="27"/>
                </a:lnTo>
                <a:lnTo>
                  <a:pt x="37" y="31"/>
                </a:lnTo>
                <a:lnTo>
                  <a:pt x="34" y="33"/>
                </a:lnTo>
                <a:lnTo>
                  <a:pt x="32" y="35"/>
                </a:lnTo>
                <a:lnTo>
                  <a:pt x="28" y="35"/>
                </a:lnTo>
                <a:lnTo>
                  <a:pt x="24" y="36"/>
                </a:lnTo>
                <a:lnTo>
                  <a:pt x="19" y="35"/>
                </a:lnTo>
                <a:lnTo>
                  <a:pt x="15" y="33"/>
                </a:lnTo>
                <a:lnTo>
                  <a:pt x="10" y="31"/>
                </a:lnTo>
                <a:lnTo>
                  <a:pt x="6" y="27"/>
                </a:lnTo>
                <a:lnTo>
                  <a:pt x="4" y="24"/>
                </a:lnTo>
                <a:lnTo>
                  <a:pt x="1" y="19"/>
                </a:lnTo>
                <a:lnTo>
                  <a:pt x="0" y="16"/>
                </a:lnTo>
                <a:lnTo>
                  <a:pt x="0" y="13"/>
                </a:lnTo>
                <a:lnTo>
                  <a:pt x="1" y="9"/>
                </a:lnTo>
                <a:lnTo>
                  <a:pt x="4" y="6"/>
                </a:lnTo>
                <a:lnTo>
                  <a:pt x="6" y="4"/>
                </a:lnTo>
                <a:lnTo>
                  <a:pt x="9" y="1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6" y="5"/>
                </a:lnTo>
                <a:lnTo>
                  <a:pt x="27" y="8"/>
                </a:lnTo>
                <a:lnTo>
                  <a:pt x="29" y="11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" name="Freeform 208"/>
          <p:cNvSpPr>
            <a:spLocks/>
          </p:cNvSpPr>
          <p:nvPr/>
        </p:nvSpPr>
        <p:spPr bwMode="auto">
          <a:xfrm>
            <a:off x="2497138" y="2930525"/>
            <a:ext cx="15875" cy="14288"/>
          </a:xfrm>
          <a:custGeom>
            <a:avLst/>
            <a:gdLst>
              <a:gd name="T0" fmla="*/ 2147483647 w 42"/>
              <a:gd name="T1" fmla="*/ 2147483647 h 34"/>
              <a:gd name="T2" fmla="*/ 2147483647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2147483647 h 34"/>
              <a:gd name="T8" fmla="*/ 2147483647 w 42"/>
              <a:gd name="T9" fmla="*/ 2147483647 h 34"/>
              <a:gd name="T10" fmla="*/ 2147483647 w 42"/>
              <a:gd name="T11" fmla="*/ 2147483647 h 34"/>
              <a:gd name="T12" fmla="*/ 2147483647 w 42"/>
              <a:gd name="T13" fmla="*/ 2147483647 h 34"/>
              <a:gd name="T14" fmla="*/ 2147483647 w 42"/>
              <a:gd name="T15" fmla="*/ 2147483647 h 34"/>
              <a:gd name="T16" fmla="*/ 2147483647 w 42"/>
              <a:gd name="T17" fmla="*/ 2147483647 h 34"/>
              <a:gd name="T18" fmla="*/ 2147483647 w 42"/>
              <a:gd name="T19" fmla="*/ 2147483647 h 34"/>
              <a:gd name="T20" fmla="*/ 2147483647 w 42"/>
              <a:gd name="T21" fmla="*/ 2147483647 h 34"/>
              <a:gd name="T22" fmla="*/ 2147483647 w 42"/>
              <a:gd name="T23" fmla="*/ 2147483647 h 34"/>
              <a:gd name="T24" fmla="*/ 2147483647 w 42"/>
              <a:gd name="T25" fmla="*/ 2147483647 h 34"/>
              <a:gd name="T26" fmla="*/ 2147483647 w 42"/>
              <a:gd name="T27" fmla="*/ 2147483647 h 34"/>
              <a:gd name="T28" fmla="*/ 0 w 42"/>
              <a:gd name="T29" fmla="*/ 2147483647 h 34"/>
              <a:gd name="T30" fmla="*/ 0 w 42"/>
              <a:gd name="T31" fmla="*/ 2147483647 h 34"/>
              <a:gd name="T32" fmla="*/ 2147483647 w 42"/>
              <a:gd name="T33" fmla="*/ 2147483647 h 34"/>
              <a:gd name="T34" fmla="*/ 2147483647 w 42"/>
              <a:gd name="T35" fmla="*/ 2147483647 h 34"/>
              <a:gd name="T36" fmla="*/ 2147483647 w 42"/>
              <a:gd name="T37" fmla="*/ 2147483647 h 34"/>
              <a:gd name="T38" fmla="*/ 2147483647 w 42"/>
              <a:gd name="T39" fmla="*/ 2147483647 h 34"/>
              <a:gd name="T40" fmla="*/ 2147483647 w 42"/>
              <a:gd name="T41" fmla="*/ 0 h 34"/>
              <a:gd name="T42" fmla="*/ 2147483647 w 42"/>
              <a:gd name="T43" fmla="*/ 0 h 34"/>
              <a:gd name="T44" fmla="*/ 2147483647 w 42"/>
              <a:gd name="T45" fmla="*/ 2147483647 h 34"/>
              <a:gd name="T46" fmla="*/ 2147483647 w 42"/>
              <a:gd name="T47" fmla="*/ 2147483647 h 34"/>
              <a:gd name="T48" fmla="*/ 2147483647 w 42"/>
              <a:gd name="T49" fmla="*/ 2147483647 h 34"/>
              <a:gd name="T50" fmla="*/ 2147483647 w 42"/>
              <a:gd name="T51" fmla="*/ 2147483647 h 34"/>
              <a:gd name="T52" fmla="*/ 2147483647 w 42"/>
              <a:gd name="T53" fmla="*/ 2147483647 h 34"/>
              <a:gd name="T54" fmla="*/ 2147483647 w 42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4"/>
              <a:gd name="T86" fmla="*/ 42 w 42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4">
                <a:moveTo>
                  <a:pt x="42" y="19"/>
                </a:moveTo>
                <a:lnTo>
                  <a:pt x="40" y="23"/>
                </a:lnTo>
                <a:lnTo>
                  <a:pt x="39" y="27"/>
                </a:lnTo>
                <a:lnTo>
                  <a:pt x="37" y="30"/>
                </a:lnTo>
                <a:lnTo>
                  <a:pt x="33" y="32"/>
                </a:lnTo>
                <a:lnTo>
                  <a:pt x="31" y="33"/>
                </a:lnTo>
                <a:lnTo>
                  <a:pt x="28" y="34"/>
                </a:lnTo>
                <a:lnTo>
                  <a:pt x="23" y="34"/>
                </a:lnTo>
                <a:lnTo>
                  <a:pt x="19" y="34"/>
                </a:lnTo>
                <a:lnTo>
                  <a:pt x="14" y="32"/>
                </a:lnTo>
                <a:lnTo>
                  <a:pt x="10" y="30"/>
                </a:lnTo>
                <a:lnTo>
                  <a:pt x="5" y="27"/>
                </a:lnTo>
                <a:lnTo>
                  <a:pt x="3" y="23"/>
                </a:lnTo>
                <a:lnTo>
                  <a:pt x="1" y="19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5" y="3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2"/>
                </a:lnTo>
                <a:lnTo>
                  <a:pt x="25" y="4"/>
                </a:lnTo>
                <a:lnTo>
                  <a:pt x="27" y="8"/>
                </a:lnTo>
                <a:lnTo>
                  <a:pt x="28" y="11"/>
                </a:lnTo>
                <a:lnTo>
                  <a:pt x="29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8" name="Freeform 209"/>
          <p:cNvSpPr>
            <a:spLocks/>
          </p:cNvSpPr>
          <p:nvPr/>
        </p:nvSpPr>
        <p:spPr bwMode="auto">
          <a:xfrm>
            <a:off x="2589213" y="3003550"/>
            <a:ext cx="17462" cy="12700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2147483647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1" y="24"/>
                </a:lnTo>
                <a:lnTo>
                  <a:pt x="40" y="28"/>
                </a:lnTo>
                <a:lnTo>
                  <a:pt x="38" y="30"/>
                </a:lnTo>
                <a:lnTo>
                  <a:pt x="34" y="33"/>
                </a:lnTo>
                <a:lnTo>
                  <a:pt x="32" y="35"/>
                </a:lnTo>
                <a:lnTo>
                  <a:pt x="29" y="36"/>
                </a:lnTo>
                <a:lnTo>
                  <a:pt x="24" y="36"/>
                </a:lnTo>
                <a:lnTo>
                  <a:pt x="20" y="35"/>
                </a:lnTo>
                <a:lnTo>
                  <a:pt x="15" y="33"/>
                </a:lnTo>
                <a:lnTo>
                  <a:pt x="11" y="30"/>
                </a:lnTo>
                <a:lnTo>
                  <a:pt x="6" y="27"/>
                </a:lnTo>
                <a:lnTo>
                  <a:pt x="3" y="24"/>
                </a:lnTo>
                <a:lnTo>
                  <a:pt x="2" y="20"/>
                </a:lnTo>
                <a:lnTo>
                  <a:pt x="0" y="16"/>
                </a:lnTo>
                <a:lnTo>
                  <a:pt x="1" y="12"/>
                </a:lnTo>
                <a:lnTo>
                  <a:pt x="2" y="9"/>
                </a:lnTo>
                <a:lnTo>
                  <a:pt x="4" y="6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3" y="2"/>
                </a:lnTo>
                <a:lnTo>
                  <a:pt x="27" y="5"/>
                </a:lnTo>
                <a:lnTo>
                  <a:pt x="28" y="8"/>
                </a:lnTo>
                <a:lnTo>
                  <a:pt x="29" y="11"/>
                </a:lnTo>
                <a:lnTo>
                  <a:pt x="30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9" name="Freeform 210"/>
          <p:cNvSpPr>
            <a:spLocks/>
          </p:cNvSpPr>
          <p:nvPr/>
        </p:nvSpPr>
        <p:spPr bwMode="auto">
          <a:xfrm>
            <a:off x="2346325" y="2814638"/>
            <a:ext cx="15875" cy="14287"/>
          </a:xfrm>
          <a:custGeom>
            <a:avLst/>
            <a:gdLst>
              <a:gd name="T0" fmla="*/ 2147483647 w 44"/>
              <a:gd name="T1" fmla="*/ 2147483647 h 35"/>
              <a:gd name="T2" fmla="*/ 2147483647 w 44"/>
              <a:gd name="T3" fmla="*/ 2147483647 h 35"/>
              <a:gd name="T4" fmla="*/ 2147483647 w 44"/>
              <a:gd name="T5" fmla="*/ 2147483647 h 35"/>
              <a:gd name="T6" fmla="*/ 2147483647 w 44"/>
              <a:gd name="T7" fmla="*/ 2147483647 h 35"/>
              <a:gd name="T8" fmla="*/ 2147483647 w 44"/>
              <a:gd name="T9" fmla="*/ 2147483647 h 35"/>
              <a:gd name="T10" fmla="*/ 2147483647 w 44"/>
              <a:gd name="T11" fmla="*/ 2147483647 h 35"/>
              <a:gd name="T12" fmla="*/ 2147483647 w 44"/>
              <a:gd name="T13" fmla="*/ 2147483647 h 35"/>
              <a:gd name="T14" fmla="*/ 2147483647 w 44"/>
              <a:gd name="T15" fmla="*/ 2147483647 h 35"/>
              <a:gd name="T16" fmla="*/ 2147483647 w 44"/>
              <a:gd name="T17" fmla="*/ 2147483647 h 35"/>
              <a:gd name="T18" fmla="*/ 2147483647 w 44"/>
              <a:gd name="T19" fmla="*/ 2147483647 h 35"/>
              <a:gd name="T20" fmla="*/ 2147483647 w 44"/>
              <a:gd name="T21" fmla="*/ 2147483647 h 35"/>
              <a:gd name="T22" fmla="*/ 2147483647 w 44"/>
              <a:gd name="T23" fmla="*/ 2147483647 h 35"/>
              <a:gd name="T24" fmla="*/ 2147483647 w 44"/>
              <a:gd name="T25" fmla="*/ 2147483647 h 35"/>
              <a:gd name="T26" fmla="*/ 2147483647 w 44"/>
              <a:gd name="T27" fmla="*/ 2147483647 h 35"/>
              <a:gd name="T28" fmla="*/ 0 w 44"/>
              <a:gd name="T29" fmla="*/ 2147483647 h 35"/>
              <a:gd name="T30" fmla="*/ 2147483647 w 44"/>
              <a:gd name="T31" fmla="*/ 2147483647 h 35"/>
              <a:gd name="T32" fmla="*/ 2147483647 w 44"/>
              <a:gd name="T33" fmla="*/ 2147483647 h 35"/>
              <a:gd name="T34" fmla="*/ 2147483647 w 44"/>
              <a:gd name="T35" fmla="*/ 2147483647 h 35"/>
              <a:gd name="T36" fmla="*/ 2147483647 w 44"/>
              <a:gd name="T37" fmla="*/ 2147483647 h 35"/>
              <a:gd name="T38" fmla="*/ 2147483647 w 44"/>
              <a:gd name="T39" fmla="*/ 2147483647 h 35"/>
              <a:gd name="T40" fmla="*/ 2147483647 w 44"/>
              <a:gd name="T41" fmla="*/ 0 h 35"/>
              <a:gd name="T42" fmla="*/ 2147483647 w 44"/>
              <a:gd name="T43" fmla="*/ 0 h 35"/>
              <a:gd name="T44" fmla="*/ 2147483647 w 44"/>
              <a:gd name="T45" fmla="*/ 2147483647 h 35"/>
              <a:gd name="T46" fmla="*/ 2147483647 w 44"/>
              <a:gd name="T47" fmla="*/ 2147483647 h 35"/>
              <a:gd name="T48" fmla="*/ 2147483647 w 44"/>
              <a:gd name="T49" fmla="*/ 2147483647 h 35"/>
              <a:gd name="T50" fmla="*/ 2147483647 w 44"/>
              <a:gd name="T51" fmla="*/ 2147483647 h 35"/>
              <a:gd name="T52" fmla="*/ 2147483647 w 44"/>
              <a:gd name="T53" fmla="*/ 2147483647 h 35"/>
              <a:gd name="T54" fmla="*/ 2147483647 w 44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"/>
              <a:gd name="T85" fmla="*/ 0 h 35"/>
              <a:gd name="T86" fmla="*/ 44 w 44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" h="35">
                <a:moveTo>
                  <a:pt x="44" y="19"/>
                </a:moveTo>
                <a:lnTo>
                  <a:pt x="42" y="23"/>
                </a:lnTo>
                <a:lnTo>
                  <a:pt x="40" y="26"/>
                </a:lnTo>
                <a:lnTo>
                  <a:pt x="38" y="30"/>
                </a:lnTo>
                <a:lnTo>
                  <a:pt x="35" y="32"/>
                </a:lnTo>
                <a:lnTo>
                  <a:pt x="33" y="34"/>
                </a:lnTo>
                <a:lnTo>
                  <a:pt x="29" y="34"/>
                </a:lnTo>
                <a:lnTo>
                  <a:pt x="25" y="35"/>
                </a:lnTo>
                <a:lnTo>
                  <a:pt x="20" y="34"/>
                </a:lnTo>
                <a:lnTo>
                  <a:pt x="15" y="32"/>
                </a:lnTo>
                <a:lnTo>
                  <a:pt x="11" y="30"/>
                </a:lnTo>
                <a:lnTo>
                  <a:pt x="7" y="26"/>
                </a:lnTo>
                <a:lnTo>
                  <a:pt x="4" y="23"/>
                </a:lnTo>
                <a:lnTo>
                  <a:pt x="1" y="19"/>
                </a:lnTo>
                <a:lnTo>
                  <a:pt x="0" y="15"/>
                </a:lnTo>
                <a:lnTo>
                  <a:pt x="1" y="12"/>
                </a:lnTo>
                <a:lnTo>
                  <a:pt x="2" y="9"/>
                </a:lnTo>
                <a:lnTo>
                  <a:pt x="5" y="5"/>
                </a:lnTo>
                <a:lnTo>
                  <a:pt x="7" y="3"/>
                </a:lnTo>
                <a:lnTo>
                  <a:pt x="10" y="1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4" y="2"/>
                </a:lnTo>
                <a:lnTo>
                  <a:pt x="26" y="4"/>
                </a:lnTo>
                <a:lnTo>
                  <a:pt x="28" y="7"/>
                </a:lnTo>
                <a:lnTo>
                  <a:pt x="29" y="11"/>
                </a:lnTo>
                <a:lnTo>
                  <a:pt x="30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0" name="Freeform 211"/>
          <p:cNvSpPr>
            <a:spLocks/>
          </p:cNvSpPr>
          <p:nvPr/>
        </p:nvSpPr>
        <p:spPr bwMode="auto">
          <a:xfrm>
            <a:off x="2509838" y="3108325"/>
            <a:ext cx="15875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2" y="24"/>
                </a:lnTo>
                <a:lnTo>
                  <a:pt x="39" y="28"/>
                </a:lnTo>
                <a:lnTo>
                  <a:pt x="37" y="31"/>
                </a:lnTo>
                <a:lnTo>
                  <a:pt x="35" y="33"/>
                </a:lnTo>
                <a:lnTo>
                  <a:pt x="32" y="35"/>
                </a:lnTo>
                <a:lnTo>
                  <a:pt x="28" y="36"/>
                </a:lnTo>
                <a:lnTo>
                  <a:pt x="24" y="36"/>
                </a:lnTo>
                <a:lnTo>
                  <a:pt x="19" y="35"/>
                </a:lnTo>
                <a:lnTo>
                  <a:pt x="15" y="33"/>
                </a:lnTo>
                <a:lnTo>
                  <a:pt x="10" y="31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6"/>
                </a:lnTo>
                <a:lnTo>
                  <a:pt x="0" y="13"/>
                </a:lnTo>
                <a:lnTo>
                  <a:pt x="1" y="9"/>
                </a:lnTo>
                <a:lnTo>
                  <a:pt x="4" y="6"/>
                </a:lnTo>
                <a:lnTo>
                  <a:pt x="7" y="4"/>
                </a:lnTo>
                <a:lnTo>
                  <a:pt x="10" y="1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6" y="5"/>
                </a:lnTo>
                <a:lnTo>
                  <a:pt x="28" y="8"/>
                </a:lnTo>
                <a:lnTo>
                  <a:pt x="29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1" name="Freeform 212"/>
          <p:cNvSpPr>
            <a:spLocks/>
          </p:cNvSpPr>
          <p:nvPr/>
        </p:nvSpPr>
        <p:spPr bwMode="auto">
          <a:xfrm>
            <a:off x="2265363" y="2919413"/>
            <a:ext cx="17462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19"/>
                </a:moveTo>
                <a:lnTo>
                  <a:pt x="41" y="23"/>
                </a:lnTo>
                <a:lnTo>
                  <a:pt x="39" y="28"/>
                </a:lnTo>
                <a:lnTo>
                  <a:pt x="37" y="30"/>
                </a:lnTo>
                <a:lnTo>
                  <a:pt x="34" y="32"/>
                </a:lnTo>
                <a:lnTo>
                  <a:pt x="31" y="35"/>
                </a:lnTo>
                <a:lnTo>
                  <a:pt x="28" y="36"/>
                </a:lnTo>
                <a:lnTo>
                  <a:pt x="23" y="36"/>
                </a:lnTo>
                <a:lnTo>
                  <a:pt x="19" y="35"/>
                </a:lnTo>
                <a:lnTo>
                  <a:pt x="14" y="32"/>
                </a:lnTo>
                <a:lnTo>
                  <a:pt x="10" y="30"/>
                </a:lnTo>
                <a:lnTo>
                  <a:pt x="6" y="27"/>
                </a:lnTo>
                <a:lnTo>
                  <a:pt x="3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3"/>
                </a:lnTo>
                <a:lnTo>
                  <a:pt x="10" y="1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2"/>
                </a:lnTo>
                <a:lnTo>
                  <a:pt x="25" y="4"/>
                </a:lnTo>
                <a:lnTo>
                  <a:pt x="26" y="8"/>
                </a:lnTo>
                <a:lnTo>
                  <a:pt x="29" y="11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2" name="Freeform 213"/>
          <p:cNvSpPr>
            <a:spLocks/>
          </p:cNvSpPr>
          <p:nvPr/>
        </p:nvSpPr>
        <p:spPr bwMode="auto">
          <a:xfrm>
            <a:off x="2622550" y="2603500"/>
            <a:ext cx="122238" cy="100013"/>
          </a:xfrm>
          <a:custGeom>
            <a:avLst/>
            <a:gdLst>
              <a:gd name="T0" fmla="*/ 2147483647 w 306"/>
              <a:gd name="T1" fmla="*/ 2147483647 h 251"/>
              <a:gd name="T2" fmla="*/ 2147483647 w 306"/>
              <a:gd name="T3" fmla="*/ 2147483647 h 251"/>
              <a:gd name="T4" fmla="*/ 2147483647 w 306"/>
              <a:gd name="T5" fmla="*/ 2147483647 h 251"/>
              <a:gd name="T6" fmla="*/ 2147483647 w 306"/>
              <a:gd name="T7" fmla="*/ 2147483647 h 251"/>
              <a:gd name="T8" fmla="*/ 2147483647 w 306"/>
              <a:gd name="T9" fmla="*/ 2147483647 h 251"/>
              <a:gd name="T10" fmla="*/ 2147483647 w 306"/>
              <a:gd name="T11" fmla="*/ 2147483647 h 251"/>
              <a:gd name="T12" fmla="*/ 2147483647 w 306"/>
              <a:gd name="T13" fmla="*/ 2147483647 h 251"/>
              <a:gd name="T14" fmla="*/ 2147483647 w 306"/>
              <a:gd name="T15" fmla="*/ 2147483647 h 251"/>
              <a:gd name="T16" fmla="*/ 2147483647 w 306"/>
              <a:gd name="T17" fmla="*/ 2147483647 h 251"/>
              <a:gd name="T18" fmla="*/ 2147483647 w 306"/>
              <a:gd name="T19" fmla="*/ 2147483647 h 251"/>
              <a:gd name="T20" fmla="*/ 2147483647 w 306"/>
              <a:gd name="T21" fmla="*/ 2147483647 h 251"/>
              <a:gd name="T22" fmla="*/ 2147483647 w 306"/>
              <a:gd name="T23" fmla="*/ 2147483647 h 251"/>
              <a:gd name="T24" fmla="*/ 2147483647 w 306"/>
              <a:gd name="T25" fmla="*/ 2147483647 h 251"/>
              <a:gd name="T26" fmla="*/ 2147483647 w 306"/>
              <a:gd name="T27" fmla="*/ 2147483647 h 251"/>
              <a:gd name="T28" fmla="*/ 2147483647 w 306"/>
              <a:gd name="T29" fmla="*/ 2147483647 h 251"/>
              <a:gd name="T30" fmla="*/ 2147483647 w 306"/>
              <a:gd name="T31" fmla="*/ 2147483647 h 251"/>
              <a:gd name="T32" fmla="*/ 2147483647 w 306"/>
              <a:gd name="T33" fmla="*/ 2147483647 h 251"/>
              <a:gd name="T34" fmla="*/ 2147483647 w 306"/>
              <a:gd name="T35" fmla="*/ 2147483647 h 251"/>
              <a:gd name="T36" fmla="*/ 2147483647 w 306"/>
              <a:gd name="T37" fmla="*/ 2147483647 h 251"/>
              <a:gd name="T38" fmla="*/ 2147483647 w 306"/>
              <a:gd name="T39" fmla="*/ 2147483647 h 251"/>
              <a:gd name="T40" fmla="*/ 2147483647 w 306"/>
              <a:gd name="T41" fmla="*/ 2147483647 h 251"/>
              <a:gd name="T42" fmla="*/ 2147483647 w 306"/>
              <a:gd name="T43" fmla="*/ 2147483647 h 251"/>
              <a:gd name="T44" fmla="*/ 2147483647 w 306"/>
              <a:gd name="T45" fmla="*/ 2147483647 h 251"/>
              <a:gd name="T46" fmla="*/ 2147483647 w 306"/>
              <a:gd name="T47" fmla="*/ 2147483647 h 251"/>
              <a:gd name="T48" fmla="*/ 2147483647 w 306"/>
              <a:gd name="T49" fmla="*/ 2147483647 h 251"/>
              <a:gd name="T50" fmla="*/ 2147483647 w 306"/>
              <a:gd name="T51" fmla="*/ 2147483647 h 251"/>
              <a:gd name="T52" fmla="*/ 2147483647 w 306"/>
              <a:gd name="T53" fmla="*/ 2147483647 h 251"/>
              <a:gd name="T54" fmla="*/ 2147483647 w 306"/>
              <a:gd name="T55" fmla="*/ 2147483647 h 251"/>
              <a:gd name="T56" fmla="*/ 2147483647 w 306"/>
              <a:gd name="T57" fmla="*/ 2147483647 h 251"/>
              <a:gd name="T58" fmla="*/ 0 w 306"/>
              <a:gd name="T59" fmla="*/ 2147483647 h 251"/>
              <a:gd name="T60" fmla="*/ 2147483647 w 306"/>
              <a:gd name="T61" fmla="*/ 2147483647 h 251"/>
              <a:gd name="T62" fmla="*/ 2147483647 w 306"/>
              <a:gd name="T63" fmla="*/ 2147483647 h 251"/>
              <a:gd name="T64" fmla="*/ 2147483647 w 306"/>
              <a:gd name="T65" fmla="*/ 2147483647 h 251"/>
              <a:gd name="T66" fmla="*/ 2147483647 w 306"/>
              <a:gd name="T67" fmla="*/ 2147483647 h 251"/>
              <a:gd name="T68" fmla="*/ 2147483647 w 306"/>
              <a:gd name="T69" fmla="*/ 2147483647 h 251"/>
              <a:gd name="T70" fmla="*/ 2147483647 w 306"/>
              <a:gd name="T71" fmla="*/ 2147483647 h 251"/>
              <a:gd name="T72" fmla="*/ 2147483647 w 306"/>
              <a:gd name="T73" fmla="*/ 2147483647 h 2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51"/>
              <a:gd name="T113" fmla="*/ 306 w 306"/>
              <a:gd name="T114" fmla="*/ 251 h 2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51">
                <a:moveTo>
                  <a:pt x="140" y="0"/>
                </a:moveTo>
                <a:lnTo>
                  <a:pt x="146" y="1"/>
                </a:lnTo>
                <a:lnTo>
                  <a:pt x="154" y="2"/>
                </a:lnTo>
                <a:lnTo>
                  <a:pt x="163" y="4"/>
                </a:lnTo>
                <a:lnTo>
                  <a:pt x="172" y="8"/>
                </a:lnTo>
                <a:lnTo>
                  <a:pt x="181" y="12"/>
                </a:lnTo>
                <a:lnTo>
                  <a:pt x="191" y="18"/>
                </a:lnTo>
                <a:lnTo>
                  <a:pt x="201" y="23"/>
                </a:lnTo>
                <a:lnTo>
                  <a:pt x="212" y="30"/>
                </a:lnTo>
                <a:lnTo>
                  <a:pt x="224" y="38"/>
                </a:lnTo>
                <a:lnTo>
                  <a:pt x="236" y="47"/>
                </a:lnTo>
                <a:lnTo>
                  <a:pt x="247" y="57"/>
                </a:lnTo>
                <a:lnTo>
                  <a:pt x="257" y="67"/>
                </a:lnTo>
                <a:lnTo>
                  <a:pt x="268" y="78"/>
                </a:lnTo>
                <a:lnTo>
                  <a:pt x="277" y="88"/>
                </a:lnTo>
                <a:lnTo>
                  <a:pt x="285" y="101"/>
                </a:lnTo>
                <a:lnTo>
                  <a:pt x="293" y="112"/>
                </a:lnTo>
                <a:lnTo>
                  <a:pt x="299" y="123"/>
                </a:lnTo>
                <a:lnTo>
                  <a:pt x="303" y="135"/>
                </a:lnTo>
                <a:lnTo>
                  <a:pt x="305" y="145"/>
                </a:lnTo>
                <a:lnTo>
                  <a:pt x="306" y="155"/>
                </a:lnTo>
                <a:lnTo>
                  <a:pt x="306" y="164"/>
                </a:lnTo>
                <a:lnTo>
                  <a:pt x="304" y="174"/>
                </a:lnTo>
                <a:lnTo>
                  <a:pt x="301" y="183"/>
                </a:lnTo>
                <a:lnTo>
                  <a:pt x="296" y="192"/>
                </a:lnTo>
                <a:lnTo>
                  <a:pt x="290" y="201"/>
                </a:lnTo>
                <a:lnTo>
                  <a:pt x="282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0"/>
                </a:lnTo>
                <a:lnTo>
                  <a:pt x="243" y="236"/>
                </a:lnTo>
                <a:lnTo>
                  <a:pt x="231" y="240"/>
                </a:lnTo>
                <a:lnTo>
                  <a:pt x="220" y="245"/>
                </a:lnTo>
                <a:lnTo>
                  <a:pt x="209" y="247"/>
                </a:lnTo>
                <a:lnTo>
                  <a:pt x="199" y="249"/>
                </a:lnTo>
                <a:lnTo>
                  <a:pt x="186" y="251"/>
                </a:lnTo>
                <a:lnTo>
                  <a:pt x="173" y="249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30" y="230"/>
                </a:lnTo>
                <a:lnTo>
                  <a:pt x="118" y="223"/>
                </a:lnTo>
                <a:lnTo>
                  <a:pt x="108" y="214"/>
                </a:lnTo>
                <a:lnTo>
                  <a:pt x="98" y="205"/>
                </a:lnTo>
                <a:lnTo>
                  <a:pt x="87" y="195"/>
                </a:lnTo>
                <a:lnTo>
                  <a:pt x="77" y="184"/>
                </a:lnTo>
                <a:lnTo>
                  <a:pt x="66" y="174"/>
                </a:lnTo>
                <a:lnTo>
                  <a:pt x="56" y="163"/>
                </a:lnTo>
                <a:lnTo>
                  <a:pt x="46" y="153"/>
                </a:lnTo>
                <a:lnTo>
                  <a:pt x="39" y="144"/>
                </a:lnTo>
                <a:lnTo>
                  <a:pt x="31" y="135"/>
                </a:lnTo>
                <a:lnTo>
                  <a:pt x="24" y="126"/>
                </a:lnTo>
                <a:lnTo>
                  <a:pt x="19" y="117"/>
                </a:lnTo>
                <a:lnTo>
                  <a:pt x="13" y="108"/>
                </a:lnTo>
                <a:lnTo>
                  <a:pt x="9" y="99"/>
                </a:lnTo>
                <a:lnTo>
                  <a:pt x="5" y="90"/>
                </a:lnTo>
                <a:lnTo>
                  <a:pt x="2" y="83"/>
                </a:lnTo>
                <a:lnTo>
                  <a:pt x="1" y="75"/>
                </a:lnTo>
                <a:lnTo>
                  <a:pt x="0" y="67"/>
                </a:lnTo>
                <a:lnTo>
                  <a:pt x="0" y="60"/>
                </a:lnTo>
                <a:lnTo>
                  <a:pt x="2" y="54"/>
                </a:lnTo>
                <a:lnTo>
                  <a:pt x="4" y="47"/>
                </a:lnTo>
                <a:lnTo>
                  <a:pt x="9" y="41"/>
                </a:lnTo>
                <a:lnTo>
                  <a:pt x="13" y="37"/>
                </a:lnTo>
                <a:lnTo>
                  <a:pt x="19" y="32"/>
                </a:lnTo>
                <a:lnTo>
                  <a:pt x="25" y="29"/>
                </a:lnTo>
                <a:lnTo>
                  <a:pt x="33" y="26"/>
                </a:lnTo>
                <a:lnTo>
                  <a:pt x="43" y="23"/>
                </a:lnTo>
                <a:lnTo>
                  <a:pt x="53" y="21"/>
                </a:lnTo>
                <a:lnTo>
                  <a:pt x="66" y="20"/>
                </a:lnTo>
                <a:lnTo>
                  <a:pt x="78" y="19"/>
                </a:lnTo>
                <a:lnTo>
                  <a:pt x="93" y="19"/>
                </a:lnTo>
                <a:lnTo>
                  <a:pt x="109" y="20"/>
                </a:lnTo>
                <a:lnTo>
                  <a:pt x="127" y="21"/>
                </a:lnTo>
                <a:lnTo>
                  <a:pt x="146" y="2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3" name="Freeform 214"/>
          <p:cNvSpPr>
            <a:spLocks/>
          </p:cNvSpPr>
          <p:nvPr/>
        </p:nvSpPr>
        <p:spPr bwMode="auto">
          <a:xfrm>
            <a:off x="2260600" y="2622550"/>
            <a:ext cx="176213" cy="107950"/>
          </a:xfrm>
          <a:custGeom>
            <a:avLst/>
            <a:gdLst>
              <a:gd name="T0" fmla="*/ 2147483647 w 443"/>
              <a:gd name="T1" fmla="*/ 2147483647 h 272"/>
              <a:gd name="T2" fmla="*/ 2147483647 w 443"/>
              <a:gd name="T3" fmla="*/ 2147483647 h 272"/>
              <a:gd name="T4" fmla="*/ 2147483647 w 443"/>
              <a:gd name="T5" fmla="*/ 2147483647 h 272"/>
              <a:gd name="T6" fmla="*/ 2147483647 w 443"/>
              <a:gd name="T7" fmla="*/ 2147483647 h 272"/>
              <a:gd name="T8" fmla="*/ 2147483647 w 443"/>
              <a:gd name="T9" fmla="*/ 2147483647 h 272"/>
              <a:gd name="T10" fmla="*/ 2147483647 w 443"/>
              <a:gd name="T11" fmla="*/ 2147483647 h 272"/>
              <a:gd name="T12" fmla="*/ 2147483647 w 443"/>
              <a:gd name="T13" fmla="*/ 2147483647 h 272"/>
              <a:gd name="T14" fmla="*/ 2147483647 w 443"/>
              <a:gd name="T15" fmla="*/ 2147483647 h 272"/>
              <a:gd name="T16" fmla="*/ 2147483647 w 443"/>
              <a:gd name="T17" fmla="*/ 2147483647 h 272"/>
              <a:gd name="T18" fmla="*/ 2147483647 w 443"/>
              <a:gd name="T19" fmla="*/ 2147483647 h 272"/>
              <a:gd name="T20" fmla="*/ 2147483647 w 443"/>
              <a:gd name="T21" fmla="*/ 2147483647 h 272"/>
              <a:gd name="T22" fmla="*/ 2147483647 w 443"/>
              <a:gd name="T23" fmla="*/ 2147483647 h 272"/>
              <a:gd name="T24" fmla="*/ 2147483647 w 443"/>
              <a:gd name="T25" fmla="*/ 2147483647 h 272"/>
              <a:gd name="T26" fmla="*/ 2147483647 w 443"/>
              <a:gd name="T27" fmla="*/ 2147483647 h 272"/>
              <a:gd name="T28" fmla="*/ 2147483647 w 443"/>
              <a:gd name="T29" fmla="*/ 2147483647 h 272"/>
              <a:gd name="T30" fmla="*/ 2147483647 w 443"/>
              <a:gd name="T31" fmla="*/ 2147483647 h 272"/>
              <a:gd name="T32" fmla="*/ 2147483647 w 443"/>
              <a:gd name="T33" fmla="*/ 2147483647 h 272"/>
              <a:gd name="T34" fmla="*/ 0 w 443"/>
              <a:gd name="T35" fmla="*/ 2147483647 h 272"/>
              <a:gd name="T36" fmla="*/ 2147483647 w 443"/>
              <a:gd name="T37" fmla="*/ 2147483647 h 272"/>
              <a:gd name="T38" fmla="*/ 2147483647 w 443"/>
              <a:gd name="T39" fmla="*/ 2147483647 h 272"/>
              <a:gd name="T40" fmla="*/ 2147483647 w 443"/>
              <a:gd name="T41" fmla="*/ 2147483647 h 272"/>
              <a:gd name="T42" fmla="*/ 2147483647 w 443"/>
              <a:gd name="T43" fmla="*/ 2147483647 h 272"/>
              <a:gd name="T44" fmla="*/ 2147483647 w 443"/>
              <a:gd name="T45" fmla="*/ 2147483647 h 272"/>
              <a:gd name="T46" fmla="*/ 2147483647 w 443"/>
              <a:gd name="T47" fmla="*/ 0 h 272"/>
              <a:gd name="T48" fmla="*/ 2147483647 w 443"/>
              <a:gd name="T49" fmla="*/ 2147483647 h 272"/>
              <a:gd name="T50" fmla="*/ 2147483647 w 443"/>
              <a:gd name="T51" fmla="*/ 2147483647 h 272"/>
              <a:gd name="T52" fmla="*/ 2147483647 w 443"/>
              <a:gd name="T53" fmla="*/ 2147483647 h 272"/>
              <a:gd name="T54" fmla="*/ 2147483647 w 443"/>
              <a:gd name="T55" fmla="*/ 2147483647 h 272"/>
              <a:gd name="T56" fmla="*/ 2147483647 w 443"/>
              <a:gd name="T57" fmla="*/ 2147483647 h 272"/>
              <a:gd name="T58" fmla="*/ 2147483647 w 443"/>
              <a:gd name="T59" fmla="*/ 2147483647 h 272"/>
              <a:gd name="T60" fmla="*/ 2147483647 w 443"/>
              <a:gd name="T61" fmla="*/ 2147483647 h 272"/>
              <a:gd name="T62" fmla="*/ 2147483647 w 443"/>
              <a:gd name="T63" fmla="*/ 2147483647 h 272"/>
              <a:gd name="T64" fmla="*/ 2147483647 w 443"/>
              <a:gd name="T65" fmla="*/ 2147483647 h 272"/>
              <a:gd name="T66" fmla="*/ 2147483647 w 443"/>
              <a:gd name="T67" fmla="*/ 2147483647 h 272"/>
              <a:gd name="T68" fmla="*/ 2147483647 w 443"/>
              <a:gd name="T69" fmla="*/ 2147483647 h 272"/>
              <a:gd name="T70" fmla="*/ 2147483647 w 443"/>
              <a:gd name="T71" fmla="*/ 2147483647 h 272"/>
              <a:gd name="T72" fmla="*/ 2147483647 w 443"/>
              <a:gd name="T73" fmla="*/ 2147483647 h 272"/>
              <a:gd name="T74" fmla="*/ 2147483647 w 443"/>
              <a:gd name="T75" fmla="*/ 2147483647 h 272"/>
              <a:gd name="T76" fmla="*/ 2147483647 w 443"/>
              <a:gd name="T77" fmla="*/ 2147483647 h 272"/>
              <a:gd name="T78" fmla="*/ 2147483647 w 443"/>
              <a:gd name="T79" fmla="*/ 2147483647 h 272"/>
              <a:gd name="T80" fmla="*/ 2147483647 w 443"/>
              <a:gd name="T81" fmla="*/ 2147483647 h 272"/>
              <a:gd name="T82" fmla="*/ 2147483647 w 443"/>
              <a:gd name="T83" fmla="*/ 2147483647 h 272"/>
              <a:gd name="T84" fmla="*/ 2147483647 w 443"/>
              <a:gd name="T85" fmla="*/ 2147483647 h 272"/>
              <a:gd name="T86" fmla="*/ 2147483647 w 443"/>
              <a:gd name="T87" fmla="*/ 2147483647 h 2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2"/>
              <a:gd name="T134" fmla="*/ 443 w 443"/>
              <a:gd name="T135" fmla="*/ 272 h 2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2">
                <a:moveTo>
                  <a:pt x="443" y="215"/>
                </a:moveTo>
                <a:lnTo>
                  <a:pt x="421" y="227"/>
                </a:lnTo>
                <a:lnTo>
                  <a:pt x="399" y="237"/>
                </a:lnTo>
                <a:lnTo>
                  <a:pt x="377" y="245"/>
                </a:lnTo>
                <a:lnTo>
                  <a:pt x="356" y="253"/>
                </a:lnTo>
                <a:lnTo>
                  <a:pt x="335" y="260"/>
                </a:lnTo>
                <a:lnTo>
                  <a:pt x="314" y="264"/>
                </a:lnTo>
                <a:lnTo>
                  <a:pt x="294" y="267"/>
                </a:lnTo>
                <a:lnTo>
                  <a:pt x="273" y="271"/>
                </a:lnTo>
                <a:lnTo>
                  <a:pt x="254" y="272"/>
                </a:lnTo>
                <a:lnTo>
                  <a:pt x="236" y="271"/>
                </a:lnTo>
                <a:lnTo>
                  <a:pt x="219" y="270"/>
                </a:lnTo>
                <a:lnTo>
                  <a:pt x="202" y="267"/>
                </a:lnTo>
                <a:lnTo>
                  <a:pt x="185" y="265"/>
                </a:lnTo>
                <a:lnTo>
                  <a:pt x="169" y="261"/>
                </a:lnTo>
                <a:lnTo>
                  <a:pt x="154" y="255"/>
                </a:lnTo>
                <a:lnTo>
                  <a:pt x="138" y="248"/>
                </a:lnTo>
                <a:lnTo>
                  <a:pt x="123" y="241"/>
                </a:lnTo>
                <a:lnTo>
                  <a:pt x="109" y="232"/>
                </a:lnTo>
                <a:lnTo>
                  <a:pt x="95" y="223"/>
                </a:lnTo>
                <a:lnTo>
                  <a:pt x="86" y="215"/>
                </a:lnTo>
                <a:lnTo>
                  <a:pt x="79" y="207"/>
                </a:lnTo>
                <a:lnTo>
                  <a:pt x="70" y="199"/>
                </a:lnTo>
                <a:lnTo>
                  <a:pt x="62" y="190"/>
                </a:lnTo>
                <a:lnTo>
                  <a:pt x="54" y="181"/>
                </a:lnTo>
                <a:lnTo>
                  <a:pt x="47" y="171"/>
                </a:lnTo>
                <a:lnTo>
                  <a:pt x="39" y="161"/>
                </a:lnTo>
                <a:lnTo>
                  <a:pt x="33" y="151"/>
                </a:lnTo>
                <a:lnTo>
                  <a:pt x="27" y="140"/>
                </a:lnTo>
                <a:lnTo>
                  <a:pt x="20" y="129"/>
                </a:lnTo>
                <a:lnTo>
                  <a:pt x="16" y="116"/>
                </a:lnTo>
                <a:lnTo>
                  <a:pt x="10" y="105"/>
                </a:lnTo>
                <a:lnTo>
                  <a:pt x="7" y="93"/>
                </a:lnTo>
                <a:lnTo>
                  <a:pt x="4" y="81"/>
                </a:lnTo>
                <a:lnTo>
                  <a:pt x="1" y="69"/>
                </a:lnTo>
                <a:lnTo>
                  <a:pt x="0" y="58"/>
                </a:lnTo>
                <a:lnTo>
                  <a:pt x="1" y="48"/>
                </a:lnTo>
                <a:lnTo>
                  <a:pt x="4" y="39"/>
                </a:lnTo>
                <a:lnTo>
                  <a:pt x="7" y="30"/>
                </a:lnTo>
                <a:lnTo>
                  <a:pt x="13" y="22"/>
                </a:lnTo>
                <a:lnTo>
                  <a:pt x="19" y="17"/>
                </a:lnTo>
                <a:lnTo>
                  <a:pt x="27" y="12"/>
                </a:lnTo>
                <a:lnTo>
                  <a:pt x="35" y="8"/>
                </a:lnTo>
                <a:lnTo>
                  <a:pt x="45" y="4"/>
                </a:lnTo>
                <a:lnTo>
                  <a:pt x="55" y="2"/>
                </a:lnTo>
                <a:lnTo>
                  <a:pt x="66" y="1"/>
                </a:lnTo>
                <a:lnTo>
                  <a:pt x="79" y="0"/>
                </a:lnTo>
                <a:lnTo>
                  <a:pt x="90" y="0"/>
                </a:lnTo>
                <a:lnTo>
                  <a:pt x="101" y="1"/>
                </a:lnTo>
                <a:lnTo>
                  <a:pt x="113" y="3"/>
                </a:lnTo>
                <a:lnTo>
                  <a:pt x="124" y="6"/>
                </a:lnTo>
                <a:lnTo>
                  <a:pt x="136" y="8"/>
                </a:lnTo>
                <a:lnTo>
                  <a:pt x="146" y="12"/>
                </a:lnTo>
                <a:lnTo>
                  <a:pt x="159" y="18"/>
                </a:lnTo>
                <a:lnTo>
                  <a:pt x="172" y="26"/>
                </a:lnTo>
                <a:lnTo>
                  <a:pt x="184" y="33"/>
                </a:lnTo>
                <a:lnTo>
                  <a:pt x="194" y="41"/>
                </a:lnTo>
                <a:lnTo>
                  <a:pt x="205" y="49"/>
                </a:lnTo>
                <a:lnTo>
                  <a:pt x="216" y="56"/>
                </a:lnTo>
                <a:lnTo>
                  <a:pt x="229" y="61"/>
                </a:lnTo>
                <a:lnTo>
                  <a:pt x="241" y="66"/>
                </a:lnTo>
                <a:lnTo>
                  <a:pt x="254" y="68"/>
                </a:lnTo>
                <a:lnTo>
                  <a:pt x="267" y="68"/>
                </a:lnTo>
                <a:lnTo>
                  <a:pt x="280" y="67"/>
                </a:lnTo>
                <a:lnTo>
                  <a:pt x="294" y="65"/>
                </a:lnTo>
                <a:lnTo>
                  <a:pt x="308" y="61"/>
                </a:lnTo>
                <a:lnTo>
                  <a:pt x="323" y="59"/>
                </a:lnTo>
                <a:lnTo>
                  <a:pt x="337" y="56"/>
                </a:lnTo>
                <a:lnTo>
                  <a:pt x="352" y="54"/>
                </a:lnTo>
                <a:lnTo>
                  <a:pt x="365" y="51"/>
                </a:lnTo>
                <a:lnTo>
                  <a:pt x="377" y="51"/>
                </a:lnTo>
                <a:lnTo>
                  <a:pt x="390" y="51"/>
                </a:lnTo>
                <a:lnTo>
                  <a:pt x="401" y="54"/>
                </a:lnTo>
                <a:lnTo>
                  <a:pt x="410" y="58"/>
                </a:lnTo>
                <a:lnTo>
                  <a:pt x="417" y="64"/>
                </a:lnTo>
                <a:lnTo>
                  <a:pt x="421" y="69"/>
                </a:lnTo>
                <a:lnTo>
                  <a:pt x="426" y="77"/>
                </a:lnTo>
                <a:lnTo>
                  <a:pt x="430" y="85"/>
                </a:lnTo>
                <a:lnTo>
                  <a:pt x="432" y="94"/>
                </a:lnTo>
                <a:lnTo>
                  <a:pt x="435" y="103"/>
                </a:lnTo>
                <a:lnTo>
                  <a:pt x="436" y="113"/>
                </a:lnTo>
                <a:lnTo>
                  <a:pt x="436" y="124"/>
                </a:lnTo>
                <a:lnTo>
                  <a:pt x="435" y="134"/>
                </a:lnTo>
                <a:lnTo>
                  <a:pt x="433" y="145"/>
                </a:lnTo>
                <a:lnTo>
                  <a:pt x="431" y="157"/>
                </a:lnTo>
                <a:lnTo>
                  <a:pt x="428" y="168"/>
                </a:lnTo>
                <a:lnTo>
                  <a:pt x="424" y="179"/>
                </a:lnTo>
                <a:lnTo>
                  <a:pt x="420" y="189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4" name="Freeform 215"/>
          <p:cNvSpPr>
            <a:spLocks/>
          </p:cNvSpPr>
          <p:nvPr/>
        </p:nvSpPr>
        <p:spPr bwMode="auto">
          <a:xfrm>
            <a:off x="2544763" y="2908300"/>
            <a:ext cx="130175" cy="60325"/>
          </a:xfrm>
          <a:custGeom>
            <a:avLst/>
            <a:gdLst>
              <a:gd name="T0" fmla="*/ 2147483647 w 327"/>
              <a:gd name="T1" fmla="*/ 2147483647 h 153"/>
              <a:gd name="T2" fmla="*/ 2147483647 w 327"/>
              <a:gd name="T3" fmla="*/ 2147483647 h 153"/>
              <a:gd name="T4" fmla="*/ 2147483647 w 327"/>
              <a:gd name="T5" fmla="*/ 2147483647 h 153"/>
              <a:gd name="T6" fmla="*/ 2147483647 w 327"/>
              <a:gd name="T7" fmla="*/ 2147483647 h 153"/>
              <a:gd name="T8" fmla="*/ 2147483647 w 327"/>
              <a:gd name="T9" fmla="*/ 2147483647 h 153"/>
              <a:gd name="T10" fmla="*/ 2147483647 w 327"/>
              <a:gd name="T11" fmla="*/ 2147483647 h 153"/>
              <a:gd name="T12" fmla="*/ 2147483647 w 327"/>
              <a:gd name="T13" fmla="*/ 2147483647 h 153"/>
              <a:gd name="T14" fmla="*/ 2147483647 w 327"/>
              <a:gd name="T15" fmla="*/ 2147483647 h 153"/>
              <a:gd name="T16" fmla="*/ 2147483647 w 327"/>
              <a:gd name="T17" fmla="*/ 2147483647 h 153"/>
              <a:gd name="T18" fmla="*/ 2147483647 w 327"/>
              <a:gd name="T19" fmla="*/ 2147483647 h 153"/>
              <a:gd name="T20" fmla="*/ 2147483647 w 327"/>
              <a:gd name="T21" fmla="*/ 2147483647 h 153"/>
              <a:gd name="T22" fmla="*/ 2147483647 w 327"/>
              <a:gd name="T23" fmla="*/ 2147483647 h 153"/>
              <a:gd name="T24" fmla="*/ 0 w 327"/>
              <a:gd name="T25" fmla="*/ 2147483647 h 153"/>
              <a:gd name="T26" fmla="*/ 2147483647 w 327"/>
              <a:gd name="T27" fmla="*/ 2147483647 h 153"/>
              <a:gd name="T28" fmla="*/ 2147483647 w 327"/>
              <a:gd name="T29" fmla="*/ 2147483647 h 153"/>
              <a:gd name="T30" fmla="*/ 2147483647 w 327"/>
              <a:gd name="T31" fmla="*/ 2147483647 h 153"/>
              <a:gd name="T32" fmla="*/ 2147483647 w 327"/>
              <a:gd name="T33" fmla="*/ 2147483647 h 153"/>
              <a:gd name="T34" fmla="*/ 2147483647 w 327"/>
              <a:gd name="T35" fmla="*/ 2147483647 h 153"/>
              <a:gd name="T36" fmla="*/ 2147483647 w 327"/>
              <a:gd name="T37" fmla="*/ 0 h 153"/>
              <a:gd name="T38" fmla="*/ 2147483647 w 327"/>
              <a:gd name="T39" fmla="*/ 0 h 153"/>
              <a:gd name="T40" fmla="*/ 2147483647 w 327"/>
              <a:gd name="T41" fmla="*/ 2147483647 h 153"/>
              <a:gd name="T42" fmla="*/ 2147483647 w 327"/>
              <a:gd name="T43" fmla="*/ 2147483647 h 153"/>
              <a:gd name="T44" fmla="*/ 2147483647 w 327"/>
              <a:gd name="T45" fmla="*/ 2147483647 h 153"/>
              <a:gd name="T46" fmla="*/ 2147483647 w 327"/>
              <a:gd name="T47" fmla="*/ 2147483647 h 153"/>
              <a:gd name="T48" fmla="*/ 2147483647 w 327"/>
              <a:gd name="T49" fmla="*/ 2147483647 h 153"/>
              <a:gd name="T50" fmla="*/ 2147483647 w 327"/>
              <a:gd name="T51" fmla="*/ 2147483647 h 153"/>
              <a:gd name="T52" fmla="*/ 2147483647 w 327"/>
              <a:gd name="T53" fmla="*/ 2147483647 h 153"/>
              <a:gd name="T54" fmla="*/ 2147483647 w 327"/>
              <a:gd name="T55" fmla="*/ 2147483647 h 153"/>
              <a:gd name="T56" fmla="*/ 2147483647 w 327"/>
              <a:gd name="T57" fmla="*/ 2147483647 h 153"/>
              <a:gd name="T58" fmla="*/ 2147483647 w 327"/>
              <a:gd name="T59" fmla="*/ 2147483647 h 153"/>
              <a:gd name="T60" fmla="*/ 2147483647 w 327"/>
              <a:gd name="T61" fmla="*/ 2147483647 h 153"/>
              <a:gd name="T62" fmla="*/ 2147483647 w 327"/>
              <a:gd name="T63" fmla="*/ 2147483647 h 153"/>
              <a:gd name="T64" fmla="*/ 2147483647 w 327"/>
              <a:gd name="T65" fmla="*/ 2147483647 h 153"/>
              <a:gd name="T66" fmla="*/ 2147483647 w 327"/>
              <a:gd name="T67" fmla="*/ 2147483647 h 153"/>
              <a:gd name="T68" fmla="*/ 2147483647 w 327"/>
              <a:gd name="T69" fmla="*/ 2147483647 h 153"/>
              <a:gd name="T70" fmla="*/ 2147483647 w 327"/>
              <a:gd name="T71" fmla="*/ 2147483647 h 153"/>
              <a:gd name="T72" fmla="*/ 2147483647 w 327"/>
              <a:gd name="T73" fmla="*/ 2147483647 h 153"/>
              <a:gd name="T74" fmla="*/ 2147483647 w 327"/>
              <a:gd name="T75" fmla="*/ 2147483647 h 153"/>
              <a:gd name="T76" fmla="*/ 2147483647 w 327"/>
              <a:gd name="T77" fmla="*/ 2147483647 h 153"/>
              <a:gd name="T78" fmla="*/ 2147483647 w 327"/>
              <a:gd name="T79" fmla="*/ 2147483647 h 153"/>
              <a:gd name="T80" fmla="*/ 2147483647 w 327"/>
              <a:gd name="T81" fmla="*/ 2147483647 h 153"/>
              <a:gd name="T82" fmla="*/ 2147483647 w 327"/>
              <a:gd name="T83" fmla="*/ 2147483647 h 153"/>
              <a:gd name="T84" fmla="*/ 2147483647 w 327"/>
              <a:gd name="T85" fmla="*/ 2147483647 h 153"/>
              <a:gd name="T86" fmla="*/ 2147483647 w 327"/>
              <a:gd name="T87" fmla="*/ 2147483647 h 153"/>
              <a:gd name="T88" fmla="*/ 2147483647 w 327"/>
              <a:gd name="T89" fmla="*/ 2147483647 h 153"/>
              <a:gd name="T90" fmla="*/ 2147483647 w 327"/>
              <a:gd name="T91" fmla="*/ 2147483647 h 153"/>
              <a:gd name="T92" fmla="*/ 2147483647 w 327"/>
              <a:gd name="T93" fmla="*/ 2147483647 h 153"/>
              <a:gd name="T94" fmla="*/ 2147483647 w 327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3"/>
              <a:gd name="T146" fmla="*/ 327 w 327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3">
                <a:moveTo>
                  <a:pt x="211" y="119"/>
                </a:moveTo>
                <a:lnTo>
                  <a:pt x="197" y="123"/>
                </a:lnTo>
                <a:lnTo>
                  <a:pt x="182" y="126"/>
                </a:lnTo>
                <a:lnTo>
                  <a:pt x="169" y="131"/>
                </a:lnTo>
                <a:lnTo>
                  <a:pt x="155" y="135"/>
                </a:lnTo>
                <a:lnTo>
                  <a:pt x="144" y="140"/>
                </a:lnTo>
                <a:lnTo>
                  <a:pt x="132" y="143"/>
                </a:lnTo>
                <a:lnTo>
                  <a:pt x="121" y="146"/>
                </a:lnTo>
                <a:lnTo>
                  <a:pt x="111" y="150"/>
                </a:lnTo>
                <a:lnTo>
                  <a:pt x="99" y="152"/>
                </a:lnTo>
                <a:lnTo>
                  <a:pt x="89" y="153"/>
                </a:lnTo>
                <a:lnTo>
                  <a:pt x="79" y="153"/>
                </a:lnTo>
                <a:lnTo>
                  <a:pt x="69" y="152"/>
                </a:lnTo>
                <a:lnTo>
                  <a:pt x="59" y="149"/>
                </a:lnTo>
                <a:lnTo>
                  <a:pt x="51" y="144"/>
                </a:lnTo>
                <a:lnTo>
                  <a:pt x="43" y="140"/>
                </a:lnTo>
                <a:lnTo>
                  <a:pt x="37" y="133"/>
                </a:lnTo>
                <a:lnTo>
                  <a:pt x="29" y="126"/>
                </a:lnTo>
                <a:lnTo>
                  <a:pt x="23" y="119"/>
                </a:lnTo>
                <a:lnTo>
                  <a:pt x="17" y="112"/>
                </a:lnTo>
                <a:lnTo>
                  <a:pt x="12" y="103"/>
                </a:lnTo>
                <a:lnTo>
                  <a:pt x="8" y="94"/>
                </a:lnTo>
                <a:lnTo>
                  <a:pt x="4" y="85"/>
                </a:lnTo>
                <a:lnTo>
                  <a:pt x="2" y="76"/>
                </a:lnTo>
                <a:lnTo>
                  <a:pt x="0" y="67"/>
                </a:lnTo>
                <a:lnTo>
                  <a:pt x="0" y="58"/>
                </a:lnTo>
                <a:lnTo>
                  <a:pt x="1" y="50"/>
                </a:lnTo>
                <a:lnTo>
                  <a:pt x="3" y="41"/>
                </a:lnTo>
                <a:lnTo>
                  <a:pt x="8" y="34"/>
                </a:lnTo>
                <a:lnTo>
                  <a:pt x="12" y="28"/>
                </a:lnTo>
                <a:lnTo>
                  <a:pt x="20" y="21"/>
                </a:lnTo>
                <a:lnTo>
                  <a:pt x="29" y="16"/>
                </a:lnTo>
                <a:lnTo>
                  <a:pt x="39" y="12"/>
                </a:lnTo>
                <a:lnTo>
                  <a:pt x="50" y="8"/>
                </a:lnTo>
                <a:lnTo>
                  <a:pt x="61" y="5"/>
                </a:lnTo>
                <a:lnTo>
                  <a:pt x="74" y="3"/>
                </a:lnTo>
                <a:lnTo>
                  <a:pt x="87" y="1"/>
                </a:lnTo>
                <a:lnTo>
                  <a:pt x="99" y="0"/>
                </a:lnTo>
                <a:lnTo>
                  <a:pt x="112" y="0"/>
                </a:lnTo>
                <a:lnTo>
                  <a:pt x="124" y="0"/>
                </a:lnTo>
                <a:lnTo>
                  <a:pt x="134" y="0"/>
                </a:lnTo>
                <a:lnTo>
                  <a:pt x="144" y="1"/>
                </a:lnTo>
                <a:lnTo>
                  <a:pt x="153" y="2"/>
                </a:lnTo>
                <a:lnTo>
                  <a:pt x="160" y="3"/>
                </a:lnTo>
                <a:lnTo>
                  <a:pt x="164" y="4"/>
                </a:lnTo>
                <a:lnTo>
                  <a:pt x="166" y="5"/>
                </a:lnTo>
                <a:lnTo>
                  <a:pt x="169" y="9"/>
                </a:lnTo>
                <a:lnTo>
                  <a:pt x="173" y="15"/>
                </a:lnTo>
                <a:lnTo>
                  <a:pt x="177" y="21"/>
                </a:lnTo>
                <a:lnTo>
                  <a:pt x="180" y="27"/>
                </a:lnTo>
                <a:lnTo>
                  <a:pt x="184" y="31"/>
                </a:lnTo>
                <a:lnTo>
                  <a:pt x="189" y="36"/>
                </a:lnTo>
                <a:lnTo>
                  <a:pt x="193" y="40"/>
                </a:lnTo>
                <a:lnTo>
                  <a:pt x="201" y="42"/>
                </a:lnTo>
                <a:lnTo>
                  <a:pt x="209" y="41"/>
                </a:lnTo>
                <a:lnTo>
                  <a:pt x="218" y="38"/>
                </a:lnTo>
                <a:lnTo>
                  <a:pt x="226" y="34"/>
                </a:lnTo>
                <a:lnTo>
                  <a:pt x="235" y="32"/>
                </a:lnTo>
                <a:lnTo>
                  <a:pt x="244" y="30"/>
                </a:lnTo>
                <a:lnTo>
                  <a:pt x="253" y="29"/>
                </a:lnTo>
                <a:lnTo>
                  <a:pt x="262" y="29"/>
                </a:lnTo>
                <a:lnTo>
                  <a:pt x="269" y="29"/>
                </a:lnTo>
                <a:lnTo>
                  <a:pt x="276" y="30"/>
                </a:lnTo>
                <a:lnTo>
                  <a:pt x="283" y="31"/>
                </a:lnTo>
                <a:lnTo>
                  <a:pt x="288" y="32"/>
                </a:lnTo>
                <a:lnTo>
                  <a:pt x="295" y="33"/>
                </a:lnTo>
                <a:lnTo>
                  <a:pt x="301" y="36"/>
                </a:lnTo>
                <a:lnTo>
                  <a:pt x="305" y="37"/>
                </a:lnTo>
                <a:lnTo>
                  <a:pt x="310" y="39"/>
                </a:lnTo>
                <a:lnTo>
                  <a:pt x="314" y="41"/>
                </a:lnTo>
                <a:lnTo>
                  <a:pt x="318" y="43"/>
                </a:lnTo>
                <a:lnTo>
                  <a:pt x="321" y="46"/>
                </a:lnTo>
                <a:lnTo>
                  <a:pt x="323" y="48"/>
                </a:lnTo>
                <a:lnTo>
                  <a:pt x="325" y="51"/>
                </a:lnTo>
                <a:lnTo>
                  <a:pt x="327" y="53"/>
                </a:lnTo>
                <a:lnTo>
                  <a:pt x="327" y="56"/>
                </a:lnTo>
                <a:lnTo>
                  <a:pt x="327" y="58"/>
                </a:lnTo>
                <a:lnTo>
                  <a:pt x="324" y="61"/>
                </a:lnTo>
                <a:lnTo>
                  <a:pt x="322" y="64"/>
                </a:lnTo>
                <a:lnTo>
                  <a:pt x="316" y="67"/>
                </a:lnTo>
                <a:lnTo>
                  <a:pt x="308" y="71"/>
                </a:lnTo>
                <a:lnTo>
                  <a:pt x="295" y="75"/>
                </a:lnTo>
                <a:lnTo>
                  <a:pt x="283" y="78"/>
                </a:lnTo>
                <a:lnTo>
                  <a:pt x="268" y="81"/>
                </a:lnTo>
                <a:lnTo>
                  <a:pt x="254" y="85"/>
                </a:lnTo>
                <a:lnTo>
                  <a:pt x="239" y="88"/>
                </a:lnTo>
                <a:lnTo>
                  <a:pt x="225" y="93"/>
                </a:lnTo>
                <a:lnTo>
                  <a:pt x="212" y="97"/>
                </a:lnTo>
                <a:lnTo>
                  <a:pt x="207" y="100"/>
                </a:lnTo>
                <a:lnTo>
                  <a:pt x="201" y="103"/>
                </a:lnTo>
                <a:lnTo>
                  <a:pt x="197" y="106"/>
                </a:lnTo>
                <a:lnTo>
                  <a:pt x="193" y="109"/>
                </a:lnTo>
                <a:lnTo>
                  <a:pt x="191" y="113"/>
                </a:lnTo>
                <a:lnTo>
                  <a:pt x="189" y="117"/>
                </a:lnTo>
                <a:lnTo>
                  <a:pt x="188" y="122"/>
                </a:lnTo>
                <a:lnTo>
                  <a:pt x="189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5" name="Freeform 216"/>
          <p:cNvSpPr>
            <a:spLocks/>
          </p:cNvSpPr>
          <p:nvPr/>
        </p:nvSpPr>
        <p:spPr bwMode="auto">
          <a:xfrm>
            <a:off x="2771775" y="2982913"/>
            <a:ext cx="31750" cy="23812"/>
          </a:xfrm>
          <a:custGeom>
            <a:avLst/>
            <a:gdLst>
              <a:gd name="T0" fmla="*/ 2147483647 w 79"/>
              <a:gd name="T1" fmla="*/ 2147483647 h 60"/>
              <a:gd name="T2" fmla="*/ 2147483647 w 79"/>
              <a:gd name="T3" fmla="*/ 2147483647 h 60"/>
              <a:gd name="T4" fmla="*/ 2147483647 w 79"/>
              <a:gd name="T5" fmla="*/ 2147483647 h 60"/>
              <a:gd name="T6" fmla="*/ 2147483647 w 79"/>
              <a:gd name="T7" fmla="*/ 2147483647 h 60"/>
              <a:gd name="T8" fmla="*/ 2147483647 w 79"/>
              <a:gd name="T9" fmla="*/ 2147483647 h 60"/>
              <a:gd name="T10" fmla="*/ 2147483647 w 79"/>
              <a:gd name="T11" fmla="*/ 2147483647 h 60"/>
              <a:gd name="T12" fmla="*/ 2147483647 w 79"/>
              <a:gd name="T13" fmla="*/ 2147483647 h 60"/>
              <a:gd name="T14" fmla="*/ 2147483647 w 79"/>
              <a:gd name="T15" fmla="*/ 2147483647 h 60"/>
              <a:gd name="T16" fmla="*/ 2147483647 w 79"/>
              <a:gd name="T17" fmla="*/ 2147483647 h 60"/>
              <a:gd name="T18" fmla="*/ 2147483647 w 79"/>
              <a:gd name="T19" fmla="*/ 2147483647 h 60"/>
              <a:gd name="T20" fmla="*/ 2147483647 w 79"/>
              <a:gd name="T21" fmla="*/ 2147483647 h 60"/>
              <a:gd name="T22" fmla="*/ 2147483647 w 79"/>
              <a:gd name="T23" fmla="*/ 2147483647 h 60"/>
              <a:gd name="T24" fmla="*/ 2147483647 w 79"/>
              <a:gd name="T25" fmla="*/ 2147483647 h 60"/>
              <a:gd name="T26" fmla="*/ 2147483647 w 79"/>
              <a:gd name="T27" fmla="*/ 2147483647 h 60"/>
              <a:gd name="T28" fmla="*/ 2147483647 w 79"/>
              <a:gd name="T29" fmla="*/ 2147483647 h 60"/>
              <a:gd name="T30" fmla="*/ 2147483647 w 79"/>
              <a:gd name="T31" fmla="*/ 2147483647 h 60"/>
              <a:gd name="T32" fmla="*/ 2147483647 w 79"/>
              <a:gd name="T33" fmla="*/ 2147483647 h 60"/>
              <a:gd name="T34" fmla="*/ 2147483647 w 79"/>
              <a:gd name="T35" fmla="*/ 2147483647 h 60"/>
              <a:gd name="T36" fmla="*/ 2147483647 w 79"/>
              <a:gd name="T37" fmla="*/ 2147483647 h 60"/>
              <a:gd name="T38" fmla="*/ 2147483647 w 79"/>
              <a:gd name="T39" fmla="*/ 2147483647 h 60"/>
              <a:gd name="T40" fmla="*/ 2147483647 w 79"/>
              <a:gd name="T41" fmla="*/ 2147483647 h 60"/>
              <a:gd name="T42" fmla="*/ 2147483647 w 79"/>
              <a:gd name="T43" fmla="*/ 2147483647 h 60"/>
              <a:gd name="T44" fmla="*/ 2147483647 w 79"/>
              <a:gd name="T45" fmla="*/ 2147483647 h 60"/>
              <a:gd name="T46" fmla="*/ 2147483647 w 79"/>
              <a:gd name="T47" fmla="*/ 2147483647 h 60"/>
              <a:gd name="T48" fmla="*/ 2147483647 w 79"/>
              <a:gd name="T49" fmla="*/ 2147483647 h 60"/>
              <a:gd name="T50" fmla="*/ 2147483647 w 79"/>
              <a:gd name="T51" fmla="*/ 2147483647 h 60"/>
              <a:gd name="T52" fmla="*/ 2147483647 w 79"/>
              <a:gd name="T53" fmla="*/ 2147483647 h 60"/>
              <a:gd name="T54" fmla="*/ 2147483647 w 79"/>
              <a:gd name="T55" fmla="*/ 2147483647 h 60"/>
              <a:gd name="T56" fmla="*/ 2147483647 w 79"/>
              <a:gd name="T57" fmla="*/ 2147483647 h 60"/>
              <a:gd name="T58" fmla="*/ 2147483647 w 79"/>
              <a:gd name="T59" fmla="*/ 2147483647 h 60"/>
              <a:gd name="T60" fmla="*/ 2147483647 w 79"/>
              <a:gd name="T61" fmla="*/ 2147483647 h 60"/>
              <a:gd name="T62" fmla="*/ 2147483647 w 79"/>
              <a:gd name="T63" fmla="*/ 2147483647 h 60"/>
              <a:gd name="T64" fmla="*/ 0 w 79"/>
              <a:gd name="T65" fmla="*/ 2147483647 h 60"/>
              <a:gd name="T66" fmla="*/ 2147483647 w 79"/>
              <a:gd name="T67" fmla="*/ 2147483647 h 60"/>
              <a:gd name="T68" fmla="*/ 2147483647 w 79"/>
              <a:gd name="T69" fmla="*/ 2147483647 h 60"/>
              <a:gd name="T70" fmla="*/ 2147483647 w 79"/>
              <a:gd name="T71" fmla="*/ 2147483647 h 60"/>
              <a:gd name="T72" fmla="*/ 2147483647 w 79"/>
              <a:gd name="T73" fmla="*/ 2147483647 h 60"/>
              <a:gd name="T74" fmla="*/ 2147483647 w 79"/>
              <a:gd name="T75" fmla="*/ 2147483647 h 60"/>
              <a:gd name="T76" fmla="*/ 2147483647 w 79"/>
              <a:gd name="T77" fmla="*/ 0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0"/>
              <a:gd name="T119" fmla="*/ 79 w 79"/>
              <a:gd name="T120" fmla="*/ 60 h 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0">
                <a:moveTo>
                  <a:pt x="28" y="22"/>
                </a:moveTo>
                <a:lnTo>
                  <a:pt x="36" y="24"/>
                </a:lnTo>
                <a:lnTo>
                  <a:pt x="43" y="25"/>
                </a:lnTo>
                <a:lnTo>
                  <a:pt x="49" y="28"/>
                </a:lnTo>
                <a:lnTo>
                  <a:pt x="55" y="29"/>
                </a:lnTo>
                <a:lnTo>
                  <a:pt x="60" y="31"/>
                </a:lnTo>
                <a:lnTo>
                  <a:pt x="65" y="32"/>
                </a:lnTo>
                <a:lnTo>
                  <a:pt x="68" y="34"/>
                </a:lnTo>
                <a:lnTo>
                  <a:pt x="71" y="35"/>
                </a:lnTo>
                <a:lnTo>
                  <a:pt x="74" y="38"/>
                </a:lnTo>
                <a:lnTo>
                  <a:pt x="76" y="39"/>
                </a:lnTo>
                <a:lnTo>
                  <a:pt x="77" y="41"/>
                </a:lnTo>
                <a:lnTo>
                  <a:pt x="78" y="42"/>
                </a:lnTo>
                <a:lnTo>
                  <a:pt x="79" y="44"/>
                </a:lnTo>
                <a:lnTo>
                  <a:pt x="79" y="46"/>
                </a:lnTo>
                <a:lnTo>
                  <a:pt x="79" y="47"/>
                </a:lnTo>
                <a:lnTo>
                  <a:pt x="78" y="49"/>
                </a:lnTo>
                <a:lnTo>
                  <a:pt x="77" y="50"/>
                </a:lnTo>
                <a:lnTo>
                  <a:pt x="76" y="51"/>
                </a:lnTo>
                <a:lnTo>
                  <a:pt x="74" y="52"/>
                </a:lnTo>
                <a:lnTo>
                  <a:pt x="68" y="56"/>
                </a:lnTo>
                <a:lnTo>
                  <a:pt x="60" y="58"/>
                </a:lnTo>
                <a:lnTo>
                  <a:pt x="51" y="59"/>
                </a:lnTo>
                <a:lnTo>
                  <a:pt x="42" y="60"/>
                </a:lnTo>
                <a:lnTo>
                  <a:pt x="33" y="60"/>
                </a:lnTo>
                <a:lnTo>
                  <a:pt x="23" y="59"/>
                </a:lnTo>
                <a:lnTo>
                  <a:pt x="15" y="57"/>
                </a:lnTo>
                <a:lnTo>
                  <a:pt x="11" y="54"/>
                </a:lnTo>
                <a:lnTo>
                  <a:pt x="8" y="52"/>
                </a:lnTo>
                <a:lnTo>
                  <a:pt x="4" y="49"/>
                </a:lnTo>
                <a:lnTo>
                  <a:pt x="2" y="46"/>
                </a:lnTo>
                <a:lnTo>
                  <a:pt x="1" y="42"/>
                </a:lnTo>
                <a:lnTo>
                  <a:pt x="0" y="38"/>
                </a:lnTo>
                <a:lnTo>
                  <a:pt x="1" y="33"/>
                </a:lnTo>
                <a:lnTo>
                  <a:pt x="2" y="28"/>
                </a:lnTo>
                <a:lnTo>
                  <a:pt x="5" y="21"/>
                </a:lnTo>
                <a:lnTo>
                  <a:pt x="9" y="14"/>
                </a:lnTo>
                <a:lnTo>
                  <a:pt x="14" y="7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6" name="Freeform 217"/>
          <p:cNvSpPr>
            <a:spLocks/>
          </p:cNvSpPr>
          <p:nvPr/>
        </p:nvSpPr>
        <p:spPr bwMode="auto">
          <a:xfrm>
            <a:off x="2752725" y="2940050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0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1" y="37"/>
                </a:lnTo>
                <a:lnTo>
                  <a:pt x="27" y="40"/>
                </a:lnTo>
                <a:lnTo>
                  <a:pt x="23" y="41"/>
                </a:lnTo>
                <a:lnTo>
                  <a:pt x="19" y="41"/>
                </a:lnTo>
                <a:lnTo>
                  <a:pt x="16" y="41"/>
                </a:lnTo>
                <a:lnTo>
                  <a:pt x="14" y="40"/>
                </a:lnTo>
                <a:lnTo>
                  <a:pt x="9" y="36"/>
                </a:lnTo>
                <a:lnTo>
                  <a:pt x="6" y="33"/>
                </a:lnTo>
                <a:lnTo>
                  <a:pt x="4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3" y="6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7" name="Freeform 218"/>
          <p:cNvSpPr>
            <a:spLocks/>
          </p:cNvSpPr>
          <p:nvPr/>
        </p:nvSpPr>
        <p:spPr bwMode="auto">
          <a:xfrm>
            <a:off x="2435225" y="2755900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5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4"/>
                </a:lnTo>
                <a:lnTo>
                  <a:pt x="28" y="6"/>
                </a:lnTo>
                <a:lnTo>
                  <a:pt x="29" y="10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8" name="Freeform 219"/>
          <p:cNvSpPr>
            <a:spLocks/>
          </p:cNvSpPr>
          <p:nvPr/>
        </p:nvSpPr>
        <p:spPr bwMode="auto">
          <a:xfrm>
            <a:off x="2566988" y="2719388"/>
            <a:ext cx="12700" cy="17462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29" y="38"/>
                </a:lnTo>
                <a:lnTo>
                  <a:pt x="25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3" y="3"/>
                </a:lnTo>
                <a:lnTo>
                  <a:pt x="6" y="1"/>
                </a:lnTo>
                <a:lnTo>
                  <a:pt x="10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5"/>
                </a:lnTo>
                <a:lnTo>
                  <a:pt x="26" y="7"/>
                </a:lnTo>
                <a:lnTo>
                  <a:pt x="28" y="10"/>
                </a:lnTo>
                <a:lnTo>
                  <a:pt x="29" y="13"/>
                </a:lnTo>
                <a:lnTo>
                  <a:pt x="28" y="17"/>
                </a:lnTo>
                <a:lnTo>
                  <a:pt x="26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9" name="Freeform 220"/>
          <p:cNvSpPr>
            <a:spLocks/>
          </p:cNvSpPr>
          <p:nvPr/>
        </p:nvSpPr>
        <p:spPr bwMode="auto">
          <a:xfrm>
            <a:off x="2517775" y="2536825"/>
            <a:ext cx="12700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4"/>
                </a:moveTo>
                <a:lnTo>
                  <a:pt x="30" y="38"/>
                </a:lnTo>
                <a:lnTo>
                  <a:pt x="26" y="39"/>
                </a:lnTo>
                <a:lnTo>
                  <a:pt x="23" y="40"/>
                </a:lnTo>
                <a:lnTo>
                  <a:pt x="19" y="41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4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1"/>
                </a:lnTo>
                <a:lnTo>
                  <a:pt x="23" y="2"/>
                </a:lnTo>
                <a:lnTo>
                  <a:pt x="25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0" name="Freeform 221"/>
          <p:cNvSpPr>
            <a:spLocks/>
          </p:cNvSpPr>
          <p:nvPr/>
        </p:nvSpPr>
        <p:spPr bwMode="auto">
          <a:xfrm>
            <a:off x="2389188" y="2571750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5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7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1" name="Freeform 222"/>
          <p:cNvSpPr>
            <a:spLocks/>
          </p:cNvSpPr>
          <p:nvPr/>
        </p:nvSpPr>
        <p:spPr bwMode="auto">
          <a:xfrm>
            <a:off x="2474913" y="2954338"/>
            <a:ext cx="122237" cy="98425"/>
          </a:xfrm>
          <a:custGeom>
            <a:avLst/>
            <a:gdLst>
              <a:gd name="T0" fmla="*/ 2147483647 w 307"/>
              <a:gd name="T1" fmla="*/ 0 h 250"/>
              <a:gd name="T2" fmla="*/ 2147483647 w 307"/>
              <a:gd name="T3" fmla="*/ 2147483647 h 250"/>
              <a:gd name="T4" fmla="*/ 2147483647 w 307"/>
              <a:gd name="T5" fmla="*/ 2147483647 h 250"/>
              <a:gd name="T6" fmla="*/ 2147483647 w 307"/>
              <a:gd name="T7" fmla="*/ 2147483647 h 250"/>
              <a:gd name="T8" fmla="*/ 2147483647 w 307"/>
              <a:gd name="T9" fmla="*/ 2147483647 h 250"/>
              <a:gd name="T10" fmla="*/ 2147483647 w 307"/>
              <a:gd name="T11" fmla="*/ 2147483647 h 250"/>
              <a:gd name="T12" fmla="*/ 2147483647 w 307"/>
              <a:gd name="T13" fmla="*/ 2147483647 h 250"/>
              <a:gd name="T14" fmla="*/ 2147483647 w 307"/>
              <a:gd name="T15" fmla="*/ 2147483647 h 250"/>
              <a:gd name="T16" fmla="*/ 2147483647 w 307"/>
              <a:gd name="T17" fmla="*/ 2147483647 h 250"/>
              <a:gd name="T18" fmla="*/ 2147483647 w 307"/>
              <a:gd name="T19" fmla="*/ 2147483647 h 250"/>
              <a:gd name="T20" fmla="*/ 2147483647 w 307"/>
              <a:gd name="T21" fmla="*/ 2147483647 h 250"/>
              <a:gd name="T22" fmla="*/ 2147483647 w 307"/>
              <a:gd name="T23" fmla="*/ 2147483647 h 250"/>
              <a:gd name="T24" fmla="*/ 2147483647 w 307"/>
              <a:gd name="T25" fmla="*/ 2147483647 h 250"/>
              <a:gd name="T26" fmla="*/ 2147483647 w 307"/>
              <a:gd name="T27" fmla="*/ 2147483647 h 250"/>
              <a:gd name="T28" fmla="*/ 2147483647 w 307"/>
              <a:gd name="T29" fmla="*/ 2147483647 h 250"/>
              <a:gd name="T30" fmla="*/ 2147483647 w 307"/>
              <a:gd name="T31" fmla="*/ 2147483647 h 250"/>
              <a:gd name="T32" fmla="*/ 2147483647 w 307"/>
              <a:gd name="T33" fmla="*/ 2147483647 h 250"/>
              <a:gd name="T34" fmla="*/ 2147483647 w 307"/>
              <a:gd name="T35" fmla="*/ 2147483647 h 250"/>
              <a:gd name="T36" fmla="*/ 2147483647 w 307"/>
              <a:gd name="T37" fmla="*/ 2147483647 h 250"/>
              <a:gd name="T38" fmla="*/ 2147483647 w 307"/>
              <a:gd name="T39" fmla="*/ 2147483647 h 250"/>
              <a:gd name="T40" fmla="*/ 2147483647 w 307"/>
              <a:gd name="T41" fmla="*/ 2147483647 h 250"/>
              <a:gd name="T42" fmla="*/ 2147483647 w 307"/>
              <a:gd name="T43" fmla="*/ 2147483647 h 250"/>
              <a:gd name="T44" fmla="*/ 2147483647 w 307"/>
              <a:gd name="T45" fmla="*/ 2147483647 h 250"/>
              <a:gd name="T46" fmla="*/ 2147483647 w 307"/>
              <a:gd name="T47" fmla="*/ 2147483647 h 250"/>
              <a:gd name="T48" fmla="*/ 2147483647 w 307"/>
              <a:gd name="T49" fmla="*/ 2147483647 h 250"/>
              <a:gd name="T50" fmla="*/ 2147483647 w 307"/>
              <a:gd name="T51" fmla="*/ 2147483647 h 250"/>
              <a:gd name="T52" fmla="*/ 2147483647 w 307"/>
              <a:gd name="T53" fmla="*/ 2147483647 h 250"/>
              <a:gd name="T54" fmla="*/ 2147483647 w 307"/>
              <a:gd name="T55" fmla="*/ 2147483647 h 250"/>
              <a:gd name="T56" fmla="*/ 2147483647 w 307"/>
              <a:gd name="T57" fmla="*/ 2147483647 h 250"/>
              <a:gd name="T58" fmla="*/ 0 w 307"/>
              <a:gd name="T59" fmla="*/ 2147483647 h 250"/>
              <a:gd name="T60" fmla="*/ 2147483647 w 307"/>
              <a:gd name="T61" fmla="*/ 2147483647 h 250"/>
              <a:gd name="T62" fmla="*/ 2147483647 w 307"/>
              <a:gd name="T63" fmla="*/ 2147483647 h 250"/>
              <a:gd name="T64" fmla="*/ 2147483647 w 307"/>
              <a:gd name="T65" fmla="*/ 2147483647 h 250"/>
              <a:gd name="T66" fmla="*/ 2147483647 w 307"/>
              <a:gd name="T67" fmla="*/ 2147483647 h 250"/>
              <a:gd name="T68" fmla="*/ 2147483647 w 307"/>
              <a:gd name="T69" fmla="*/ 2147483647 h 250"/>
              <a:gd name="T70" fmla="*/ 2147483647 w 307"/>
              <a:gd name="T71" fmla="*/ 2147483647 h 250"/>
              <a:gd name="T72" fmla="*/ 2147483647 w 307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0"/>
              <a:gd name="T113" fmla="*/ 307 w 307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0">
                <a:moveTo>
                  <a:pt x="140" y="0"/>
                </a:moveTo>
                <a:lnTo>
                  <a:pt x="147" y="0"/>
                </a:lnTo>
                <a:lnTo>
                  <a:pt x="154" y="2"/>
                </a:lnTo>
                <a:lnTo>
                  <a:pt x="163" y="4"/>
                </a:lnTo>
                <a:lnTo>
                  <a:pt x="172" y="8"/>
                </a:lnTo>
                <a:lnTo>
                  <a:pt x="181" y="12"/>
                </a:lnTo>
                <a:lnTo>
                  <a:pt x="191" y="17"/>
                </a:lnTo>
                <a:lnTo>
                  <a:pt x="201" y="24"/>
                </a:lnTo>
                <a:lnTo>
                  <a:pt x="213" y="30"/>
                </a:lnTo>
                <a:lnTo>
                  <a:pt x="224" y="38"/>
                </a:lnTo>
                <a:lnTo>
                  <a:pt x="236" y="47"/>
                </a:lnTo>
                <a:lnTo>
                  <a:pt x="247" y="57"/>
                </a:lnTo>
                <a:lnTo>
                  <a:pt x="257" y="67"/>
                </a:lnTo>
                <a:lnTo>
                  <a:pt x="269" y="77"/>
                </a:lnTo>
                <a:lnTo>
                  <a:pt x="278" y="88"/>
                </a:lnTo>
                <a:lnTo>
                  <a:pt x="285" y="100"/>
                </a:lnTo>
                <a:lnTo>
                  <a:pt x="293" y="112"/>
                </a:lnTo>
                <a:lnTo>
                  <a:pt x="299" y="123"/>
                </a:lnTo>
                <a:lnTo>
                  <a:pt x="303" y="135"/>
                </a:lnTo>
                <a:lnTo>
                  <a:pt x="306" y="144"/>
                </a:lnTo>
                <a:lnTo>
                  <a:pt x="307" y="154"/>
                </a:lnTo>
                <a:lnTo>
                  <a:pt x="307" y="165"/>
                </a:lnTo>
                <a:lnTo>
                  <a:pt x="304" y="174"/>
                </a:lnTo>
                <a:lnTo>
                  <a:pt x="301" y="184"/>
                </a:lnTo>
                <a:lnTo>
                  <a:pt x="297" y="193"/>
                </a:lnTo>
                <a:lnTo>
                  <a:pt x="290" y="200"/>
                </a:lnTo>
                <a:lnTo>
                  <a:pt x="282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1"/>
                </a:lnTo>
                <a:lnTo>
                  <a:pt x="243" y="236"/>
                </a:lnTo>
                <a:lnTo>
                  <a:pt x="232" y="241"/>
                </a:lnTo>
                <a:lnTo>
                  <a:pt x="220" y="244"/>
                </a:lnTo>
                <a:lnTo>
                  <a:pt x="209" y="247"/>
                </a:lnTo>
                <a:lnTo>
                  <a:pt x="199" y="250"/>
                </a:lnTo>
                <a:lnTo>
                  <a:pt x="187" y="250"/>
                </a:lnTo>
                <a:lnTo>
                  <a:pt x="175" y="249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30" y="229"/>
                </a:lnTo>
                <a:lnTo>
                  <a:pt x="119" y="222"/>
                </a:lnTo>
                <a:lnTo>
                  <a:pt x="109" y="214"/>
                </a:lnTo>
                <a:lnTo>
                  <a:pt x="98" y="205"/>
                </a:lnTo>
                <a:lnTo>
                  <a:pt x="87" y="195"/>
                </a:lnTo>
                <a:lnTo>
                  <a:pt x="77" y="185"/>
                </a:lnTo>
                <a:lnTo>
                  <a:pt x="66" y="175"/>
                </a:lnTo>
                <a:lnTo>
                  <a:pt x="56" y="163"/>
                </a:lnTo>
                <a:lnTo>
                  <a:pt x="46" y="152"/>
                </a:lnTo>
                <a:lnTo>
                  <a:pt x="39" y="143"/>
                </a:lnTo>
                <a:lnTo>
                  <a:pt x="31" y="134"/>
                </a:lnTo>
                <a:lnTo>
                  <a:pt x="25" y="125"/>
                </a:lnTo>
                <a:lnTo>
                  <a:pt x="19" y="116"/>
                </a:lnTo>
                <a:lnTo>
                  <a:pt x="13" y="107"/>
                </a:lnTo>
                <a:lnTo>
                  <a:pt x="9" y="100"/>
                </a:lnTo>
                <a:lnTo>
                  <a:pt x="6" y="91"/>
                </a:lnTo>
                <a:lnTo>
                  <a:pt x="2" y="83"/>
                </a:lnTo>
                <a:lnTo>
                  <a:pt x="1" y="75"/>
                </a:lnTo>
                <a:lnTo>
                  <a:pt x="0" y="67"/>
                </a:lnTo>
                <a:lnTo>
                  <a:pt x="0" y="59"/>
                </a:lnTo>
                <a:lnTo>
                  <a:pt x="2" y="53"/>
                </a:lnTo>
                <a:lnTo>
                  <a:pt x="4" y="47"/>
                </a:lnTo>
                <a:lnTo>
                  <a:pt x="9" y="41"/>
                </a:lnTo>
                <a:lnTo>
                  <a:pt x="13" y="37"/>
                </a:lnTo>
                <a:lnTo>
                  <a:pt x="19" y="32"/>
                </a:lnTo>
                <a:lnTo>
                  <a:pt x="26" y="29"/>
                </a:lnTo>
                <a:lnTo>
                  <a:pt x="34" y="26"/>
                </a:lnTo>
                <a:lnTo>
                  <a:pt x="44" y="24"/>
                </a:lnTo>
                <a:lnTo>
                  <a:pt x="54" y="21"/>
                </a:lnTo>
                <a:lnTo>
                  <a:pt x="66" y="20"/>
                </a:lnTo>
                <a:lnTo>
                  <a:pt x="78" y="19"/>
                </a:lnTo>
                <a:lnTo>
                  <a:pt x="94" y="19"/>
                </a:lnTo>
                <a:lnTo>
                  <a:pt x="110" y="19"/>
                </a:lnTo>
                <a:lnTo>
                  <a:pt x="128" y="20"/>
                </a:lnTo>
                <a:lnTo>
                  <a:pt x="147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2" name="Freeform 223"/>
          <p:cNvSpPr>
            <a:spLocks/>
          </p:cNvSpPr>
          <p:nvPr/>
        </p:nvSpPr>
        <p:spPr bwMode="auto">
          <a:xfrm>
            <a:off x="2338388" y="2773363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2147483647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5"/>
                </a:moveTo>
                <a:lnTo>
                  <a:pt x="30" y="37"/>
                </a:lnTo>
                <a:lnTo>
                  <a:pt x="27" y="39"/>
                </a:lnTo>
                <a:lnTo>
                  <a:pt x="23" y="41"/>
                </a:lnTo>
                <a:lnTo>
                  <a:pt x="19" y="41"/>
                </a:lnTo>
                <a:lnTo>
                  <a:pt x="17" y="41"/>
                </a:lnTo>
                <a:lnTo>
                  <a:pt x="14" y="39"/>
                </a:lnTo>
                <a:lnTo>
                  <a:pt x="10" y="37"/>
                </a:lnTo>
                <a:lnTo>
                  <a:pt x="7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3" y="3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30" y="13"/>
                </a:lnTo>
                <a:lnTo>
                  <a:pt x="29" y="17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3" name="Freeform 224"/>
          <p:cNvSpPr>
            <a:spLocks/>
          </p:cNvSpPr>
          <p:nvPr/>
        </p:nvSpPr>
        <p:spPr bwMode="auto">
          <a:xfrm>
            <a:off x="2368550" y="2886075"/>
            <a:ext cx="14288" cy="17463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1" y="37"/>
                </a:lnTo>
                <a:lnTo>
                  <a:pt x="26" y="39"/>
                </a:lnTo>
                <a:lnTo>
                  <a:pt x="23" y="40"/>
                </a:lnTo>
                <a:lnTo>
                  <a:pt x="20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4" y="28"/>
                </a:lnTo>
                <a:lnTo>
                  <a:pt x="2" y="23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30" y="10"/>
                </a:lnTo>
                <a:lnTo>
                  <a:pt x="30" y="12"/>
                </a:lnTo>
                <a:lnTo>
                  <a:pt x="30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4" name="Freeform 225"/>
          <p:cNvSpPr>
            <a:spLocks/>
          </p:cNvSpPr>
          <p:nvPr/>
        </p:nvSpPr>
        <p:spPr bwMode="auto">
          <a:xfrm>
            <a:off x="2241550" y="2921000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3" y="41"/>
                </a:lnTo>
                <a:lnTo>
                  <a:pt x="19" y="41"/>
                </a:lnTo>
                <a:lnTo>
                  <a:pt x="17" y="41"/>
                </a:lnTo>
                <a:lnTo>
                  <a:pt x="14" y="39"/>
                </a:lnTo>
                <a:lnTo>
                  <a:pt x="9" y="36"/>
                </a:lnTo>
                <a:lnTo>
                  <a:pt x="7" y="33"/>
                </a:lnTo>
                <a:lnTo>
                  <a:pt x="3" y="28"/>
                </a:lnTo>
                <a:lnTo>
                  <a:pt x="2" y="24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5" name="Freeform 226"/>
          <p:cNvSpPr>
            <a:spLocks/>
          </p:cNvSpPr>
          <p:nvPr/>
        </p:nvSpPr>
        <p:spPr bwMode="auto">
          <a:xfrm>
            <a:off x="2155825" y="2322513"/>
            <a:ext cx="122238" cy="100012"/>
          </a:xfrm>
          <a:custGeom>
            <a:avLst/>
            <a:gdLst>
              <a:gd name="T0" fmla="*/ 2147483647 w 307"/>
              <a:gd name="T1" fmla="*/ 2147483647 h 251"/>
              <a:gd name="T2" fmla="*/ 2147483647 w 307"/>
              <a:gd name="T3" fmla="*/ 2147483647 h 251"/>
              <a:gd name="T4" fmla="*/ 2147483647 w 307"/>
              <a:gd name="T5" fmla="*/ 2147483647 h 251"/>
              <a:gd name="T6" fmla="*/ 2147483647 w 307"/>
              <a:gd name="T7" fmla="*/ 2147483647 h 251"/>
              <a:gd name="T8" fmla="*/ 2147483647 w 307"/>
              <a:gd name="T9" fmla="*/ 2147483647 h 251"/>
              <a:gd name="T10" fmla="*/ 2147483647 w 307"/>
              <a:gd name="T11" fmla="*/ 2147483647 h 251"/>
              <a:gd name="T12" fmla="*/ 2147483647 w 307"/>
              <a:gd name="T13" fmla="*/ 2147483647 h 251"/>
              <a:gd name="T14" fmla="*/ 2147483647 w 307"/>
              <a:gd name="T15" fmla="*/ 2147483647 h 251"/>
              <a:gd name="T16" fmla="*/ 2147483647 w 307"/>
              <a:gd name="T17" fmla="*/ 2147483647 h 251"/>
              <a:gd name="T18" fmla="*/ 2147483647 w 307"/>
              <a:gd name="T19" fmla="*/ 2147483647 h 251"/>
              <a:gd name="T20" fmla="*/ 2147483647 w 307"/>
              <a:gd name="T21" fmla="*/ 2147483647 h 251"/>
              <a:gd name="T22" fmla="*/ 2147483647 w 307"/>
              <a:gd name="T23" fmla="*/ 2147483647 h 251"/>
              <a:gd name="T24" fmla="*/ 2147483647 w 307"/>
              <a:gd name="T25" fmla="*/ 2147483647 h 251"/>
              <a:gd name="T26" fmla="*/ 2147483647 w 307"/>
              <a:gd name="T27" fmla="*/ 2147483647 h 251"/>
              <a:gd name="T28" fmla="*/ 2147483647 w 307"/>
              <a:gd name="T29" fmla="*/ 2147483647 h 251"/>
              <a:gd name="T30" fmla="*/ 2147483647 w 307"/>
              <a:gd name="T31" fmla="*/ 2147483647 h 251"/>
              <a:gd name="T32" fmla="*/ 2147483647 w 307"/>
              <a:gd name="T33" fmla="*/ 2147483647 h 251"/>
              <a:gd name="T34" fmla="*/ 2147483647 w 307"/>
              <a:gd name="T35" fmla="*/ 2147483647 h 251"/>
              <a:gd name="T36" fmla="*/ 2147483647 w 307"/>
              <a:gd name="T37" fmla="*/ 2147483647 h 251"/>
              <a:gd name="T38" fmla="*/ 2147483647 w 307"/>
              <a:gd name="T39" fmla="*/ 2147483647 h 251"/>
              <a:gd name="T40" fmla="*/ 2147483647 w 307"/>
              <a:gd name="T41" fmla="*/ 2147483647 h 251"/>
              <a:gd name="T42" fmla="*/ 2147483647 w 307"/>
              <a:gd name="T43" fmla="*/ 2147483647 h 251"/>
              <a:gd name="T44" fmla="*/ 2147483647 w 307"/>
              <a:gd name="T45" fmla="*/ 2147483647 h 251"/>
              <a:gd name="T46" fmla="*/ 2147483647 w 307"/>
              <a:gd name="T47" fmla="*/ 2147483647 h 251"/>
              <a:gd name="T48" fmla="*/ 2147483647 w 307"/>
              <a:gd name="T49" fmla="*/ 2147483647 h 251"/>
              <a:gd name="T50" fmla="*/ 2147483647 w 307"/>
              <a:gd name="T51" fmla="*/ 2147483647 h 251"/>
              <a:gd name="T52" fmla="*/ 2147483647 w 307"/>
              <a:gd name="T53" fmla="*/ 2147483647 h 251"/>
              <a:gd name="T54" fmla="*/ 2147483647 w 307"/>
              <a:gd name="T55" fmla="*/ 2147483647 h 251"/>
              <a:gd name="T56" fmla="*/ 0 w 307"/>
              <a:gd name="T57" fmla="*/ 2147483647 h 251"/>
              <a:gd name="T58" fmla="*/ 0 w 307"/>
              <a:gd name="T59" fmla="*/ 2147483647 h 251"/>
              <a:gd name="T60" fmla="*/ 2147483647 w 307"/>
              <a:gd name="T61" fmla="*/ 2147483647 h 251"/>
              <a:gd name="T62" fmla="*/ 2147483647 w 307"/>
              <a:gd name="T63" fmla="*/ 2147483647 h 251"/>
              <a:gd name="T64" fmla="*/ 2147483647 w 307"/>
              <a:gd name="T65" fmla="*/ 2147483647 h 251"/>
              <a:gd name="T66" fmla="*/ 2147483647 w 307"/>
              <a:gd name="T67" fmla="*/ 2147483647 h 251"/>
              <a:gd name="T68" fmla="*/ 2147483647 w 307"/>
              <a:gd name="T69" fmla="*/ 2147483647 h 251"/>
              <a:gd name="T70" fmla="*/ 2147483647 w 307"/>
              <a:gd name="T71" fmla="*/ 2147483647 h 251"/>
              <a:gd name="T72" fmla="*/ 2147483647 w 307"/>
              <a:gd name="T73" fmla="*/ 2147483647 h 2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1"/>
              <a:gd name="T113" fmla="*/ 307 w 307"/>
              <a:gd name="T114" fmla="*/ 251 h 2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1">
                <a:moveTo>
                  <a:pt x="140" y="0"/>
                </a:moveTo>
                <a:lnTo>
                  <a:pt x="147" y="2"/>
                </a:lnTo>
                <a:lnTo>
                  <a:pt x="155" y="3"/>
                </a:lnTo>
                <a:lnTo>
                  <a:pt x="163" y="5"/>
                </a:lnTo>
                <a:lnTo>
                  <a:pt x="172" y="8"/>
                </a:lnTo>
                <a:lnTo>
                  <a:pt x="182" y="13"/>
                </a:lnTo>
                <a:lnTo>
                  <a:pt x="192" y="18"/>
                </a:lnTo>
                <a:lnTo>
                  <a:pt x="202" y="24"/>
                </a:lnTo>
                <a:lnTo>
                  <a:pt x="212" y="31"/>
                </a:lnTo>
                <a:lnTo>
                  <a:pt x="224" y="38"/>
                </a:lnTo>
                <a:lnTo>
                  <a:pt x="235" y="47"/>
                </a:lnTo>
                <a:lnTo>
                  <a:pt x="247" y="58"/>
                </a:lnTo>
                <a:lnTo>
                  <a:pt x="258" y="68"/>
                </a:lnTo>
                <a:lnTo>
                  <a:pt x="268" y="79"/>
                </a:lnTo>
                <a:lnTo>
                  <a:pt x="277" y="90"/>
                </a:lnTo>
                <a:lnTo>
                  <a:pt x="286" y="101"/>
                </a:lnTo>
                <a:lnTo>
                  <a:pt x="292" y="112"/>
                </a:lnTo>
                <a:lnTo>
                  <a:pt x="299" y="125"/>
                </a:lnTo>
                <a:lnTo>
                  <a:pt x="304" y="136"/>
                </a:lnTo>
                <a:lnTo>
                  <a:pt x="306" y="146"/>
                </a:lnTo>
                <a:lnTo>
                  <a:pt x="307" y="156"/>
                </a:lnTo>
                <a:lnTo>
                  <a:pt x="306" y="165"/>
                </a:lnTo>
                <a:lnTo>
                  <a:pt x="305" y="175"/>
                </a:lnTo>
                <a:lnTo>
                  <a:pt x="301" y="184"/>
                </a:lnTo>
                <a:lnTo>
                  <a:pt x="296" y="193"/>
                </a:lnTo>
                <a:lnTo>
                  <a:pt x="289" y="202"/>
                </a:lnTo>
                <a:lnTo>
                  <a:pt x="281" y="210"/>
                </a:lnTo>
                <a:lnTo>
                  <a:pt x="272" y="218"/>
                </a:lnTo>
                <a:lnTo>
                  <a:pt x="263" y="224"/>
                </a:lnTo>
                <a:lnTo>
                  <a:pt x="253" y="231"/>
                </a:lnTo>
                <a:lnTo>
                  <a:pt x="242" y="237"/>
                </a:lnTo>
                <a:lnTo>
                  <a:pt x="231" y="241"/>
                </a:lnTo>
                <a:lnTo>
                  <a:pt x="221" y="246"/>
                </a:lnTo>
                <a:lnTo>
                  <a:pt x="210" y="248"/>
                </a:lnTo>
                <a:lnTo>
                  <a:pt x="200" y="250"/>
                </a:lnTo>
                <a:lnTo>
                  <a:pt x="186" y="251"/>
                </a:lnTo>
                <a:lnTo>
                  <a:pt x="174" y="250"/>
                </a:lnTo>
                <a:lnTo>
                  <a:pt x="163" y="247"/>
                </a:lnTo>
                <a:lnTo>
                  <a:pt x="150" y="243"/>
                </a:lnTo>
                <a:lnTo>
                  <a:pt x="140" y="238"/>
                </a:lnTo>
                <a:lnTo>
                  <a:pt x="129" y="231"/>
                </a:lnTo>
                <a:lnTo>
                  <a:pt x="119" y="223"/>
                </a:lnTo>
                <a:lnTo>
                  <a:pt x="109" y="214"/>
                </a:lnTo>
                <a:lnTo>
                  <a:pt x="98" y="205"/>
                </a:lnTo>
                <a:lnTo>
                  <a:pt x="88" y="196"/>
                </a:lnTo>
                <a:lnTo>
                  <a:pt x="76" y="186"/>
                </a:lnTo>
                <a:lnTo>
                  <a:pt x="66" y="175"/>
                </a:lnTo>
                <a:lnTo>
                  <a:pt x="56" y="165"/>
                </a:lnTo>
                <a:lnTo>
                  <a:pt x="46" y="154"/>
                </a:lnTo>
                <a:lnTo>
                  <a:pt x="38" y="145"/>
                </a:lnTo>
                <a:lnTo>
                  <a:pt x="32" y="136"/>
                </a:lnTo>
                <a:lnTo>
                  <a:pt x="25" y="127"/>
                </a:lnTo>
                <a:lnTo>
                  <a:pt x="19" y="118"/>
                </a:lnTo>
                <a:lnTo>
                  <a:pt x="14" y="109"/>
                </a:lnTo>
                <a:lnTo>
                  <a:pt x="9" y="100"/>
                </a:lnTo>
                <a:lnTo>
                  <a:pt x="5" y="92"/>
                </a:lnTo>
                <a:lnTo>
                  <a:pt x="3" y="83"/>
                </a:lnTo>
                <a:lnTo>
                  <a:pt x="0" y="75"/>
                </a:lnTo>
                <a:lnTo>
                  <a:pt x="0" y="68"/>
                </a:lnTo>
                <a:lnTo>
                  <a:pt x="0" y="61"/>
                </a:lnTo>
                <a:lnTo>
                  <a:pt x="1" y="54"/>
                </a:lnTo>
                <a:lnTo>
                  <a:pt x="5" y="47"/>
                </a:lnTo>
                <a:lnTo>
                  <a:pt x="8" y="42"/>
                </a:lnTo>
                <a:lnTo>
                  <a:pt x="13" y="37"/>
                </a:lnTo>
                <a:lnTo>
                  <a:pt x="19" y="33"/>
                </a:lnTo>
                <a:lnTo>
                  <a:pt x="26" y="30"/>
                </a:lnTo>
                <a:lnTo>
                  <a:pt x="34" y="27"/>
                </a:lnTo>
                <a:lnTo>
                  <a:pt x="43" y="24"/>
                </a:lnTo>
                <a:lnTo>
                  <a:pt x="54" y="23"/>
                </a:lnTo>
                <a:lnTo>
                  <a:pt x="65" y="21"/>
                </a:lnTo>
                <a:lnTo>
                  <a:pt x="79" y="21"/>
                </a:lnTo>
                <a:lnTo>
                  <a:pt x="93" y="19"/>
                </a:lnTo>
                <a:lnTo>
                  <a:pt x="109" y="21"/>
                </a:lnTo>
                <a:lnTo>
                  <a:pt x="127" y="22"/>
                </a:lnTo>
                <a:lnTo>
                  <a:pt x="14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6" name="Freeform 227"/>
          <p:cNvSpPr>
            <a:spLocks/>
          </p:cNvSpPr>
          <p:nvPr/>
        </p:nvSpPr>
        <p:spPr bwMode="auto">
          <a:xfrm>
            <a:off x="1793875" y="2341563"/>
            <a:ext cx="174625" cy="107950"/>
          </a:xfrm>
          <a:custGeom>
            <a:avLst/>
            <a:gdLst>
              <a:gd name="T0" fmla="*/ 2147483647 w 442"/>
              <a:gd name="T1" fmla="*/ 2147483647 h 272"/>
              <a:gd name="T2" fmla="*/ 2147483647 w 442"/>
              <a:gd name="T3" fmla="*/ 2147483647 h 272"/>
              <a:gd name="T4" fmla="*/ 2147483647 w 442"/>
              <a:gd name="T5" fmla="*/ 2147483647 h 272"/>
              <a:gd name="T6" fmla="*/ 2147483647 w 442"/>
              <a:gd name="T7" fmla="*/ 2147483647 h 272"/>
              <a:gd name="T8" fmla="*/ 2147483647 w 442"/>
              <a:gd name="T9" fmla="*/ 2147483647 h 272"/>
              <a:gd name="T10" fmla="*/ 2147483647 w 442"/>
              <a:gd name="T11" fmla="*/ 2147483647 h 272"/>
              <a:gd name="T12" fmla="*/ 2147483647 w 442"/>
              <a:gd name="T13" fmla="*/ 2147483647 h 272"/>
              <a:gd name="T14" fmla="*/ 2147483647 w 442"/>
              <a:gd name="T15" fmla="*/ 2147483647 h 272"/>
              <a:gd name="T16" fmla="*/ 2147483647 w 442"/>
              <a:gd name="T17" fmla="*/ 2147483647 h 272"/>
              <a:gd name="T18" fmla="*/ 2147483647 w 442"/>
              <a:gd name="T19" fmla="*/ 2147483647 h 272"/>
              <a:gd name="T20" fmla="*/ 2147483647 w 442"/>
              <a:gd name="T21" fmla="*/ 2147483647 h 272"/>
              <a:gd name="T22" fmla="*/ 2147483647 w 442"/>
              <a:gd name="T23" fmla="*/ 2147483647 h 272"/>
              <a:gd name="T24" fmla="*/ 2147483647 w 442"/>
              <a:gd name="T25" fmla="*/ 2147483647 h 272"/>
              <a:gd name="T26" fmla="*/ 2147483647 w 442"/>
              <a:gd name="T27" fmla="*/ 2147483647 h 272"/>
              <a:gd name="T28" fmla="*/ 2147483647 w 442"/>
              <a:gd name="T29" fmla="*/ 2147483647 h 272"/>
              <a:gd name="T30" fmla="*/ 2147483647 w 442"/>
              <a:gd name="T31" fmla="*/ 2147483647 h 272"/>
              <a:gd name="T32" fmla="*/ 2147483647 w 442"/>
              <a:gd name="T33" fmla="*/ 2147483647 h 272"/>
              <a:gd name="T34" fmla="*/ 0 w 442"/>
              <a:gd name="T35" fmla="*/ 2147483647 h 272"/>
              <a:gd name="T36" fmla="*/ 2147483647 w 442"/>
              <a:gd name="T37" fmla="*/ 2147483647 h 272"/>
              <a:gd name="T38" fmla="*/ 2147483647 w 442"/>
              <a:gd name="T39" fmla="*/ 2147483647 h 272"/>
              <a:gd name="T40" fmla="*/ 2147483647 w 442"/>
              <a:gd name="T41" fmla="*/ 2147483647 h 272"/>
              <a:gd name="T42" fmla="*/ 2147483647 w 442"/>
              <a:gd name="T43" fmla="*/ 2147483647 h 272"/>
              <a:gd name="T44" fmla="*/ 2147483647 w 442"/>
              <a:gd name="T45" fmla="*/ 2147483647 h 272"/>
              <a:gd name="T46" fmla="*/ 2147483647 w 442"/>
              <a:gd name="T47" fmla="*/ 2147483647 h 272"/>
              <a:gd name="T48" fmla="*/ 2147483647 w 442"/>
              <a:gd name="T49" fmla="*/ 2147483647 h 272"/>
              <a:gd name="T50" fmla="*/ 2147483647 w 442"/>
              <a:gd name="T51" fmla="*/ 2147483647 h 272"/>
              <a:gd name="T52" fmla="*/ 2147483647 w 442"/>
              <a:gd name="T53" fmla="*/ 2147483647 h 272"/>
              <a:gd name="T54" fmla="*/ 2147483647 w 442"/>
              <a:gd name="T55" fmla="*/ 2147483647 h 272"/>
              <a:gd name="T56" fmla="*/ 2147483647 w 442"/>
              <a:gd name="T57" fmla="*/ 2147483647 h 272"/>
              <a:gd name="T58" fmla="*/ 2147483647 w 442"/>
              <a:gd name="T59" fmla="*/ 2147483647 h 272"/>
              <a:gd name="T60" fmla="*/ 2147483647 w 442"/>
              <a:gd name="T61" fmla="*/ 2147483647 h 272"/>
              <a:gd name="T62" fmla="*/ 2147483647 w 442"/>
              <a:gd name="T63" fmla="*/ 2147483647 h 272"/>
              <a:gd name="T64" fmla="*/ 2147483647 w 442"/>
              <a:gd name="T65" fmla="*/ 2147483647 h 272"/>
              <a:gd name="T66" fmla="*/ 2147483647 w 442"/>
              <a:gd name="T67" fmla="*/ 2147483647 h 272"/>
              <a:gd name="T68" fmla="*/ 2147483647 w 442"/>
              <a:gd name="T69" fmla="*/ 2147483647 h 272"/>
              <a:gd name="T70" fmla="*/ 2147483647 w 442"/>
              <a:gd name="T71" fmla="*/ 2147483647 h 272"/>
              <a:gd name="T72" fmla="*/ 2147483647 w 442"/>
              <a:gd name="T73" fmla="*/ 2147483647 h 272"/>
              <a:gd name="T74" fmla="*/ 2147483647 w 442"/>
              <a:gd name="T75" fmla="*/ 2147483647 h 272"/>
              <a:gd name="T76" fmla="*/ 2147483647 w 442"/>
              <a:gd name="T77" fmla="*/ 2147483647 h 272"/>
              <a:gd name="T78" fmla="*/ 2147483647 w 442"/>
              <a:gd name="T79" fmla="*/ 2147483647 h 272"/>
              <a:gd name="T80" fmla="*/ 2147483647 w 442"/>
              <a:gd name="T81" fmla="*/ 2147483647 h 272"/>
              <a:gd name="T82" fmla="*/ 2147483647 w 442"/>
              <a:gd name="T83" fmla="*/ 2147483647 h 272"/>
              <a:gd name="T84" fmla="*/ 2147483647 w 442"/>
              <a:gd name="T85" fmla="*/ 2147483647 h 272"/>
              <a:gd name="T86" fmla="*/ 2147483647 w 442"/>
              <a:gd name="T87" fmla="*/ 2147483647 h 2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2"/>
              <a:gd name="T134" fmla="*/ 442 w 442"/>
              <a:gd name="T135" fmla="*/ 272 h 2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2">
                <a:moveTo>
                  <a:pt x="442" y="214"/>
                </a:moveTo>
                <a:lnTo>
                  <a:pt x="420" y="227"/>
                </a:lnTo>
                <a:lnTo>
                  <a:pt x="398" y="237"/>
                </a:lnTo>
                <a:lnTo>
                  <a:pt x="376" y="246"/>
                </a:lnTo>
                <a:lnTo>
                  <a:pt x="355" y="253"/>
                </a:lnTo>
                <a:lnTo>
                  <a:pt x="333" y="259"/>
                </a:lnTo>
                <a:lnTo>
                  <a:pt x="313" y="264"/>
                </a:lnTo>
                <a:lnTo>
                  <a:pt x="292" y="268"/>
                </a:lnTo>
                <a:lnTo>
                  <a:pt x="272" y="270"/>
                </a:lnTo>
                <a:lnTo>
                  <a:pt x="254" y="272"/>
                </a:lnTo>
                <a:lnTo>
                  <a:pt x="236" y="272"/>
                </a:lnTo>
                <a:lnTo>
                  <a:pt x="218" y="270"/>
                </a:lnTo>
                <a:lnTo>
                  <a:pt x="201" y="268"/>
                </a:lnTo>
                <a:lnTo>
                  <a:pt x="185" y="265"/>
                </a:lnTo>
                <a:lnTo>
                  <a:pt x="168" y="260"/>
                </a:lnTo>
                <a:lnTo>
                  <a:pt x="152" y="255"/>
                </a:lnTo>
                <a:lnTo>
                  <a:pt x="138" y="248"/>
                </a:lnTo>
                <a:lnTo>
                  <a:pt x="122" y="240"/>
                </a:lnTo>
                <a:lnTo>
                  <a:pt x="108" y="231"/>
                </a:lnTo>
                <a:lnTo>
                  <a:pt x="95" y="222"/>
                </a:lnTo>
                <a:lnTo>
                  <a:pt x="86" y="214"/>
                </a:lnTo>
                <a:lnTo>
                  <a:pt x="77" y="207"/>
                </a:lnTo>
                <a:lnTo>
                  <a:pt x="69" y="199"/>
                </a:lnTo>
                <a:lnTo>
                  <a:pt x="61" y="190"/>
                </a:lnTo>
                <a:lnTo>
                  <a:pt x="54" y="181"/>
                </a:lnTo>
                <a:lnTo>
                  <a:pt x="46" y="172"/>
                </a:lnTo>
                <a:lnTo>
                  <a:pt x="39" y="162"/>
                </a:lnTo>
                <a:lnTo>
                  <a:pt x="32" y="151"/>
                </a:lnTo>
                <a:lnTo>
                  <a:pt x="26" y="139"/>
                </a:lnTo>
                <a:lnTo>
                  <a:pt x="20" y="128"/>
                </a:lnTo>
                <a:lnTo>
                  <a:pt x="14" y="116"/>
                </a:lnTo>
                <a:lnTo>
                  <a:pt x="10" y="105"/>
                </a:lnTo>
                <a:lnTo>
                  <a:pt x="5" y="92"/>
                </a:lnTo>
                <a:lnTo>
                  <a:pt x="2" y="81"/>
                </a:lnTo>
                <a:lnTo>
                  <a:pt x="1" y="69"/>
                </a:lnTo>
                <a:lnTo>
                  <a:pt x="0" y="58"/>
                </a:lnTo>
                <a:lnTo>
                  <a:pt x="0" y="48"/>
                </a:lnTo>
                <a:lnTo>
                  <a:pt x="2" y="39"/>
                </a:lnTo>
                <a:lnTo>
                  <a:pt x="7" y="30"/>
                </a:lnTo>
                <a:lnTo>
                  <a:pt x="11" y="22"/>
                </a:lnTo>
                <a:lnTo>
                  <a:pt x="18" y="16"/>
                </a:lnTo>
                <a:lnTo>
                  <a:pt x="26" y="12"/>
                </a:lnTo>
                <a:lnTo>
                  <a:pt x="35" y="7"/>
                </a:lnTo>
                <a:lnTo>
                  <a:pt x="45" y="4"/>
                </a:lnTo>
                <a:lnTo>
                  <a:pt x="55" y="2"/>
                </a:lnTo>
                <a:lnTo>
                  <a:pt x="66" y="1"/>
                </a:lnTo>
                <a:lnTo>
                  <a:pt x="77" y="0"/>
                </a:lnTo>
                <a:lnTo>
                  <a:pt x="89" y="1"/>
                </a:lnTo>
                <a:lnTo>
                  <a:pt x="101" y="1"/>
                </a:lnTo>
                <a:lnTo>
                  <a:pt x="112" y="3"/>
                </a:lnTo>
                <a:lnTo>
                  <a:pt x="123" y="5"/>
                </a:lnTo>
                <a:lnTo>
                  <a:pt x="134" y="7"/>
                </a:lnTo>
                <a:lnTo>
                  <a:pt x="144" y="12"/>
                </a:lnTo>
                <a:lnTo>
                  <a:pt x="159" y="17"/>
                </a:lnTo>
                <a:lnTo>
                  <a:pt x="171" y="25"/>
                </a:lnTo>
                <a:lnTo>
                  <a:pt x="182" y="33"/>
                </a:lnTo>
                <a:lnTo>
                  <a:pt x="194" y="41"/>
                </a:lnTo>
                <a:lnTo>
                  <a:pt x="205" y="49"/>
                </a:lnTo>
                <a:lnTo>
                  <a:pt x="216" y="56"/>
                </a:lnTo>
                <a:lnTo>
                  <a:pt x="227" y="61"/>
                </a:lnTo>
                <a:lnTo>
                  <a:pt x="239" y="66"/>
                </a:lnTo>
                <a:lnTo>
                  <a:pt x="254" y="68"/>
                </a:lnTo>
                <a:lnTo>
                  <a:pt x="266" y="68"/>
                </a:lnTo>
                <a:lnTo>
                  <a:pt x="279" y="67"/>
                </a:lnTo>
                <a:lnTo>
                  <a:pt x="293" y="64"/>
                </a:lnTo>
                <a:lnTo>
                  <a:pt x="308" y="62"/>
                </a:lnTo>
                <a:lnTo>
                  <a:pt x="321" y="59"/>
                </a:lnTo>
                <a:lnTo>
                  <a:pt x="336" y="56"/>
                </a:lnTo>
                <a:lnTo>
                  <a:pt x="350" y="53"/>
                </a:lnTo>
                <a:lnTo>
                  <a:pt x="364" y="51"/>
                </a:lnTo>
                <a:lnTo>
                  <a:pt x="377" y="51"/>
                </a:lnTo>
                <a:lnTo>
                  <a:pt x="388" y="51"/>
                </a:lnTo>
                <a:lnTo>
                  <a:pt x="399" y="53"/>
                </a:lnTo>
                <a:lnTo>
                  <a:pt x="408" y="58"/>
                </a:lnTo>
                <a:lnTo>
                  <a:pt x="415" y="63"/>
                </a:lnTo>
                <a:lnTo>
                  <a:pt x="421" y="69"/>
                </a:lnTo>
                <a:lnTo>
                  <a:pt x="425" y="77"/>
                </a:lnTo>
                <a:lnTo>
                  <a:pt x="429" y="85"/>
                </a:lnTo>
                <a:lnTo>
                  <a:pt x="432" y="94"/>
                </a:lnTo>
                <a:lnTo>
                  <a:pt x="433" y="103"/>
                </a:lnTo>
                <a:lnTo>
                  <a:pt x="434" y="113"/>
                </a:lnTo>
                <a:lnTo>
                  <a:pt x="434" y="124"/>
                </a:lnTo>
                <a:lnTo>
                  <a:pt x="434" y="134"/>
                </a:lnTo>
                <a:lnTo>
                  <a:pt x="433" y="145"/>
                </a:lnTo>
                <a:lnTo>
                  <a:pt x="431" y="156"/>
                </a:lnTo>
                <a:lnTo>
                  <a:pt x="427" y="167"/>
                </a:lnTo>
                <a:lnTo>
                  <a:pt x="423" y="179"/>
                </a:lnTo>
                <a:lnTo>
                  <a:pt x="418" y="189"/>
                </a:lnTo>
                <a:lnTo>
                  <a:pt x="413" y="19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7" name="Freeform 228"/>
          <p:cNvSpPr>
            <a:spLocks/>
          </p:cNvSpPr>
          <p:nvPr/>
        </p:nvSpPr>
        <p:spPr bwMode="auto">
          <a:xfrm>
            <a:off x="2078038" y="2627313"/>
            <a:ext cx="130175" cy="61912"/>
          </a:xfrm>
          <a:custGeom>
            <a:avLst/>
            <a:gdLst>
              <a:gd name="T0" fmla="*/ 2147483647 w 327"/>
              <a:gd name="T1" fmla="*/ 2147483647 h 154"/>
              <a:gd name="T2" fmla="*/ 2147483647 w 327"/>
              <a:gd name="T3" fmla="*/ 2147483647 h 154"/>
              <a:gd name="T4" fmla="*/ 2147483647 w 327"/>
              <a:gd name="T5" fmla="*/ 2147483647 h 154"/>
              <a:gd name="T6" fmla="*/ 2147483647 w 327"/>
              <a:gd name="T7" fmla="*/ 2147483647 h 154"/>
              <a:gd name="T8" fmla="*/ 2147483647 w 327"/>
              <a:gd name="T9" fmla="*/ 2147483647 h 154"/>
              <a:gd name="T10" fmla="*/ 2147483647 w 327"/>
              <a:gd name="T11" fmla="*/ 2147483647 h 154"/>
              <a:gd name="T12" fmla="*/ 2147483647 w 327"/>
              <a:gd name="T13" fmla="*/ 2147483647 h 154"/>
              <a:gd name="T14" fmla="*/ 2147483647 w 327"/>
              <a:gd name="T15" fmla="*/ 2147483647 h 154"/>
              <a:gd name="T16" fmla="*/ 2147483647 w 327"/>
              <a:gd name="T17" fmla="*/ 2147483647 h 154"/>
              <a:gd name="T18" fmla="*/ 2147483647 w 327"/>
              <a:gd name="T19" fmla="*/ 2147483647 h 154"/>
              <a:gd name="T20" fmla="*/ 2147483647 w 327"/>
              <a:gd name="T21" fmla="*/ 2147483647 h 154"/>
              <a:gd name="T22" fmla="*/ 2147483647 w 327"/>
              <a:gd name="T23" fmla="*/ 2147483647 h 154"/>
              <a:gd name="T24" fmla="*/ 0 w 327"/>
              <a:gd name="T25" fmla="*/ 2147483647 h 154"/>
              <a:gd name="T26" fmla="*/ 2147483647 w 327"/>
              <a:gd name="T27" fmla="*/ 2147483647 h 154"/>
              <a:gd name="T28" fmla="*/ 2147483647 w 327"/>
              <a:gd name="T29" fmla="*/ 2147483647 h 154"/>
              <a:gd name="T30" fmla="*/ 2147483647 w 327"/>
              <a:gd name="T31" fmla="*/ 2147483647 h 154"/>
              <a:gd name="T32" fmla="*/ 2147483647 w 327"/>
              <a:gd name="T33" fmla="*/ 2147483647 h 154"/>
              <a:gd name="T34" fmla="*/ 2147483647 w 327"/>
              <a:gd name="T35" fmla="*/ 2147483647 h 154"/>
              <a:gd name="T36" fmla="*/ 2147483647 w 327"/>
              <a:gd name="T37" fmla="*/ 0 h 154"/>
              <a:gd name="T38" fmla="*/ 2147483647 w 327"/>
              <a:gd name="T39" fmla="*/ 0 h 154"/>
              <a:gd name="T40" fmla="*/ 2147483647 w 327"/>
              <a:gd name="T41" fmla="*/ 2147483647 h 154"/>
              <a:gd name="T42" fmla="*/ 2147483647 w 327"/>
              <a:gd name="T43" fmla="*/ 2147483647 h 154"/>
              <a:gd name="T44" fmla="*/ 2147483647 w 327"/>
              <a:gd name="T45" fmla="*/ 2147483647 h 154"/>
              <a:gd name="T46" fmla="*/ 2147483647 w 327"/>
              <a:gd name="T47" fmla="*/ 2147483647 h 154"/>
              <a:gd name="T48" fmla="*/ 2147483647 w 327"/>
              <a:gd name="T49" fmla="*/ 2147483647 h 154"/>
              <a:gd name="T50" fmla="*/ 2147483647 w 327"/>
              <a:gd name="T51" fmla="*/ 2147483647 h 154"/>
              <a:gd name="T52" fmla="*/ 2147483647 w 327"/>
              <a:gd name="T53" fmla="*/ 2147483647 h 154"/>
              <a:gd name="T54" fmla="*/ 2147483647 w 327"/>
              <a:gd name="T55" fmla="*/ 2147483647 h 154"/>
              <a:gd name="T56" fmla="*/ 2147483647 w 327"/>
              <a:gd name="T57" fmla="*/ 2147483647 h 154"/>
              <a:gd name="T58" fmla="*/ 2147483647 w 327"/>
              <a:gd name="T59" fmla="*/ 2147483647 h 154"/>
              <a:gd name="T60" fmla="*/ 2147483647 w 327"/>
              <a:gd name="T61" fmla="*/ 2147483647 h 154"/>
              <a:gd name="T62" fmla="*/ 2147483647 w 327"/>
              <a:gd name="T63" fmla="*/ 2147483647 h 154"/>
              <a:gd name="T64" fmla="*/ 2147483647 w 327"/>
              <a:gd name="T65" fmla="*/ 2147483647 h 154"/>
              <a:gd name="T66" fmla="*/ 2147483647 w 327"/>
              <a:gd name="T67" fmla="*/ 2147483647 h 154"/>
              <a:gd name="T68" fmla="*/ 2147483647 w 327"/>
              <a:gd name="T69" fmla="*/ 2147483647 h 154"/>
              <a:gd name="T70" fmla="*/ 2147483647 w 327"/>
              <a:gd name="T71" fmla="*/ 2147483647 h 154"/>
              <a:gd name="T72" fmla="*/ 2147483647 w 327"/>
              <a:gd name="T73" fmla="*/ 2147483647 h 154"/>
              <a:gd name="T74" fmla="*/ 2147483647 w 327"/>
              <a:gd name="T75" fmla="*/ 2147483647 h 154"/>
              <a:gd name="T76" fmla="*/ 2147483647 w 327"/>
              <a:gd name="T77" fmla="*/ 2147483647 h 154"/>
              <a:gd name="T78" fmla="*/ 2147483647 w 327"/>
              <a:gd name="T79" fmla="*/ 2147483647 h 154"/>
              <a:gd name="T80" fmla="*/ 2147483647 w 327"/>
              <a:gd name="T81" fmla="*/ 2147483647 h 154"/>
              <a:gd name="T82" fmla="*/ 2147483647 w 327"/>
              <a:gd name="T83" fmla="*/ 2147483647 h 154"/>
              <a:gd name="T84" fmla="*/ 2147483647 w 327"/>
              <a:gd name="T85" fmla="*/ 2147483647 h 154"/>
              <a:gd name="T86" fmla="*/ 2147483647 w 327"/>
              <a:gd name="T87" fmla="*/ 2147483647 h 154"/>
              <a:gd name="T88" fmla="*/ 2147483647 w 327"/>
              <a:gd name="T89" fmla="*/ 2147483647 h 154"/>
              <a:gd name="T90" fmla="*/ 2147483647 w 327"/>
              <a:gd name="T91" fmla="*/ 2147483647 h 154"/>
              <a:gd name="T92" fmla="*/ 2147483647 w 327"/>
              <a:gd name="T93" fmla="*/ 2147483647 h 154"/>
              <a:gd name="T94" fmla="*/ 2147483647 w 327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4"/>
              <a:gd name="T146" fmla="*/ 327 w 327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4">
                <a:moveTo>
                  <a:pt x="211" y="120"/>
                </a:moveTo>
                <a:lnTo>
                  <a:pt x="196" y="123"/>
                </a:lnTo>
                <a:lnTo>
                  <a:pt x="183" y="127"/>
                </a:lnTo>
                <a:lnTo>
                  <a:pt x="169" y="131"/>
                </a:lnTo>
                <a:lnTo>
                  <a:pt x="156" y="136"/>
                </a:lnTo>
                <a:lnTo>
                  <a:pt x="144" y="140"/>
                </a:lnTo>
                <a:lnTo>
                  <a:pt x="132" y="144"/>
                </a:lnTo>
                <a:lnTo>
                  <a:pt x="121" y="147"/>
                </a:lnTo>
                <a:lnTo>
                  <a:pt x="110" y="150"/>
                </a:lnTo>
                <a:lnTo>
                  <a:pt x="100" y="153"/>
                </a:lnTo>
                <a:lnTo>
                  <a:pt x="89" y="154"/>
                </a:lnTo>
                <a:lnTo>
                  <a:pt x="79" y="154"/>
                </a:lnTo>
                <a:lnTo>
                  <a:pt x="69" y="153"/>
                </a:lnTo>
                <a:lnTo>
                  <a:pt x="60" y="149"/>
                </a:lnTo>
                <a:lnTo>
                  <a:pt x="52" y="145"/>
                </a:lnTo>
                <a:lnTo>
                  <a:pt x="44" y="140"/>
                </a:lnTo>
                <a:lnTo>
                  <a:pt x="36" y="135"/>
                </a:lnTo>
                <a:lnTo>
                  <a:pt x="29" y="128"/>
                </a:lnTo>
                <a:lnTo>
                  <a:pt x="23" y="120"/>
                </a:lnTo>
                <a:lnTo>
                  <a:pt x="17" y="112"/>
                </a:lnTo>
                <a:lnTo>
                  <a:pt x="12" y="103"/>
                </a:lnTo>
                <a:lnTo>
                  <a:pt x="8" y="94"/>
                </a:lnTo>
                <a:lnTo>
                  <a:pt x="4" y="85"/>
                </a:lnTo>
                <a:lnTo>
                  <a:pt x="1" y="76"/>
                </a:lnTo>
                <a:lnTo>
                  <a:pt x="0" y="68"/>
                </a:lnTo>
                <a:lnTo>
                  <a:pt x="0" y="59"/>
                </a:lnTo>
                <a:lnTo>
                  <a:pt x="1" y="51"/>
                </a:lnTo>
                <a:lnTo>
                  <a:pt x="4" y="43"/>
                </a:lnTo>
                <a:lnTo>
                  <a:pt x="7" y="35"/>
                </a:lnTo>
                <a:lnTo>
                  <a:pt x="13" y="28"/>
                </a:lnTo>
                <a:lnTo>
                  <a:pt x="19" y="22"/>
                </a:lnTo>
                <a:lnTo>
                  <a:pt x="28" y="17"/>
                </a:lnTo>
                <a:lnTo>
                  <a:pt x="38" y="13"/>
                </a:lnTo>
                <a:lnTo>
                  <a:pt x="50" y="8"/>
                </a:lnTo>
                <a:lnTo>
                  <a:pt x="62" y="6"/>
                </a:lnTo>
                <a:lnTo>
                  <a:pt x="74" y="4"/>
                </a:lnTo>
                <a:lnTo>
                  <a:pt x="87" y="1"/>
                </a:lnTo>
                <a:lnTo>
                  <a:pt x="100" y="0"/>
                </a:lnTo>
                <a:lnTo>
                  <a:pt x="112" y="0"/>
                </a:lnTo>
                <a:lnTo>
                  <a:pt x="123" y="0"/>
                </a:lnTo>
                <a:lnTo>
                  <a:pt x="135" y="0"/>
                </a:lnTo>
                <a:lnTo>
                  <a:pt x="145" y="1"/>
                </a:lnTo>
                <a:lnTo>
                  <a:pt x="153" y="3"/>
                </a:lnTo>
                <a:lnTo>
                  <a:pt x="159" y="4"/>
                </a:lnTo>
                <a:lnTo>
                  <a:pt x="165" y="5"/>
                </a:lnTo>
                <a:lnTo>
                  <a:pt x="167" y="6"/>
                </a:lnTo>
                <a:lnTo>
                  <a:pt x="169" y="9"/>
                </a:lnTo>
                <a:lnTo>
                  <a:pt x="173" y="16"/>
                </a:lnTo>
                <a:lnTo>
                  <a:pt x="176" y="22"/>
                </a:lnTo>
                <a:lnTo>
                  <a:pt x="179" y="27"/>
                </a:lnTo>
                <a:lnTo>
                  <a:pt x="184" y="32"/>
                </a:lnTo>
                <a:lnTo>
                  <a:pt x="188" y="37"/>
                </a:lnTo>
                <a:lnTo>
                  <a:pt x="194" y="41"/>
                </a:lnTo>
                <a:lnTo>
                  <a:pt x="202" y="43"/>
                </a:lnTo>
                <a:lnTo>
                  <a:pt x="210" y="42"/>
                </a:lnTo>
                <a:lnTo>
                  <a:pt x="217" y="38"/>
                </a:lnTo>
                <a:lnTo>
                  <a:pt x="226" y="35"/>
                </a:lnTo>
                <a:lnTo>
                  <a:pt x="234" y="33"/>
                </a:lnTo>
                <a:lnTo>
                  <a:pt x="243" y="31"/>
                </a:lnTo>
                <a:lnTo>
                  <a:pt x="252" y="31"/>
                </a:lnTo>
                <a:lnTo>
                  <a:pt x="261" y="29"/>
                </a:lnTo>
                <a:lnTo>
                  <a:pt x="270" y="31"/>
                </a:lnTo>
                <a:lnTo>
                  <a:pt x="277" y="31"/>
                </a:lnTo>
                <a:lnTo>
                  <a:pt x="284" y="32"/>
                </a:lnTo>
                <a:lnTo>
                  <a:pt x="289" y="33"/>
                </a:lnTo>
                <a:lnTo>
                  <a:pt x="295" y="34"/>
                </a:lnTo>
                <a:lnTo>
                  <a:pt x="300" y="36"/>
                </a:lnTo>
                <a:lnTo>
                  <a:pt x="306" y="37"/>
                </a:lnTo>
                <a:lnTo>
                  <a:pt x="310" y="40"/>
                </a:lnTo>
                <a:lnTo>
                  <a:pt x="314" y="42"/>
                </a:lnTo>
                <a:lnTo>
                  <a:pt x="318" y="44"/>
                </a:lnTo>
                <a:lnTo>
                  <a:pt x="322" y="46"/>
                </a:lnTo>
                <a:lnTo>
                  <a:pt x="324" y="48"/>
                </a:lnTo>
                <a:lnTo>
                  <a:pt x="325" y="52"/>
                </a:lnTo>
                <a:lnTo>
                  <a:pt x="326" y="54"/>
                </a:lnTo>
                <a:lnTo>
                  <a:pt x="327" y="56"/>
                </a:lnTo>
                <a:lnTo>
                  <a:pt x="326" y="59"/>
                </a:lnTo>
                <a:lnTo>
                  <a:pt x="325" y="62"/>
                </a:lnTo>
                <a:lnTo>
                  <a:pt x="323" y="64"/>
                </a:lnTo>
                <a:lnTo>
                  <a:pt x="316" y="68"/>
                </a:lnTo>
                <a:lnTo>
                  <a:pt x="307" y="72"/>
                </a:lnTo>
                <a:lnTo>
                  <a:pt x="296" y="75"/>
                </a:lnTo>
                <a:lnTo>
                  <a:pt x="282" y="79"/>
                </a:lnTo>
                <a:lnTo>
                  <a:pt x="268" y="82"/>
                </a:lnTo>
                <a:lnTo>
                  <a:pt x="253" y="85"/>
                </a:lnTo>
                <a:lnTo>
                  <a:pt x="239" y="89"/>
                </a:lnTo>
                <a:lnTo>
                  <a:pt x="225" y="93"/>
                </a:lnTo>
                <a:lnTo>
                  <a:pt x="213" y="98"/>
                </a:lnTo>
                <a:lnTo>
                  <a:pt x="207" y="101"/>
                </a:lnTo>
                <a:lnTo>
                  <a:pt x="202" y="103"/>
                </a:lnTo>
                <a:lnTo>
                  <a:pt x="197" y="107"/>
                </a:lnTo>
                <a:lnTo>
                  <a:pt x="194" y="110"/>
                </a:lnTo>
                <a:lnTo>
                  <a:pt x="191" y="113"/>
                </a:lnTo>
                <a:lnTo>
                  <a:pt x="190" y="118"/>
                </a:lnTo>
                <a:lnTo>
                  <a:pt x="188" y="122"/>
                </a:lnTo>
                <a:lnTo>
                  <a:pt x="188" y="12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8" name="Freeform 229"/>
          <p:cNvSpPr>
            <a:spLocks/>
          </p:cNvSpPr>
          <p:nvPr/>
        </p:nvSpPr>
        <p:spPr bwMode="auto">
          <a:xfrm>
            <a:off x="2305050" y="2701925"/>
            <a:ext cx="31750" cy="23813"/>
          </a:xfrm>
          <a:custGeom>
            <a:avLst/>
            <a:gdLst>
              <a:gd name="T0" fmla="*/ 2147483647 w 79"/>
              <a:gd name="T1" fmla="*/ 2147483647 h 61"/>
              <a:gd name="T2" fmla="*/ 2147483647 w 79"/>
              <a:gd name="T3" fmla="*/ 2147483647 h 61"/>
              <a:gd name="T4" fmla="*/ 2147483647 w 79"/>
              <a:gd name="T5" fmla="*/ 2147483647 h 61"/>
              <a:gd name="T6" fmla="*/ 2147483647 w 79"/>
              <a:gd name="T7" fmla="*/ 2147483647 h 61"/>
              <a:gd name="T8" fmla="*/ 2147483647 w 79"/>
              <a:gd name="T9" fmla="*/ 2147483647 h 61"/>
              <a:gd name="T10" fmla="*/ 2147483647 w 79"/>
              <a:gd name="T11" fmla="*/ 2147483647 h 61"/>
              <a:gd name="T12" fmla="*/ 2147483647 w 79"/>
              <a:gd name="T13" fmla="*/ 2147483647 h 61"/>
              <a:gd name="T14" fmla="*/ 2147483647 w 79"/>
              <a:gd name="T15" fmla="*/ 2147483647 h 61"/>
              <a:gd name="T16" fmla="*/ 2147483647 w 79"/>
              <a:gd name="T17" fmla="*/ 2147483647 h 61"/>
              <a:gd name="T18" fmla="*/ 2147483647 w 79"/>
              <a:gd name="T19" fmla="*/ 2147483647 h 61"/>
              <a:gd name="T20" fmla="*/ 2147483647 w 79"/>
              <a:gd name="T21" fmla="*/ 2147483647 h 61"/>
              <a:gd name="T22" fmla="*/ 2147483647 w 79"/>
              <a:gd name="T23" fmla="*/ 2147483647 h 61"/>
              <a:gd name="T24" fmla="*/ 2147483647 w 79"/>
              <a:gd name="T25" fmla="*/ 2147483647 h 61"/>
              <a:gd name="T26" fmla="*/ 2147483647 w 79"/>
              <a:gd name="T27" fmla="*/ 2147483647 h 61"/>
              <a:gd name="T28" fmla="*/ 2147483647 w 79"/>
              <a:gd name="T29" fmla="*/ 2147483647 h 61"/>
              <a:gd name="T30" fmla="*/ 2147483647 w 79"/>
              <a:gd name="T31" fmla="*/ 2147483647 h 61"/>
              <a:gd name="T32" fmla="*/ 2147483647 w 79"/>
              <a:gd name="T33" fmla="*/ 2147483647 h 61"/>
              <a:gd name="T34" fmla="*/ 2147483647 w 79"/>
              <a:gd name="T35" fmla="*/ 2147483647 h 61"/>
              <a:gd name="T36" fmla="*/ 2147483647 w 79"/>
              <a:gd name="T37" fmla="*/ 2147483647 h 61"/>
              <a:gd name="T38" fmla="*/ 2147483647 w 79"/>
              <a:gd name="T39" fmla="*/ 2147483647 h 61"/>
              <a:gd name="T40" fmla="*/ 2147483647 w 79"/>
              <a:gd name="T41" fmla="*/ 2147483647 h 61"/>
              <a:gd name="T42" fmla="*/ 2147483647 w 79"/>
              <a:gd name="T43" fmla="*/ 2147483647 h 61"/>
              <a:gd name="T44" fmla="*/ 2147483647 w 79"/>
              <a:gd name="T45" fmla="*/ 2147483647 h 61"/>
              <a:gd name="T46" fmla="*/ 2147483647 w 79"/>
              <a:gd name="T47" fmla="*/ 2147483647 h 61"/>
              <a:gd name="T48" fmla="*/ 2147483647 w 79"/>
              <a:gd name="T49" fmla="*/ 2147483647 h 61"/>
              <a:gd name="T50" fmla="*/ 2147483647 w 79"/>
              <a:gd name="T51" fmla="*/ 2147483647 h 61"/>
              <a:gd name="T52" fmla="*/ 2147483647 w 79"/>
              <a:gd name="T53" fmla="*/ 2147483647 h 61"/>
              <a:gd name="T54" fmla="*/ 2147483647 w 79"/>
              <a:gd name="T55" fmla="*/ 2147483647 h 61"/>
              <a:gd name="T56" fmla="*/ 2147483647 w 79"/>
              <a:gd name="T57" fmla="*/ 2147483647 h 61"/>
              <a:gd name="T58" fmla="*/ 2147483647 w 79"/>
              <a:gd name="T59" fmla="*/ 2147483647 h 61"/>
              <a:gd name="T60" fmla="*/ 2147483647 w 79"/>
              <a:gd name="T61" fmla="*/ 2147483647 h 61"/>
              <a:gd name="T62" fmla="*/ 0 w 79"/>
              <a:gd name="T63" fmla="*/ 2147483647 h 61"/>
              <a:gd name="T64" fmla="*/ 0 w 79"/>
              <a:gd name="T65" fmla="*/ 2147483647 h 61"/>
              <a:gd name="T66" fmla="*/ 0 w 79"/>
              <a:gd name="T67" fmla="*/ 2147483647 h 61"/>
              <a:gd name="T68" fmla="*/ 2147483647 w 79"/>
              <a:gd name="T69" fmla="*/ 2147483647 h 61"/>
              <a:gd name="T70" fmla="*/ 2147483647 w 79"/>
              <a:gd name="T71" fmla="*/ 2147483647 h 61"/>
              <a:gd name="T72" fmla="*/ 2147483647 w 79"/>
              <a:gd name="T73" fmla="*/ 2147483647 h 61"/>
              <a:gd name="T74" fmla="*/ 2147483647 w 79"/>
              <a:gd name="T75" fmla="*/ 2147483647 h 61"/>
              <a:gd name="T76" fmla="*/ 2147483647 w 79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1"/>
              <a:gd name="T119" fmla="*/ 79 w 79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1">
                <a:moveTo>
                  <a:pt x="28" y="23"/>
                </a:moveTo>
                <a:lnTo>
                  <a:pt x="36" y="25"/>
                </a:lnTo>
                <a:lnTo>
                  <a:pt x="43" y="26"/>
                </a:lnTo>
                <a:lnTo>
                  <a:pt x="50" y="28"/>
                </a:lnTo>
                <a:lnTo>
                  <a:pt x="55" y="29"/>
                </a:lnTo>
                <a:lnTo>
                  <a:pt x="60" y="32"/>
                </a:lnTo>
                <a:lnTo>
                  <a:pt x="64" y="33"/>
                </a:lnTo>
                <a:lnTo>
                  <a:pt x="68" y="35"/>
                </a:lnTo>
                <a:lnTo>
                  <a:pt x="71" y="36"/>
                </a:lnTo>
                <a:lnTo>
                  <a:pt x="74" y="38"/>
                </a:lnTo>
                <a:lnTo>
                  <a:pt x="75" y="41"/>
                </a:lnTo>
                <a:lnTo>
                  <a:pt x="78" y="42"/>
                </a:lnTo>
                <a:lnTo>
                  <a:pt x="79" y="43"/>
                </a:lnTo>
                <a:lnTo>
                  <a:pt x="79" y="45"/>
                </a:lnTo>
                <a:lnTo>
                  <a:pt x="79" y="46"/>
                </a:lnTo>
                <a:lnTo>
                  <a:pt x="79" y="48"/>
                </a:lnTo>
                <a:lnTo>
                  <a:pt x="78" y="50"/>
                </a:lnTo>
                <a:lnTo>
                  <a:pt x="78" y="51"/>
                </a:lnTo>
                <a:lnTo>
                  <a:pt x="75" y="52"/>
                </a:lnTo>
                <a:lnTo>
                  <a:pt x="74" y="53"/>
                </a:lnTo>
                <a:lnTo>
                  <a:pt x="69" y="56"/>
                </a:lnTo>
                <a:lnTo>
                  <a:pt x="61" y="58"/>
                </a:lnTo>
                <a:lnTo>
                  <a:pt x="52" y="61"/>
                </a:lnTo>
                <a:lnTo>
                  <a:pt x="43" y="61"/>
                </a:lnTo>
                <a:lnTo>
                  <a:pt x="33" y="61"/>
                </a:lnTo>
                <a:lnTo>
                  <a:pt x="24" y="60"/>
                </a:lnTo>
                <a:lnTo>
                  <a:pt x="15" y="57"/>
                </a:lnTo>
                <a:lnTo>
                  <a:pt x="12" y="55"/>
                </a:lnTo>
                <a:lnTo>
                  <a:pt x="7" y="53"/>
                </a:lnTo>
                <a:lnTo>
                  <a:pt x="5" y="51"/>
                </a:lnTo>
                <a:lnTo>
                  <a:pt x="2" y="47"/>
                </a:lnTo>
                <a:lnTo>
                  <a:pt x="0" y="43"/>
                </a:lnTo>
                <a:lnTo>
                  <a:pt x="0" y="38"/>
                </a:lnTo>
                <a:lnTo>
                  <a:pt x="0" y="34"/>
                </a:lnTo>
                <a:lnTo>
                  <a:pt x="3" y="28"/>
                </a:lnTo>
                <a:lnTo>
                  <a:pt x="5" y="23"/>
                </a:lnTo>
                <a:lnTo>
                  <a:pt x="9" y="16"/>
                </a:lnTo>
                <a:lnTo>
                  <a:pt x="15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9" name="Freeform 230"/>
          <p:cNvSpPr>
            <a:spLocks/>
          </p:cNvSpPr>
          <p:nvPr/>
        </p:nvSpPr>
        <p:spPr bwMode="auto">
          <a:xfrm>
            <a:off x="2284413" y="2660650"/>
            <a:ext cx="14287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2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2"/>
                </a:lnTo>
                <a:lnTo>
                  <a:pt x="29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0" name="Freeform 231"/>
          <p:cNvSpPr>
            <a:spLocks/>
          </p:cNvSpPr>
          <p:nvPr/>
        </p:nvSpPr>
        <p:spPr bwMode="auto">
          <a:xfrm>
            <a:off x="1966913" y="2474913"/>
            <a:ext cx="14287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2147483647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7"/>
                </a:lnTo>
                <a:lnTo>
                  <a:pt x="26" y="40"/>
                </a:lnTo>
                <a:lnTo>
                  <a:pt x="23" y="41"/>
                </a:lnTo>
                <a:lnTo>
                  <a:pt x="19" y="41"/>
                </a:lnTo>
                <a:lnTo>
                  <a:pt x="16" y="41"/>
                </a:lnTo>
                <a:lnTo>
                  <a:pt x="13" y="40"/>
                </a:lnTo>
                <a:lnTo>
                  <a:pt x="10" y="36"/>
                </a:lnTo>
                <a:lnTo>
                  <a:pt x="6" y="33"/>
                </a:lnTo>
                <a:lnTo>
                  <a:pt x="3" y="28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2" y="3"/>
                </a:lnTo>
                <a:lnTo>
                  <a:pt x="25" y="5"/>
                </a:lnTo>
                <a:lnTo>
                  <a:pt x="28" y="7"/>
                </a:lnTo>
                <a:lnTo>
                  <a:pt x="29" y="10"/>
                </a:lnTo>
                <a:lnTo>
                  <a:pt x="30" y="13"/>
                </a:lnTo>
                <a:lnTo>
                  <a:pt x="29" y="17"/>
                </a:lnTo>
                <a:lnTo>
                  <a:pt x="28" y="21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1" name="Freeform 232"/>
          <p:cNvSpPr>
            <a:spLocks/>
          </p:cNvSpPr>
          <p:nvPr/>
        </p:nvSpPr>
        <p:spPr bwMode="auto">
          <a:xfrm>
            <a:off x="2100263" y="2439988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0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2147483647 h 41"/>
              <a:gd name="T36" fmla="*/ 2147483647 w 35"/>
              <a:gd name="T37" fmla="*/ 0 h 41"/>
              <a:gd name="T38" fmla="*/ 2147483647 w 35"/>
              <a:gd name="T39" fmla="*/ 2147483647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0" y="38"/>
                </a:lnTo>
                <a:lnTo>
                  <a:pt x="27" y="40"/>
                </a:lnTo>
                <a:lnTo>
                  <a:pt x="22" y="40"/>
                </a:lnTo>
                <a:lnTo>
                  <a:pt x="19" y="41"/>
                </a:lnTo>
                <a:lnTo>
                  <a:pt x="16" y="40"/>
                </a:lnTo>
                <a:lnTo>
                  <a:pt x="14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5" y="3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8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2" name="Freeform 233"/>
          <p:cNvSpPr>
            <a:spLocks/>
          </p:cNvSpPr>
          <p:nvPr/>
        </p:nvSpPr>
        <p:spPr bwMode="auto">
          <a:xfrm>
            <a:off x="2049463" y="2255838"/>
            <a:ext cx="14287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8"/>
                </a:lnTo>
                <a:lnTo>
                  <a:pt x="27" y="40"/>
                </a:lnTo>
                <a:lnTo>
                  <a:pt x="22" y="41"/>
                </a:lnTo>
                <a:lnTo>
                  <a:pt x="19" y="42"/>
                </a:lnTo>
                <a:lnTo>
                  <a:pt x="17" y="41"/>
                </a:lnTo>
                <a:lnTo>
                  <a:pt x="13" y="40"/>
                </a:lnTo>
                <a:lnTo>
                  <a:pt x="10" y="37"/>
                </a:lnTo>
                <a:lnTo>
                  <a:pt x="6" y="34"/>
                </a:lnTo>
                <a:lnTo>
                  <a:pt x="3" y="29"/>
                </a:lnTo>
                <a:lnTo>
                  <a:pt x="2" y="25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1" y="2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5" y="5"/>
                </a:lnTo>
                <a:lnTo>
                  <a:pt x="28" y="8"/>
                </a:lnTo>
                <a:lnTo>
                  <a:pt x="29" y="10"/>
                </a:lnTo>
                <a:lnTo>
                  <a:pt x="30" y="14"/>
                </a:lnTo>
                <a:lnTo>
                  <a:pt x="29" y="17"/>
                </a:lnTo>
                <a:lnTo>
                  <a:pt x="28" y="22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3" name="Freeform 234"/>
          <p:cNvSpPr>
            <a:spLocks/>
          </p:cNvSpPr>
          <p:nvPr/>
        </p:nvSpPr>
        <p:spPr bwMode="auto">
          <a:xfrm>
            <a:off x="1922463" y="229076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1" y="38"/>
                </a:lnTo>
                <a:lnTo>
                  <a:pt x="26" y="39"/>
                </a:lnTo>
                <a:lnTo>
                  <a:pt x="23" y="40"/>
                </a:lnTo>
                <a:lnTo>
                  <a:pt x="20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4" y="29"/>
                </a:lnTo>
                <a:lnTo>
                  <a:pt x="2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1"/>
                </a:lnTo>
                <a:lnTo>
                  <a:pt x="23" y="2"/>
                </a:lnTo>
                <a:lnTo>
                  <a:pt x="25" y="4"/>
                </a:lnTo>
                <a:lnTo>
                  <a:pt x="27" y="6"/>
                </a:lnTo>
                <a:lnTo>
                  <a:pt x="30" y="10"/>
                </a:lnTo>
                <a:lnTo>
                  <a:pt x="30" y="13"/>
                </a:lnTo>
                <a:lnTo>
                  <a:pt x="30" y="16"/>
                </a:lnTo>
                <a:lnTo>
                  <a:pt x="27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4" name="Freeform 235"/>
          <p:cNvSpPr>
            <a:spLocks/>
          </p:cNvSpPr>
          <p:nvPr/>
        </p:nvSpPr>
        <p:spPr bwMode="auto">
          <a:xfrm>
            <a:off x="2008188" y="2673350"/>
            <a:ext cx="122237" cy="100013"/>
          </a:xfrm>
          <a:custGeom>
            <a:avLst/>
            <a:gdLst>
              <a:gd name="T0" fmla="*/ 2147483647 w 306"/>
              <a:gd name="T1" fmla="*/ 0 h 249"/>
              <a:gd name="T2" fmla="*/ 2147483647 w 306"/>
              <a:gd name="T3" fmla="*/ 2147483647 h 249"/>
              <a:gd name="T4" fmla="*/ 2147483647 w 306"/>
              <a:gd name="T5" fmla="*/ 2147483647 h 249"/>
              <a:gd name="T6" fmla="*/ 2147483647 w 306"/>
              <a:gd name="T7" fmla="*/ 2147483647 h 249"/>
              <a:gd name="T8" fmla="*/ 2147483647 w 306"/>
              <a:gd name="T9" fmla="*/ 2147483647 h 249"/>
              <a:gd name="T10" fmla="*/ 2147483647 w 306"/>
              <a:gd name="T11" fmla="*/ 2147483647 h 249"/>
              <a:gd name="T12" fmla="*/ 2147483647 w 306"/>
              <a:gd name="T13" fmla="*/ 2147483647 h 249"/>
              <a:gd name="T14" fmla="*/ 2147483647 w 306"/>
              <a:gd name="T15" fmla="*/ 2147483647 h 249"/>
              <a:gd name="T16" fmla="*/ 2147483647 w 306"/>
              <a:gd name="T17" fmla="*/ 2147483647 h 249"/>
              <a:gd name="T18" fmla="*/ 2147483647 w 306"/>
              <a:gd name="T19" fmla="*/ 2147483647 h 249"/>
              <a:gd name="T20" fmla="*/ 2147483647 w 306"/>
              <a:gd name="T21" fmla="*/ 2147483647 h 249"/>
              <a:gd name="T22" fmla="*/ 2147483647 w 306"/>
              <a:gd name="T23" fmla="*/ 2147483647 h 249"/>
              <a:gd name="T24" fmla="*/ 2147483647 w 306"/>
              <a:gd name="T25" fmla="*/ 2147483647 h 249"/>
              <a:gd name="T26" fmla="*/ 2147483647 w 306"/>
              <a:gd name="T27" fmla="*/ 2147483647 h 249"/>
              <a:gd name="T28" fmla="*/ 2147483647 w 306"/>
              <a:gd name="T29" fmla="*/ 2147483647 h 249"/>
              <a:gd name="T30" fmla="*/ 2147483647 w 306"/>
              <a:gd name="T31" fmla="*/ 2147483647 h 249"/>
              <a:gd name="T32" fmla="*/ 2147483647 w 306"/>
              <a:gd name="T33" fmla="*/ 2147483647 h 249"/>
              <a:gd name="T34" fmla="*/ 2147483647 w 306"/>
              <a:gd name="T35" fmla="*/ 2147483647 h 249"/>
              <a:gd name="T36" fmla="*/ 2147483647 w 306"/>
              <a:gd name="T37" fmla="*/ 2147483647 h 249"/>
              <a:gd name="T38" fmla="*/ 2147483647 w 306"/>
              <a:gd name="T39" fmla="*/ 2147483647 h 249"/>
              <a:gd name="T40" fmla="*/ 2147483647 w 306"/>
              <a:gd name="T41" fmla="*/ 2147483647 h 249"/>
              <a:gd name="T42" fmla="*/ 2147483647 w 306"/>
              <a:gd name="T43" fmla="*/ 2147483647 h 249"/>
              <a:gd name="T44" fmla="*/ 2147483647 w 306"/>
              <a:gd name="T45" fmla="*/ 2147483647 h 249"/>
              <a:gd name="T46" fmla="*/ 2147483647 w 306"/>
              <a:gd name="T47" fmla="*/ 2147483647 h 249"/>
              <a:gd name="T48" fmla="*/ 2147483647 w 306"/>
              <a:gd name="T49" fmla="*/ 2147483647 h 249"/>
              <a:gd name="T50" fmla="*/ 2147483647 w 306"/>
              <a:gd name="T51" fmla="*/ 2147483647 h 249"/>
              <a:gd name="T52" fmla="*/ 2147483647 w 306"/>
              <a:gd name="T53" fmla="*/ 2147483647 h 249"/>
              <a:gd name="T54" fmla="*/ 2147483647 w 306"/>
              <a:gd name="T55" fmla="*/ 2147483647 h 249"/>
              <a:gd name="T56" fmla="*/ 0 w 306"/>
              <a:gd name="T57" fmla="*/ 2147483647 h 249"/>
              <a:gd name="T58" fmla="*/ 0 w 306"/>
              <a:gd name="T59" fmla="*/ 2147483647 h 249"/>
              <a:gd name="T60" fmla="*/ 2147483647 w 306"/>
              <a:gd name="T61" fmla="*/ 2147483647 h 249"/>
              <a:gd name="T62" fmla="*/ 2147483647 w 306"/>
              <a:gd name="T63" fmla="*/ 2147483647 h 249"/>
              <a:gd name="T64" fmla="*/ 2147483647 w 306"/>
              <a:gd name="T65" fmla="*/ 2147483647 h 249"/>
              <a:gd name="T66" fmla="*/ 2147483647 w 306"/>
              <a:gd name="T67" fmla="*/ 2147483647 h 249"/>
              <a:gd name="T68" fmla="*/ 2147483647 w 306"/>
              <a:gd name="T69" fmla="*/ 2147483647 h 249"/>
              <a:gd name="T70" fmla="*/ 2147483647 w 306"/>
              <a:gd name="T71" fmla="*/ 2147483647 h 249"/>
              <a:gd name="T72" fmla="*/ 2147483647 w 306"/>
              <a:gd name="T73" fmla="*/ 2147483647 h 2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49"/>
              <a:gd name="T113" fmla="*/ 306 w 306"/>
              <a:gd name="T114" fmla="*/ 249 h 2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49">
                <a:moveTo>
                  <a:pt x="140" y="0"/>
                </a:moveTo>
                <a:lnTo>
                  <a:pt x="146" y="0"/>
                </a:lnTo>
                <a:lnTo>
                  <a:pt x="154" y="2"/>
                </a:lnTo>
                <a:lnTo>
                  <a:pt x="162" y="4"/>
                </a:lnTo>
                <a:lnTo>
                  <a:pt x="171" y="7"/>
                </a:lnTo>
                <a:lnTo>
                  <a:pt x="181" y="12"/>
                </a:lnTo>
                <a:lnTo>
                  <a:pt x="191" y="18"/>
                </a:lnTo>
                <a:lnTo>
                  <a:pt x="201" y="23"/>
                </a:lnTo>
                <a:lnTo>
                  <a:pt x="211" y="30"/>
                </a:lnTo>
                <a:lnTo>
                  <a:pt x="223" y="38"/>
                </a:lnTo>
                <a:lnTo>
                  <a:pt x="235" y="47"/>
                </a:lnTo>
                <a:lnTo>
                  <a:pt x="246" y="57"/>
                </a:lnTo>
                <a:lnTo>
                  <a:pt x="257" y="67"/>
                </a:lnTo>
                <a:lnTo>
                  <a:pt x="267" y="77"/>
                </a:lnTo>
                <a:lnTo>
                  <a:pt x="276" y="88"/>
                </a:lnTo>
                <a:lnTo>
                  <a:pt x="285" y="99"/>
                </a:lnTo>
                <a:lnTo>
                  <a:pt x="292" y="112"/>
                </a:lnTo>
                <a:lnTo>
                  <a:pt x="298" y="123"/>
                </a:lnTo>
                <a:lnTo>
                  <a:pt x="303" y="135"/>
                </a:lnTo>
                <a:lnTo>
                  <a:pt x="305" y="145"/>
                </a:lnTo>
                <a:lnTo>
                  <a:pt x="306" y="154"/>
                </a:lnTo>
                <a:lnTo>
                  <a:pt x="305" y="164"/>
                </a:lnTo>
                <a:lnTo>
                  <a:pt x="304" y="173"/>
                </a:lnTo>
                <a:lnTo>
                  <a:pt x="301" y="183"/>
                </a:lnTo>
                <a:lnTo>
                  <a:pt x="295" y="192"/>
                </a:lnTo>
                <a:lnTo>
                  <a:pt x="288" y="200"/>
                </a:lnTo>
                <a:lnTo>
                  <a:pt x="281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0"/>
                </a:lnTo>
                <a:lnTo>
                  <a:pt x="241" y="236"/>
                </a:lnTo>
                <a:lnTo>
                  <a:pt x="230" y="240"/>
                </a:lnTo>
                <a:lnTo>
                  <a:pt x="220" y="245"/>
                </a:lnTo>
                <a:lnTo>
                  <a:pt x="209" y="247"/>
                </a:lnTo>
                <a:lnTo>
                  <a:pt x="199" y="249"/>
                </a:lnTo>
                <a:lnTo>
                  <a:pt x="185" y="249"/>
                </a:lnTo>
                <a:lnTo>
                  <a:pt x="173" y="248"/>
                </a:lnTo>
                <a:lnTo>
                  <a:pt x="162" y="246"/>
                </a:lnTo>
                <a:lnTo>
                  <a:pt x="151" y="241"/>
                </a:lnTo>
                <a:lnTo>
                  <a:pt x="140" y="236"/>
                </a:lnTo>
                <a:lnTo>
                  <a:pt x="128" y="229"/>
                </a:lnTo>
                <a:lnTo>
                  <a:pt x="118" y="221"/>
                </a:lnTo>
                <a:lnTo>
                  <a:pt x="108" y="213"/>
                </a:lnTo>
                <a:lnTo>
                  <a:pt x="97" y="204"/>
                </a:lnTo>
                <a:lnTo>
                  <a:pt x="87" y="194"/>
                </a:lnTo>
                <a:lnTo>
                  <a:pt x="76" y="184"/>
                </a:lnTo>
                <a:lnTo>
                  <a:pt x="66" y="174"/>
                </a:lnTo>
                <a:lnTo>
                  <a:pt x="56" y="163"/>
                </a:lnTo>
                <a:lnTo>
                  <a:pt x="46" y="152"/>
                </a:lnTo>
                <a:lnTo>
                  <a:pt x="38" y="143"/>
                </a:lnTo>
                <a:lnTo>
                  <a:pt x="31" y="134"/>
                </a:lnTo>
                <a:lnTo>
                  <a:pt x="24" y="125"/>
                </a:lnTo>
                <a:lnTo>
                  <a:pt x="19" y="116"/>
                </a:lnTo>
                <a:lnTo>
                  <a:pt x="13" y="107"/>
                </a:lnTo>
                <a:lnTo>
                  <a:pt x="9" y="99"/>
                </a:lnTo>
                <a:lnTo>
                  <a:pt x="5" y="90"/>
                </a:lnTo>
                <a:lnTo>
                  <a:pt x="2" y="82"/>
                </a:lnTo>
                <a:lnTo>
                  <a:pt x="0" y="75"/>
                </a:lnTo>
                <a:lnTo>
                  <a:pt x="0" y="67"/>
                </a:lnTo>
                <a:lnTo>
                  <a:pt x="0" y="59"/>
                </a:lnTo>
                <a:lnTo>
                  <a:pt x="1" y="52"/>
                </a:lnTo>
                <a:lnTo>
                  <a:pt x="4" y="47"/>
                </a:lnTo>
                <a:lnTo>
                  <a:pt x="7" y="41"/>
                </a:lnTo>
                <a:lnTo>
                  <a:pt x="13" y="37"/>
                </a:lnTo>
                <a:lnTo>
                  <a:pt x="19" y="32"/>
                </a:lnTo>
                <a:lnTo>
                  <a:pt x="25" y="29"/>
                </a:lnTo>
                <a:lnTo>
                  <a:pt x="33" y="25"/>
                </a:lnTo>
                <a:lnTo>
                  <a:pt x="42" y="23"/>
                </a:lnTo>
                <a:lnTo>
                  <a:pt x="53" y="21"/>
                </a:lnTo>
                <a:lnTo>
                  <a:pt x="65" y="20"/>
                </a:lnTo>
                <a:lnTo>
                  <a:pt x="78" y="19"/>
                </a:lnTo>
                <a:lnTo>
                  <a:pt x="93" y="19"/>
                </a:lnTo>
                <a:lnTo>
                  <a:pt x="108" y="19"/>
                </a:lnTo>
                <a:lnTo>
                  <a:pt x="126" y="21"/>
                </a:lnTo>
                <a:lnTo>
                  <a:pt x="145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5" name="Freeform 236"/>
          <p:cNvSpPr>
            <a:spLocks/>
          </p:cNvSpPr>
          <p:nvPr/>
        </p:nvSpPr>
        <p:spPr bwMode="auto">
          <a:xfrm>
            <a:off x="1871663" y="2492375"/>
            <a:ext cx="12700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2147483647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30" y="38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2"/>
                </a:lnTo>
                <a:lnTo>
                  <a:pt x="3" y="29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3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4" y="4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6" name="Freeform 237"/>
          <p:cNvSpPr>
            <a:spLocks/>
          </p:cNvSpPr>
          <p:nvPr/>
        </p:nvSpPr>
        <p:spPr bwMode="auto">
          <a:xfrm>
            <a:off x="1901825" y="2606675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7" y="40"/>
                </a:lnTo>
                <a:lnTo>
                  <a:pt x="13" y="39"/>
                </a:lnTo>
                <a:lnTo>
                  <a:pt x="10" y="35"/>
                </a:lnTo>
                <a:lnTo>
                  <a:pt x="7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5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30" y="12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7" name="Freeform 238"/>
          <p:cNvSpPr>
            <a:spLocks/>
          </p:cNvSpPr>
          <p:nvPr/>
        </p:nvSpPr>
        <p:spPr bwMode="auto">
          <a:xfrm>
            <a:off x="1774825" y="2641600"/>
            <a:ext cx="12700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0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6"/>
                </a:lnTo>
                <a:lnTo>
                  <a:pt x="5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4" y="3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2"/>
                </a:lnTo>
                <a:lnTo>
                  <a:pt x="24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8" name="Freeform 239"/>
          <p:cNvSpPr>
            <a:spLocks/>
          </p:cNvSpPr>
          <p:nvPr/>
        </p:nvSpPr>
        <p:spPr bwMode="auto">
          <a:xfrm>
            <a:off x="5332413" y="2346325"/>
            <a:ext cx="122237" cy="100013"/>
          </a:xfrm>
          <a:custGeom>
            <a:avLst/>
            <a:gdLst>
              <a:gd name="T0" fmla="*/ 2147483647 w 307"/>
              <a:gd name="T1" fmla="*/ 0 h 249"/>
              <a:gd name="T2" fmla="*/ 2147483647 w 307"/>
              <a:gd name="T3" fmla="*/ 2147483647 h 249"/>
              <a:gd name="T4" fmla="*/ 2147483647 w 307"/>
              <a:gd name="T5" fmla="*/ 2147483647 h 249"/>
              <a:gd name="T6" fmla="*/ 2147483647 w 307"/>
              <a:gd name="T7" fmla="*/ 2147483647 h 249"/>
              <a:gd name="T8" fmla="*/ 2147483647 w 307"/>
              <a:gd name="T9" fmla="*/ 2147483647 h 249"/>
              <a:gd name="T10" fmla="*/ 2147483647 w 307"/>
              <a:gd name="T11" fmla="*/ 2147483647 h 249"/>
              <a:gd name="T12" fmla="*/ 2147483647 w 307"/>
              <a:gd name="T13" fmla="*/ 2147483647 h 249"/>
              <a:gd name="T14" fmla="*/ 2147483647 w 307"/>
              <a:gd name="T15" fmla="*/ 2147483647 h 249"/>
              <a:gd name="T16" fmla="*/ 2147483647 w 307"/>
              <a:gd name="T17" fmla="*/ 2147483647 h 249"/>
              <a:gd name="T18" fmla="*/ 2147483647 w 307"/>
              <a:gd name="T19" fmla="*/ 2147483647 h 249"/>
              <a:gd name="T20" fmla="*/ 2147483647 w 307"/>
              <a:gd name="T21" fmla="*/ 2147483647 h 249"/>
              <a:gd name="T22" fmla="*/ 2147483647 w 307"/>
              <a:gd name="T23" fmla="*/ 2147483647 h 249"/>
              <a:gd name="T24" fmla="*/ 2147483647 w 307"/>
              <a:gd name="T25" fmla="*/ 2147483647 h 249"/>
              <a:gd name="T26" fmla="*/ 2147483647 w 307"/>
              <a:gd name="T27" fmla="*/ 2147483647 h 249"/>
              <a:gd name="T28" fmla="*/ 2147483647 w 307"/>
              <a:gd name="T29" fmla="*/ 2147483647 h 249"/>
              <a:gd name="T30" fmla="*/ 2147483647 w 307"/>
              <a:gd name="T31" fmla="*/ 2147483647 h 249"/>
              <a:gd name="T32" fmla="*/ 2147483647 w 307"/>
              <a:gd name="T33" fmla="*/ 2147483647 h 249"/>
              <a:gd name="T34" fmla="*/ 2147483647 w 307"/>
              <a:gd name="T35" fmla="*/ 2147483647 h 249"/>
              <a:gd name="T36" fmla="*/ 2147483647 w 307"/>
              <a:gd name="T37" fmla="*/ 2147483647 h 249"/>
              <a:gd name="T38" fmla="*/ 2147483647 w 307"/>
              <a:gd name="T39" fmla="*/ 2147483647 h 249"/>
              <a:gd name="T40" fmla="*/ 2147483647 w 307"/>
              <a:gd name="T41" fmla="*/ 2147483647 h 249"/>
              <a:gd name="T42" fmla="*/ 2147483647 w 307"/>
              <a:gd name="T43" fmla="*/ 2147483647 h 249"/>
              <a:gd name="T44" fmla="*/ 2147483647 w 307"/>
              <a:gd name="T45" fmla="*/ 2147483647 h 249"/>
              <a:gd name="T46" fmla="*/ 2147483647 w 307"/>
              <a:gd name="T47" fmla="*/ 2147483647 h 249"/>
              <a:gd name="T48" fmla="*/ 2147483647 w 307"/>
              <a:gd name="T49" fmla="*/ 2147483647 h 249"/>
              <a:gd name="T50" fmla="*/ 2147483647 w 307"/>
              <a:gd name="T51" fmla="*/ 2147483647 h 249"/>
              <a:gd name="T52" fmla="*/ 2147483647 w 307"/>
              <a:gd name="T53" fmla="*/ 2147483647 h 249"/>
              <a:gd name="T54" fmla="*/ 2147483647 w 307"/>
              <a:gd name="T55" fmla="*/ 2147483647 h 249"/>
              <a:gd name="T56" fmla="*/ 0 w 307"/>
              <a:gd name="T57" fmla="*/ 2147483647 h 249"/>
              <a:gd name="T58" fmla="*/ 0 w 307"/>
              <a:gd name="T59" fmla="*/ 2147483647 h 249"/>
              <a:gd name="T60" fmla="*/ 2147483647 w 307"/>
              <a:gd name="T61" fmla="*/ 2147483647 h 249"/>
              <a:gd name="T62" fmla="*/ 2147483647 w 307"/>
              <a:gd name="T63" fmla="*/ 2147483647 h 249"/>
              <a:gd name="T64" fmla="*/ 2147483647 w 307"/>
              <a:gd name="T65" fmla="*/ 2147483647 h 249"/>
              <a:gd name="T66" fmla="*/ 2147483647 w 307"/>
              <a:gd name="T67" fmla="*/ 2147483647 h 249"/>
              <a:gd name="T68" fmla="*/ 2147483647 w 307"/>
              <a:gd name="T69" fmla="*/ 2147483647 h 249"/>
              <a:gd name="T70" fmla="*/ 2147483647 w 307"/>
              <a:gd name="T71" fmla="*/ 2147483647 h 249"/>
              <a:gd name="T72" fmla="*/ 2147483647 w 307"/>
              <a:gd name="T73" fmla="*/ 2147483647 h 2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49"/>
              <a:gd name="T113" fmla="*/ 307 w 307"/>
              <a:gd name="T114" fmla="*/ 249 h 2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49">
                <a:moveTo>
                  <a:pt x="140" y="0"/>
                </a:moveTo>
                <a:lnTo>
                  <a:pt x="147" y="0"/>
                </a:lnTo>
                <a:lnTo>
                  <a:pt x="155" y="2"/>
                </a:lnTo>
                <a:lnTo>
                  <a:pt x="163" y="4"/>
                </a:lnTo>
                <a:lnTo>
                  <a:pt x="171" y="8"/>
                </a:lnTo>
                <a:lnTo>
                  <a:pt x="182" y="12"/>
                </a:lnTo>
                <a:lnTo>
                  <a:pt x="192" y="18"/>
                </a:lnTo>
                <a:lnTo>
                  <a:pt x="202" y="23"/>
                </a:lnTo>
                <a:lnTo>
                  <a:pt x="212" y="30"/>
                </a:lnTo>
                <a:lnTo>
                  <a:pt x="224" y="38"/>
                </a:lnTo>
                <a:lnTo>
                  <a:pt x="235" y="47"/>
                </a:lnTo>
                <a:lnTo>
                  <a:pt x="246" y="57"/>
                </a:lnTo>
                <a:lnTo>
                  <a:pt x="258" y="67"/>
                </a:lnTo>
                <a:lnTo>
                  <a:pt x="268" y="77"/>
                </a:lnTo>
                <a:lnTo>
                  <a:pt x="277" y="88"/>
                </a:lnTo>
                <a:lnTo>
                  <a:pt x="286" y="99"/>
                </a:lnTo>
                <a:lnTo>
                  <a:pt x="292" y="112"/>
                </a:lnTo>
                <a:lnTo>
                  <a:pt x="299" y="123"/>
                </a:lnTo>
                <a:lnTo>
                  <a:pt x="304" y="135"/>
                </a:lnTo>
                <a:lnTo>
                  <a:pt x="306" y="145"/>
                </a:lnTo>
                <a:lnTo>
                  <a:pt x="307" y="154"/>
                </a:lnTo>
                <a:lnTo>
                  <a:pt x="306" y="164"/>
                </a:lnTo>
                <a:lnTo>
                  <a:pt x="305" y="173"/>
                </a:lnTo>
                <a:lnTo>
                  <a:pt x="301" y="183"/>
                </a:lnTo>
                <a:lnTo>
                  <a:pt x="296" y="192"/>
                </a:lnTo>
                <a:lnTo>
                  <a:pt x="289" y="200"/>
                </a:lnTo>
                <a:lnTo>
                  <a:pt x="281" y="209"/>
                </a:lnTo>
                <a:lnTo>
                  <a:pt x="272" y="217"/>
                </a:lnTo>
                <a:lnTo>
                  <a:pt x="263" y="224"/>
                </a:lnTo>
                <a:lnTo>
                  <a:pt x="253" y="230"/>
                </a:lnTo>
                <a:lnTo>
                  <a:pt x="242" y="236"/>
                </a:lnTo>
                <a:lnTo>
                  <a:pt x="231" y="240"/>
                </a:lnTo>
                <a:lnTo>
                  <a:pt x="221" y="244"/>
                </a:lnTo>
                <a:lnTo>
                  <a:pt x="210" y="247"/>
                </a:lnTo>
                <a:lnTo>
                  <a:pt x="199" y="249"/>
                </a:lnTo>
                <a:lnTo>
                  <a:pt x="186" y="249"/>
                </a:lnTo>
                <a:lnTo>
                  <a:pt x="174" y="248"/>
                </a:lnTo>
                <a:lnTo>
                  <a:pt x="163" y="246"/>
                </a:lnTo>
                <a:lnTo>
                  <a:pt x="150" y="242"/>
                </a:lnTo>
                <a:lnTo>
                  <a:pt x="140" y="236"/>
                </a:lnTo>
                <a:lnTo>
                  <a:pt x="129" y="229"/>
                </a:lnTo>
                <a:lnTo>
                  <a:pt x="119" y="221"/>
                </a:lnTo>
                <a:lnTo>
                  <a:pt x="109" y="214"/>
                </a:lnTo>
                <a:lnTo>
                  <a:pt x="98" y="205"/>
                </a:lnTo>
                <a:lnTo>
                  <a:pt x="88" y="195"/>
                </a:lnTo>
                <a:lnTo>
                  <a:pt x="76" y="184"/>
                </a:lnTo>
                <a:lnTo>
                  <a:pt x="66" y="174"/>
                </a:lnTo>
                <a:lnTo>
                  <a:pt x="56" y="163"/>
                </a:lnTo>
                <a:lnTo>
                  <a:pt x="46" y="152"/>
                </a:lnTo>
                <a:lnTo>
                  <a:pt x="38" y="143"/>
                </a:lnTo>
                <a:lnTo>
                  <a:pt x="32" y="134"/>
                </a:lnTo>
                <a:lnTo>
                  <a:pt x="25" y="125"/>
                </a:lnTo>
                <a:lnTo>
                  <a:pt x="19" y="116"/>
                </a:lnTo>
                <a:lnTo>
                  <a:pt x="14" y="107"/>
                </a:lnTo>
                <a:lnTo>
                  <a:pt x="9" y="99"/>
                </a:lnTo>
                <a:lnTo>
                  <a:pt x="5" y="90"/>
                </a:lnTo>
                <a:lnTo>
                  <a:pt x="2" y="83"/>
                </a:lnTo>
                <a:lnTo>
                  <a:pt x="0" y="75"/>
                </a:lnTo>
                <a:lnTo>
                  <a:pt x="0" y="67"/>
                </a:lnTo>
                <a:lnTo>
                  <a:pt x="0" y="59"/>
                </a:lnTo>
                <a:lnTo>
                  <a:pt x="1" y="52"/>
                </a:lnTo>
                <a:lnTo>
                  <a:pt x="5" y="47"/>
                </a:lnTo>
                <a:lnTo>
                  <a:pt x="8" y="41"/>
                </a:lnTo>
                <a:lnTo>
                  <a:pt x="13" y="37"/>
                </a:lnTo>
                <a:lnTo>
                  <a:pt x="19" y="32"/>
                </a:lnTo>
                <a:lnTo>
                  <a:pt x="26" y="29"/>
                </a:lnTo>
                <a:lnTo>
                  <a:pt x="34" y="25"/>
                </a:lnTo>
                <a:lnTo>
                  <a:pt x="43" y="23"/>
                </a:lnTo>
                <a:lnTo>
                  <a:pt x="54" y="21"/>
                </a:lnTo>
                <a:lnTo>
                  <a:pt x="65" y="20"/>
                </a:lnTo>
                <a:lnTo>
                  <a:pt x="79" y="19"/>
                </a:lnTo>
                <a:lnTo>
                  <a:pt x="93" y="19"/>
                </a:lnTo>
                <a:lnTo>
                  <a:pt x="109" y="19"/>
                </a:lnTo>
                <a:lnTo>
                  <a:pt x="127" y="21"/>
                </a:lnTo>
                <a:lnTo>
                  <a:pt x="146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9" name="Freeform 240"/>
          <p:cNvSpPr>
            <a:spLocks/>
          </p:cNvSpPr>
          <p:nvPr/>
        </p:nvSpPr>
        <p:spPr bwMode="auto">
          <a:xfrm>
            <a:off x="4968875" y="2365375"/>
            <a:ext cx="176213" cy="107950"/>
          </a:xfrm>
          <a:custGeom>
            <a:avLst/>
            <a:gdLst>
              <a:gd name="T0" fmla="*/ 2147483647 w 442"/>
              <a:gd name="T1" fmla="*/ 2147483647 h 271"/>
              <a:gd name="T2" fmla="*/ 2147483647 w 442"/>
              <a:gd name="T3" fmla="*/ 2147483647 h 271"/>
              <a:gd name="T4" fmla="*/ 2147483647 w 442"/>
              <a:gd name="T5" fmla="*/ 2147483647 h 271"/>
              <a:gd name="T6" fmla="*/ 2147483647 w 442"/>
              <a:gd name="T7" fmla="*/ 2147483647 h 271"/>
              <a:gd name="T8" fmla="*/ 2147483647 w 442"/>
              <a:gd name="T9" fmla="*/ 2147483647 h 271"/>
              <a:gd name="T10" fmla="*/ 2147483647 w 442"/>
              <a:gd name="T11" fmla="*/ 2147483647 h 271"/>
              <a:gd name="T12" fmla="*/ 2147483647 w 442"/>
              <a:gd name="T13" fmla="*/ 2147483647 h 271"/>
              <a:gd name="T14" fmla="*/ 2147483647 w 442"/>
              <a:gd name="T15" fmla="*/ 2147483647 h 271"/>
              <a:gd name="T16" fmla="*/ 2147483647 w 442"/>
              <a:gd name="T17" fmla="*/ 2147483647 h 271"/>
              <a:gd name="T18" fmla="*/ 2147483647 w 442"/>
              <a:gd name="T19" fmla="*/ 2147483647 h 271"/>
              <a:gd name="T20" fmla="*/ 2147483647 w 442"/>
              <a:gd name="T21" fmla="*/ 2147483647 h 271"/>
              <a:gd name="T22" fmla="*/ 2147483647 w 442"/>
              <a:gd name="T23" fmla="*/ 2147483647 h 271"/>
              <a:gd name="T24" fmla="*/ 2147483647 w 442"/>
              <a:gd name="T25" fmla="*/ 2147483647 h 271"/>
              <a:gd name="T26" fmla="*/ 2147483647 w 442"/>
              <a:gd name="T27" fmla="*/ 2147483647 h 271"/>
              <a:gd name="T28" fmla="*/ 2147483647 w 442"/>
              <a:gd name="T29" fmla="*/ 2147483647 h 271"/>
              <a:gd name="T30" fmla="*/ 2147483647 w 442"/>
              <a:gd name="T31" fmla="*/ 2147483647 h 271"/>
              <a:gd name="T32" fmla="*/ 2147483647 w 442"/>
              <a:gd name="T33" fmla="*/ 2147483647 h 271"/>
              <a:gd name="T34" fmla="*/ 0 w 442"/>
              <a:gd name="T35" fmla="*/ 2147483647 h 271"/>
              <a:gd name="T36" fmla="*/ 2147483647 w 442"/>
              <a:gd name="T37" fmla="*/ 2147483647 h 271"/>
              <a:gd name="T38" fmla="*/ 2147483647 w 442"/>
              <a:gd name="T39" fmla="*/ 2147483647 h 271"/>
              <a:gd name="T40" fmla="*/ 2147483647 w 442"/>
              <a:gd name="T41" fmla="*/ 2147483647 h 271"/>
              <a:gd name="T42" fmla="*/ 2147483647 w 442"/>
              <a:gd name="T43" fmla="*/ 2147483647 h 271"/>
              <a:gd name="T44" fmla="*/ 2147483647 w 442"/>
              <a:gd name="T45" fmla="*/ 2147483647 h 271"/>
              <a:gd name="T46" fmla="*/ 2147483647 w 442"/>
              <a:gd name="T47" fmla="*/ 0 h 271"/>
              <a:gd name="T48" fmla="*/ 2147483647 w 442"/>
              <a:gd name="T49" fmla="*/ 2147483647 h 271"/>
              <a:gd name="T50" fmla="*/ 2147483647 w 442"/>
              <a:gd name="T51" fmla="*/ 2147483647 h 271"/>
              <a:gd name="T52" fmla="*/ 2147483647 w 442"/>
              <a:gd name="T53" fmla="*/ 2147483647 h 271"/>
              <a:gd name="T54" fmla="*/ 2147483647 w 442"/>
              <a:gd name="T55" fmla="*/ 2147483647 h 271"/>
              <a:gd name="T56" fmla="*/ 2147483647 w 442"/>
              <a:gd name="T57" fmla="*/ 2147483647 h 271"/>
              <a:gd name="T58" fmla="*/ 2147483647 w 442"/>
              <a:gd name="T59" fmla="*/ 2147483647 h 271"/>
              <a:gd name="T60" fmla="*/ 2147483647 w 442"/>
              <a:gd name="T61" fmla="*/ 2147483647 h 271"/>
              <a:gd name="T62" fmla="*/ 2147483647 w 442"/>
              <a:gd name="T63" fmla="*/ 2147483647 h 271"/>
              <a:gd name="T64" fmla="*/ 2147483647 w 442"/>
              <a:gd name="T65" fmla="*/ 2147483647 h 271"/>
              <a:gd name="T66" fmla="*/ 2147483647 w 442"/>
              <a:gd name="T67" fmla="*/ 2147483647 h 271"/>
              <a:gd name="T68" fmla="*/ 2147483647 w 442"/>
              <a:gd name="T69" fmla="*/ 2147483647 h 271"/>
              <a:gd name="T70" fmla="*/ 2147483647 w 442"/>
              <a:gd name="T71" fmla="*/ 2147483647 h 271"/>
              <a:gd name="T72" fmla="*/ 2147483647 w 442"/>
              <a:gd name="T73" fmla="*/ 2147483647 h 271"/>
              <a:gd name="T74" fmla="*/ 2147483647 w 442"/>
              <a:gd name="T75" fmla="*/ 2147483647 h 271"/>
              <a:gd name="T76" fmla="*/ 2147483647 w 442"/>
              <a:gd name="T77" fmla="*/ 2147483647 h 271"/>
              <a:gd name="T78" fmla="*/ 2147483647 w 442"/>
              <a:gd name="T79" fmla="*/ 2147483647 h 271"/>
              <a:gd name="T80" fmla="*/ 2147483647 w 442"/>
              <a:gd name="T81" fmla="*/ 2147483647 h 271"/>
              <a:gd name="T82" fmla="*/ 2147483647 w 442"/>
              <a:gd name="T83" fmla="*/ 2147483647 h 271"/>
              <a:gd name="T84" fmla="*/ 2147483647 w 442"/>
              <a:gd name="T85" fmla="*/ 2147483647 h 271"/>
              <a:gd name="T86" fmla="*/ 2147483647 w 442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1"/>
              <a:gd name="T134" fmla="*/ 442 w 442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1">
                <a:moveTo>
                  <a:pt x="442" y="215"/>
                </a:moveTo>
                <a:lnTo>
                  <a:pt x="419" y="226"/>
                </a:lnTo>
                <a:lnTo>
                  <a:pt x="398" y="236"/>
                </a:lnTo>
                <a:lnTo>
                  <a:pt x="376" y="245"/>
                </a:lnTo>
                <a:lnTo>
                  <a:pt x="355" y="253"/>
                </a:lnTo>
                <a:lnTo>
                  <a:pt x="333" y="258"/>
                </a:lnTo>
                <a:lnTo>
                  <a:pt x="313" y="264"/>
                </a:lnTo>
                <a:lnTo>
                  <a:pt x="292" y="267"/>
                </a:lnTo>
                <a:lnTo>
                  <a:pt x="272" y="270"/>
                </a:lnTo>
                <a:lnTo>
                  <a:pt x="254" y="271"/>
                </a:lnTo>
                <a:lnTo>
                  <a:pt x="236" y="271"/>
                </a:lnTo>
                <a:lnTo>
                  <a:pt x="218" y="270"/>
                </a:lnTo>
                <a:lnTo>
                  <a:pt x="201" y="267"/>
                </a:lnTo>
                <a:lnTo>
                  <a:pt x="184" y="264"/>
                </a:lnTo>
                <a:lnTo>
                  <a:pt x="168" y="260"/>
                </a:lnTo>
                <a:lnTo>
                  <a:pt x="152" y="254"/>
                </a:lnTo>
                <a:lnTo>
                  <a:pt x="137" y="248"/>
                </a:lnTo>
                <a:lnTo>
                  <a:pt x="122" y="241"/>
                </a:lnTo>
                <a:lnTo>
                  <a:pt x="108" y="232"/>
                </a:lnTo>
                <a:lnTo>
                  <a:pt x="95" y="222"/>
                </a:lnTo>
                <a:lnTo>
                  <a:pt x="86" y="215"/>
                </a:lnTo>
                <a:lnTo>
                  <a:pt x="77" y="207"/>
                </a:lnTo>
                <a:lnTo>
                  <a:pt x="69" y="199"/>
                </a:lnTo>
                <a:lnTo>
                  <a:pt x="61" y="190"/>
                </a:lnTo>
                <a:lnTo>
                  <a:pt x="53" y="181"/>
                </a:lnTo>
                <a:lnTo>
                  <a:pt x="46" y="171"/>
                </a:lnTo>
                <a:lnTo>
                  <a:pt x="39" y="161"/>
                </a:lnTo>
                <a:lnTo>
                  <a:pt x="32" y="151"/>
                </a:lnTo>
                <a:lnTo>
                  <a:pt x="26" y="140"/>
                </a:lnTo>
                <a:lnTo>
                  <a:pt x="20" y="127"/>
                </a:lnTo>
                <a:lnTo>
                  <a:pt x="14" y="116"/>
                </a:lnTo>
                <a:lnTo>
                  <a:pt x="10" y="104"/>
                </a:lnTo>
                <a:lnTo>
                  <a:pt x="5" y="93"/>
                </a:lnTo>
                <a:lnTo>
                  <a:pt x="2" y="80"/>
                </a:lnTo>
                <a:lnTo>
                  <a:pt x="1" y="69"/>
                </a:lnTo>
                <a:lnTo>
                  <a:pt x="0" y="58"/>
                </a:lnTo>
                <a:lnTo>
                  <a:pt x="0" y="48"/>
                </a:lnTo>
                <a:lnTo>
                  <a:pt x="2" y="38"/>
                </a:lnTo>
                <a:lnTo>
                  <a:pt x="6" y="30"/>
                </a:lnTo>
                <a:lnTo>
                  <a:pt x="11" y="22"/>
                </a:lnTo>
                <a:lnTo>
                  <a:pt x="18" y="17"/>
                </a:lnTo>
                <a:lnTo>
                  <a:pt x="26" y="11"/>
                </a:lnTo>
                <a:lnTo>
                  <a:pt x="34" y="8"/>
                </a:lnTo>
                <a:lnTo>
                  <a:pt x="45" y="4"/>
                </a:lnTo>
                <a:lnTo>
                  <a:pt x="55" y="2"/>
                </a:lnTo>
                <a:lnTo>
                  <a:pt x="66" y="1"/>
                </a:lnTo>
                <a:lnTo>
                  <a:pt x="77" y="0"/>
                </a:lnTo>
                <a:lnTo>
                  <a:pt x="89" y="0"/>
                </a:lnTo>
                <a:lnTo>
                  <a:pt x="100" y="1"/>
                </a:lnTo>
                <a:lnTo>
                  <a:pt x="112" y="2"/>
                </a:lnTo>
                <a:lnTo>
                  <a:pt x="123" y="4"/>
                </a:lnTo>
                <a:lnTo>
                  <a:pt x="134" y="8"/>
                </a:lnTo>
                <a:lnTo>
                  <a:pt x="144" y="11"/>
                </a:lnTo>
                <a:lnTo>
                  <a:pt x="159" y="18"/>
                </a:lnTo>
                <a:lnTo>
                  <a:pt x="171" y="26"/>
                </a:lnTo>
                <a:lnTo>
                  <a:pt x="182" y="33"/>
                </a:lnTo>
                <a:lnTo>
                  <a:pt x="193" y="41"/>
                </a:lnTo>
                <a:lnTo>
                  <a:pt x="205" y="49"/>
                </a:lnTo>
                <a:lnTo>
                  <a:pt x="216" y="56"/>
                </a:lnTo>
                <a:lnTo>
                  <a:pt x="227" y="61"/>
                </a:lnTo>
                <a:lnTo>
                  <a:pt x="239" y="66"/>
                </a:lnTo>
                <a:lnTo>
                  <a:pt x="254" y="67"/>
                </a:lnTo>
                <a:lnTo>
                  <a:pt x="266" y="68"/>
                </a:lnTo>
                <a:lnTo>
                  <a:pt x="278" y="67"/>
                </a:lnTo>
                <a:lnTo>
                  <a:pt x="293" y="65"/>
                </a:lnTo>
                <a:lnTo>
                  <a:pt x="308" y="61"/>
                </a:lnTo>
                <a:lnTo>
                  <a:pt x="321" y="58"/>
                </a:lnTo>
                <a:lnTo>
                  <a:pt x="336" y="56"/>
                </a:lnTo>
                <a:lnTo>
                  <a:pt x="350" y="54"/>
                </a:lnTo>
                <a:lnTo>
                  <a:pt x="364" y="51"/>
                </a:lnTo>
                <a:lnTo>
                  <a:pt x="377" y="50"/>
                </a:lnTo>
                <a:lnTo>
                  <a:pt x="388" y="51"/>
                </a:lnTo>
                <a:lnTo>
                  <a:pt x="399" y="54"/>
                </a:lnTo>
                <a:lnTo>
                  <a:pt x="408" y="58"/>
                </a:lnTo>
                <a:lnTo>
                  <a:pt x="415" y="63"/>
                </a:lnTo>
                <a:lnTo>
                  <a:pt x="421" y="69"/>
                </a:lnTo>
                <a:lnTo>
                  <a:pt x="425" y="76"/>
                </a:lnTo>
                <a:lnTo>
                  <a:pt x="428" y="85"/>
                </a:lnTo>
                <a:lnTo>
                  <a:pt x="432" y="94"/>
                </a:lnTo>
                <a:lnTo>
                  <a:pt x="433" y="103"/>
                </a:lnTo>
                <a:lnTo>
                  <a:pt x="434" y="113"/>
                </a:lnTo>
                <a:lnTo>
                  <a:pt x="434" y="123"/>
                </a:lnTo>
                <a:lnTo>
                  <a:pt x="434" y="134"/>
                </a:lnTo>
                <a:lnTo>
                  <a:pt x="433" y="144"/>
                </a:lnTo>
                <a:lnTo>
                  <a:pt x="431" y="157"/>
                </a:lnTo>
                <a:lnTo>
                  <a:pt x="427" y="168"/>
                </a:lnTo>
                <a:lnTo>
                  <a:pt x="423" y="178"/>
                </a:lnTo>
                <a:lnTo>
                  <a:pt x="418" y="189"/>
                </a:lnTo>
                <a:lnTo>
                  <a:pt x="413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0" name="Freeform 241"/>
          <p:cNvSpPr>
            <a:spLocks/>
          </p:cNvSpPr>
          <p:nvPr/>
        </p:nvSpPr>
        <p:spPr bwMode="auto">
          <a:xfrm>
            <a:off x="5254625" y="2651125"/>
            <a:ext cx="130175" cy="61913"/>
          </a:xfrm>
          <a:custGeom>
            <a:avLst/>
            <a:gdLst>
              <a:gd name="T0" fmla="*/ 2147483647 w 327"/>
              <a:gd name="T1" fmla="*/ 2147483647 h 154"/>
              <a:gd name="T2" fmla="*/ 2147483647 w 327"/>
              <a:gd name="T3" fmla="*/ 2147483647 h 154"/>
              <a:gd name="T4" fmla="*/ 2147483647 w 327"/>
              <a:gd name="T5" fmla="*/ 2147483647 h 154"/>
              <a:gd name="T6" fmla="*/ 2147483647 w 327"/>
              <a:gd name="T7" fmla="*/ 2147483647 h 154"/>
              <a:gd name="T8" fmla="*/ 2147483647 w 327"/>
              <a:gd name="T9" fmla="*/ 2147483647 h 154"/>
              <a:gd name="T10" fmla="*/ 2147483647 w 327"/>
              <a:gd name="T11" fmla="*/ 2147483647 h 154"/>
              <a:gd name="T12" fmla="*/ 2147483647 w 327"/>
              <a:gd name="T13" fmla="*/ 2147483647 h 154"/>
              <a:gd name="T14" fmla="*/ 2147483647 w 327"/>
              <a:gd name="T15" fmla="*/ 2147483647 h 154"/>
              <a:gd name="T16" fmla="*/ 2147483647 w 327"/>
              <a:gd name="T17" fmla="*/ 2147483647 h 154"/>
              <a:gd name="T18" fmla="*/ 2147483647 w 327"/>
              <a:gd name="T19" fmla="*/ 2147483647 h 154"/>
              <a:gd name="T20" fmla="*/ 2147483647 w 327"/>
              <a:gd name="T21" fmla="*/ 2147483647 h 154"/>
              <a:gd name="T22" fmla="*/ 2147483647 w 327"/>
              <a:gd name="T23" fmla="*/ 2147483647 h 154"/>
              <a:gd name="T24" fmla="*/ 0 w 327"/>
              <a:gd name="T25" fmla="*/ 2147483647 h 154"/>
              <a:gd name="T26" fmla="*/ 2147483647 w 327"/>
              <a:gd name="T27" fmla="*/ 2147483647 h 154"/>
              <a:gd name="T28" fmla="*/ 2147483647 w 327"/>
              <a:gd name="T29" fmla="*/ 2147483647 h 154"/>
              <a:gd name="T30" fmla="*/ 2147483647 w 327"/>
              <a:gd name="T31" fmla="*/ 2147483647 h 154"/>
              <a:gd name="T32" fmla="*/ 2147483647 w 327"/>
              <a:gd name="T33" fmla="*/ 2147483647 h 154"/>
              <a:gd name="T34" fmla="*/ 2147483647 w 327"/>
              <a:gd name="T35" fmla="*/ 2147483647 h 154"/>
              <a:gd name="T36" fmla="*/ 2147483647 w 327"/>
              <a:gd name="T37" fmla="*/ 2147483647 h 154"/>
              <a:gd name="T38" fmla="*/ 2147483647 w 327"/>
              <a:gd name="T39" fmla="*/ 0 h 154"/>
              <a:gd name="T40" fmla="*/ 2147483647 w 327"/>
              <a:gd name="T41" fmla="*/ 2147483647 h 154"/>
              <a:gd name="T42" fmla="*/ 2147483647 w 327"/>
              <a:gd name="T43" fmla="*/ 2147483647 h 154"/>
              <a:gd name="T44" fmla="*/ 2147483647 w 327"/>
              <a:gd name="T45" fmla="*/ 2147483647 h 154"/>
              <a:gd name="T46" fmla="*/ 2147483647 w 327"/>
              <a:gd name="T47" fmla="*/ 2147483647 h 154"/>
              <a:gd name="T48" fmla="*/ 2147483647 w 327"/>
              <a:gd name="T49" fmla="*/ 2147483647 h 154"/>
              <a:gd name="T50" fmla="*/ 2147483647 w 327"/>
              <a:gd name="T51" fmla="*/ 2147483647 h 154"/>
              <a:gd name="T52" fmla="*/ 2147483647 w 327"/>
              <a:gd name="T53" fmla="*/ 2147483647 h 154"/>
              <a:gd name="T54" fmla="*/ 2147483647 w 327"/>
              <a:gd name="T55" fmla="*/ 2147483647 h 154"/>
              <a:gd name="T56" fmla="*/ 2147483647 w 327"/>
              <a:gd name="T57" fmla="*/ 2147483647 h 154"/>
              <a:gd name="T58" fmla="*/ 2147483647 w 327"/>
              <a:gd name="T59" fmla="*/ 2147483647 h 154"/>
              <a:gd name="T60" fmla="*/ 2147483647 w 327"/>
              <a:gd name="T61" fmla="*/ 2147483647 h 154"/>
              <a:gd name="T62" fmla="*/ 2147483647 w 327"/>
              <a:gd name="T63" fmla="*/ 2147483647 h 154"/>
              <a:gd name="T64" fmla="*/ 2147483647 w 327"/>
              <a:gd name="T65" fmla="*/ 2147483647 h 154"/>
              <a:gd name="T66" fmla="*/ 2147483647 w 327"/>
              <a:gd name="T67" fmla="*/ 2147483647 h 154"/>
              <a:gd name="T68" fmla="*/ 2147483647 w 327"/>
              <a:gd name="T69" fmla="*/ 2147483647 h 154"/>
              <a:gd name="T70" fmla="*/ 2147483647 w 327"/>
              <a:gd name="T71" fmla="*/ 2147483647 h 154"/>
              <a:gd name="T72" fmla="*/ 2147483647 w 327"/>
              <a:gd name="T73" fmla="*/ 2147483647 h 154"/>
              <a:gd name="T74" fmla="*/ 2147483647 w 327"/>
              <a:gd name="T75" fmla="*/ 2147483647 h 154"/>
              <a:gd name="T76" fmla="*/ 2147483647 w 327"/>
              <a:gd name="T77" fmla="*/ 2147483647 h 154"/>
              <a:gd name="T78" fmla="*/ 2147483647 w 327"/>
              <a:gd name="T79" fmla="*/ 2147483647 h 154"/>
              <a:gd name="T80" fmla="*/ 2147483647 w 327"/>
              <a:gd name="T81" fmla="*/ 2147483647 h 154"/>
              <a:gd name="T82" fmla="*/ 2147483647 w 327"/>
              <a:gd name="T83" fmla="*/ 2147483647 h 154"/>
              <a:gd name="T84" fmla="*/ 2147483647 w 327"/>
              <a:gd name="T85" fmla="*/ 2147483647 h 154"/>
              <a:gd name="T86" fmla="*/ 2147483647 w 327"/>
              <a:gd name="T87" fmla="*/ 2147483647 h 154"/>
              <a:gd name="T88" fmla="*/ 2147483647 w 327"/>
              <a:gd name="T89" fmla="*/ 2147483647 h 154"/>
              <a:gd name="T90" fmla="*/ 2147483647 w 327"/>
              <a:gd name="T91" fmla="*/ 2147483647 h 154"/>
              <a:gd name="T92" fmla="*/ 2147483647 w 327"/>
              <a:gd name="T93" fmla="*/ 2147483647 h 154"/>
              <a:gd name="T94" fmla="*/ 2147483647 w 327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4"/>
              <a:gd name="T146" fmla="*/ 327 w 327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4">
                <a:moveTo>
                  <a:pt x="211" y="120"/>
                </a:moveTo>
                <a:lnTo>
                  <a:pt x="196" y="123"/>
                </a:lnTo>
                <a:lnTo>
                  <a:pt x="183" y="127"/>
                </a:lnTo>
                <a:lnTo>
                  <a:pt x="169" y="132"/>
                </a:lnTo>
                <a:lnTo>
                  <a:pt x="156" y="136"/>
                </a:lnTo>
                <a:lnTo>
                  <a:pt x="143" y="139"/>
                </a:lnTo>
                <a:lnTo>
                  <a:pt x="132" y="144"/>
                </a:lnTo>
                <a:lnTo>
                  <a:pt x="121" y="147"/>
                </a:lnTo>
                <a:lnTo>
                  <a:pt x="110" y="151"/>
                </a:lnTo>
                <a:lnTo>
                  <a:pt x="100" y="153"/>
                </a:lnTo>
                <a:lnTo>
                  <a:pt x="89" y="154"/>
                </a:lnTo>
                <a:lnTo>
                  <a:pt x="79" y="154"/>
                </a:lnTo>
                <a:lnTo>
                  <a:pt x="68" y="152"/>
                </a:lnTo>
                <a:lnTo>
                  <a:pt x="60" y="148"/>
                </a:lnTo>
                <a:lnTo>
                  <a:pt x="52" y="145"/>
                </a:lnTo>
                <a:lnTo>
                  <a:pt x="44" y="139"/>
                </a:lnTo>
                <a:lnTo>
                  <a:pt x="36" y="134"/>
                </a:lnTo>
                <a:lnTo>
                  <a:pt x="29" y="127"/>
                </a:lnTo>
                <a:lnTo>
                  <a:pt x="23" y="119"/>
                </a:lnTo>
                <a:lnTo>
                  <a:pt x="17" y="111"/>
                </a:lnTo>
                <a:lnTo>
                  <a:pt x="11" y="104"/>
                </a:lnTo>
                <a:lnTo>
                  <a:pt x="8" y="95"/>
                </a:lnTo>
                <a:lnTo>
                  <a:pt x="4" y="86"/>
                </a:lnTo>
                <a:lnTo>
                  <a:pt x="1" y="77"/>
                </a:lnTo>
                <a:lnTo>
                  <a:pt x="0" y="68"/>
                </a:lnTo>
                <a:lnTo>
                  <a:pt x="0" y="59"/>
                </a:lnTo>
                <a:lnTo>
                  <a:pt x="1" y="50"/>
                </a:lnTo>
                <a:lnTo>
                  <a:pt x="4" y="42"/>
                </a:lnTo>
                <a:lnTo>
                  <a:pt x="7" y="35"/>
                </a:lnTo>
                <a:lnTo>
                  <a:pt x="13" y="28"/>
                </a:lnTo>
                <a:lnTo>
                  <a:pt x="19" y="22"/>
                </a:lnTo>
                <a:lnTo>
                  <a:pt x="28" y="16"/>
                </a:lnTo>
                <a:lnTo>
                  <a:pt x="38" y="12"/>
                </a:lnTo>
                <a:lnTo>
                  <a:pt x="49" y="9"/>
                </a:lnTo>
                <a:lnTo>
                  <a:pt x="62" y="5"/>
                </a:lnTo>
                <a:lnTo>
                  <a:pt x="74" y="3"/>
                </a:lnTo>
                <a:lnTo>
                  <a:pt x="86" y="2"/>
                </a:lnTo>
                <a:lnTo>
                  <a:pt x="100" y="1"/>
                </a:lnTo>
                <a:lnTo>
                  <a:pt x="112" y="1"/>
                </a:lnTo>
                <a:lnTo>
                  <a:pt x="123" y="0"/>
                </a:lnTo>
                <a:lnTo>
                  <a:pt x="135" y="1"/>
                </a:lnTo>
                <a:lnTo>
                  <a:pt x="145" y="1"/>
                </a:lnTo>
                <a:lnTo>
                  <a:pt x="152" y="2"/>
                </a:lnTo>
                <a:lnTo>
                  <a:pt x="159" y="3"/>
                </a:lnTo>
                <a:lnTo>
                  <a:pt x="165" y="4"/>
                </a:lnTo>
                <a:lnTo>
                  <a:pt x="167" y="6"/>
                </a:lnTo>
                <a:lnTo>
                  <a:pt x="169" y="10"/>
                </a:lnTo>
                <a:lnTo>
                  <a:pt x="173" y="16"/>
                </a:lnTo>
                <a:lnTo>
                  <a:pt x="176" y="21"/>
                </a:lnTo>
                <a:lnTo>
                  <a:pt x="179" y="26"/>
                </a:lnTo>
                <a:lnTo>
                  <a:pt x="184" y="32"/>
                </a:lnTo>
                <a:lnTo>
                  <a:pt x="188" y="36"/>
                </a:lnTo>
                <a:lnTo>
                  <a:pt x="194" y="40"/>
                </a:lnTo>
                <a:lnTo>
                  <a:pt x="202" y="43"/>
                </a:lnTo>
                <a:lnTo>
                  <a:pt x="210" y="42"/>
                </a:lnTo>
                <a:lnTo>
                  <a:pt x="217" y="39"/>
                </a:lnTo>
                <a:lnTo>
                  <a:pt x="226" y="35"/>
                </a:lnTo>
                <a:lnTo>
                  <a:pt x="234" y="33"/>
                </a:lnTo>
                <a:lnTo>
                  <a:pt x="243" y="31"/>
                </a:lnTo>
                <a:lnTo>
                  <a:pt x="252" y="30"/>
                </a:lnTo>
                <a:lnTo>
                  <a:pt x="261" y="30"/>
                </a:lnTo>
                <a:lnTo>
                  <a:pt x="270" y="30"/>
                </a:lnTo>
                <a:lnTo>
                  <a:pt x="277" y="31"/>
                </a:lnTo>
                <a:lnTo>
                  <a:pt x="282" y="31"/>
                </a:lnTo>
                <a:lnTo>
                  <a:pt x="289" y="32"/>
                </a:lnTo>
                <a:lnTo>
                  <a:pt x="295" y="34"/>
                </a:lnTo>
                <a:lnTo>
                  <a:pt x="300" y="35"/>
                </a:lnTo>
                <a:lnTo>
                  <a:pt x="306" y="38"/>
                </a:lnTo>
                <a:lnTo>
                  <a:pt x="310" y="40"/>
                </a:lnTo>
                <a:lnTo>
                  <a:pt x="314" y="42"/>
                </a:lnTo>
                <a:lnTo>
                  <a:pt x="318" y="44"/>
                </a:lnTo>
                <a:lnTo>
                  <a:pt x="321" y="47"/>
                </a:lnTo>
                <a:lnTo>
                  <a:pt x="324" y="49"/>
                </a:lnTo>
                <a:lnTo>
                  <a:pt x="325" y="51"/>
                </a:lnTo>
                <a:lnTo>
                  <a:pt x="326" y="54"/>
                </a:lnTo>
                <a:lnTo>
                  <a:pt x="327" y="57"/>
                </a:lnTo>
                <a:lnTo>
                  <a:pt x="326" y="59"/>
                </a:lnTo>
                <a:lnTo>
                  <a:pt x="325" y="61"/>
                </a:lnTo>
                <a:lnTo>
                  <a:pt x="323" y="63"/>
                </a:lnTo>
                <a:lnTo>
                  <a:pt x="316" y="68"/>
                </a:lnTo>
                <a:lnTo>
                  <a:pt x="307" y="71"/>
                </a:lnTo>
                <a:lnTo>
                  <a:pt x="296" y="75"/>
                </a:lnTo>
                <a:lnTo>
                  <a:pt x="282" y="78"/>
                </a:lnTo>
                <a:lnTo>
                  <a:pt x="268" y="81"/>
                </a:lnTo>
                <a:lnTo>
                  <a:pt x="253" y="85"/>
                </a:lnTo>
                <a:lnTo>
                  <a:pt x="239" y="89"/>
                </a:lnTo>
                <a:lnTo>
                  <a:pt x="225" y="94"/>
                </a:lnTo>
                <a:lnTo>
                  <a:pt x="213" y="98"/>
                </a:lnTo>
                <a:lnTo>
                  <a:pt x="207" y="100"/>
                </a:lnTo>
                <a:lnTo>
                  <a:pt x="202" y="104"/>
                </a:lnTo>
                <a:lnTo>
                  <a:pt x="197" y="107"/>
                </a:lnTo>
                <a:lnTo>
                  <a:pt x="194" y="110"/>
                </a:lnTo>
                <a:lnTo>
                  <a:pt x="190" y="114"/>
                </a:lnTo>
                <a:lnTo>
                  <a:pt x="188" y="118"/>
                </a:lnTo>
                <a:lnTo>
                  <a:pt x="188" y="122"/>
                </a:lnTo>
                <a:lnTo>
                  <a:pt x="188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1" name="Freeform 242"/>
          <p:cNvSpPr>
            <a:spLocks/>
          </p:cNvSpPr>
          <p:nvPr/>
        </p:nvSpPr>
        <p:spPr bwMode="auto">
          <a:xfrm>
            <a:off x="5481638" y="2725738"/>
            <a:ext cx="31750" cy="23812"/>
          </a:xfrm>
          <a:custGeom>
            <a:avLst/>
            <a:gdLst>
              <a:gd name="T0" fmla="*/ 2147483647 w 79"/>
              <a:gd name="T1" fmla="*/ 2147483647 h 60"/>
              <a:gd name="T2" fmla="*/ 2147483647 w 79"/>
              <a:gd name="T3" fmla="*/ 2147483647 h 60"/>
              <a:gd name="T4" fmla="*/ 2147483647 w 79"/>
              <a:gd name="T5" fmla="*/ 2147483647 h 60"/>
              <a:gd name="T6" fmla="*/ 2147483647 w 79"/>
              <a:gd name="T7" fmla="*/ 2147483647 h 60"/>
              <a:gd name="T8" fmla="*/ 2147483647 w 79"/>
              <a:gd name="T9" fmla="*/ 2147483647 h 60"/>
              <a:gd name="T10" fmla="*/ 2147483647 w 79"/>
              <a:gd name="T11" fmla="*/ 2147483647 h 60"/>
              <a:gd name="T12" fmla="*/ 2147483647 w 79"/>
              <a:gd name="T13" fmla="*/ 2147483647 h 60"/>
              <a:gd name="T14" fmla="*/ 2147483647 w 79"/>
              <a:gd name="T15" fmla="*/ 2147483647 h 60"/>
              <a:gd name="T16" fmla="*/ 2147483647 w 79"/>
              <a:gd name="T17" fmla="*/ 2147483647 h 60"/>
              <a:gd name="T18" fmla="*/ 2147483647 w 79"/>
              <a:gd name="T19" fmla="*/ 2147483647 h 60"/>
              <a:gd name="T20" fmla="*/ 2147483647 w 79"/>
              <a:gd name="T21" fmla="*/ 2147483647 h 60"/>
              <a:gd name="T22" fmla="*/ 2147483647 w 79"/>
              <a:gd name="T23" fmla="*/ 2147483647 h 60"/>
              <a:gd name="T24" fmla="*/ 2147483647 w 79"/>
              <a:gd name="T25" fmla="*/ 2147483647 h 60"/>
              <a:gd name="T26" fmla="*/ 2147483647 w 79"/>
              <a:gd name="T27" fmla="*/ 2147483647 h 60"/>
              <a:gd name="T28" fmla="*/ 2147483647 w 79"/>
              <a:gd name="T29" fmla="*/ 2147483647 h 60"/>
              <a:gd name="T30" fmla="*/ 2147483647 w 79"/>
              <a:gd name="T31" fmla="*/ 2147483647 h 60"/>
              <a:gd name="T32" fmla="*/ 2147483647 w 79"/>
              <a:gd name="T33" fmla="*/ 2147483647 h 60"/>
              <a:gd name="T34" fmla="*/ 2147483647 w 79"/>
              <a:gd name="T35" fmla="*/ 2147483647 h 60"/>
              <a:gd name="T36" fmla="*/ 2147483647 w 79"/>
              <a:gd name="T37" fmla="*/ 2147483647 h 60"/>
              <a:gd name="T38" fmla="*/ 2147483647 w 79"/>
              <a:gd name="T39" fmla="*/ 2147483647 h 60"/>
              <a:gd name="T40" fmla="*/ 2147483647 w 79"/>
              <a:gd name="T41" fmla="*/ 2147483647 h 60"/>
              <a:gd name="T42" fmla="*/ 2147483647 w 79"/>
              <a:gd name="T43" fmla="*/ 2147483647 h 60"/>
              <a:gd name="T44" fmla="*/ 2147483647 w 79"/>
              <a:gd name="T45" fmla="*/ 2147483647 h 60"/>
              <a:gd name="T46" fmla="*/ 2147483647 w 79"/>
              <a:gd name="T47" fmla="*/ 2147483647 h 60"/>
              <a:gd name="T48" fmla="*/ 2147483647 w 79"/>
              <a:gd name="T49" fmla="*/ 2147483647 h 60"/>
              <a:gd name="T50" fmla="*/ 2147483647 w 79"/>
              <a:gd name="T51" fmla="*/ 2147483647 h 60"/>
              <a:gd name="T52" fmla="*/ 2147483647 w 79"/>
              <a:gd name="T53" fmla="*/ 2147483647 h 60"/>
              <a:gd name="T54" fmla="*/ 2147483647 w 79"/>
              <a:gd name="T55" fmla="*/ 2147483647 h 60"/>
              <a:gd name="T56" fmla="*/ 2147483647 w 79"/>
              <a:gd name="T57" fmla="*/ 2147483647 h 60"/>
              <a:gd name="T58" fmla="*/ 2147483647 w 79"/>
              <a:gd name="T59" fmla="*/ 2147483647 h 60"/>
              <a:gd name="T60" fmla="*/ 2147483647 w 79"/>
              <a:gd name="T61" fmla="*/ 2147483647 h 60"/>
              <a:gd name="T62" fmla="*/ 0 w 79"/>
              <a:gd name="T63" fmla="*/ 2147483647 h 60"/>
              <a:gd name="T64" fmla="*/ 0 w 79"/>
              <a:gd name="T65" fmla="*/ 2147483647 h 60"/>
              <a:gd name="T66" fmla="*/ 0 w 79"/>
              <a:gd name="T67" fmla="*/ 2147483647 h 60"/>
              <a:gd name="T68" fmla="*/ 2147483647 w 79"/>
              <a:gd name="T69" fmla="*/ 2147483647 h 60"/>
              <a:gd name="T70" fmla="*/ 2147483647 w 79"/>
              <a:gd name="T71" fmla="*/ 2147483647 h 60"/>
              <a:gd name="T72" fmla="*/ 2147483647 w 79"/>
              <a:gd name="T73" fmla="*/ 2147483647 h 60"/>
              <a:gd name="T74" fmla="*/ 2147483647 w 79"/>
              <a:gd name="T75" fmla="*/ 2147483647 h 60"/>
              <a:gd name="T76" fmla="*/ 2147483647 w 79"/>
              <a:gd name="T77" fmla="*/ 0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0"/>
              <a:gd name="T119" fmla="*/ 79 w 79"/>
              <a:gd name="T120" fmla="*/ 60 h 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0">
                <a:moveTo>
                  <a:pt x="28" y="22"/>
                </a:moveTo>
                <a:lnTo>
                  <a:pt x="36" y="23"/>
                </a:lnTo>
                <a:lnTo>
                  <a:pt x="43" y="25"/>
                </a:lnTo>
                <a:lnTo>
                  <a:pt x="50" y="26"/>
                </a:lnTo>
                <a:lnTo>
                  <a:pt x="55" y="29"/>
                </a:lnTo>
                <a:lnTo>
                  <a:pt x="60" y="30"/>
                </a:lnTo>
                <a:lnTo>
                  <a:pt x="64" y="32"/>
                </a:lnTo>
                <a:lnTo>
                  <a:pt x="67" y="34"/>
                </a:lnTo>
                <a:lnTo>
                  <a:pt x="71" y="35"/>
                </a:lnTo>
                <a:lnTo>
                  <a:pt x="74" y="38"/>
                </a:lnTo>
                <a:lnTo>
                  <a:pt x="75" y="39"/>
                </a:lnTo>
                <a:lnTo>
                  <a:pt x="78" y="41"/>
                </a:lnTo>
                <a:lnTo>
                  <a:pt x="79" y="42"/>
                </a:lnTo>
                <a:lnTo>
                  <a:pt x="79" y="43"/>
                </a:lnTo>
                <a:lnTo>
                  <a:pt x="79" y="46"/>
                </a:lnTo>
                <a:lnTo>
                  <a:pt x="79" y="47"/>
                </a:lnTo>
                <a:lnTo>
                  <a:pt x="78" y="48"/>
                </a:lnTo>
                <a:lnTo>
                  <a:pt x="78" y="50"/>
                </a:lnTo>
                <a:lnTo>
                  <a:pt x="75" y="51"/>
                </a:lnTo>
                <a:lnTo>
                  <a:pt x="74" y="52"/>
                </a:lnTo>
                <a:lnTo>
                  <a:pt x="69" y="56"/>
                </a:lnTo>
                <a:lnTo>
                  <a:pt x="61" y="58"/>
                </a:lnTo>
                <a:lnTo>
                  <a:pt x="52" y="59"/>
                </a:lnTo>
                <a:lnTo>
                  <a:pt x="43" y="60"/>
                </a:lnTo>
                <a:lnTo>
                  <a:pt x="33" y="60"/>
                </a:lnTo>
                <a:lnTo>
                  <a:pt x="24" y="59"/>
                </a:lnTo>
                <a:lnTo>
                  <a:pt x="15" y="57"/>
                </a:lnTo>
                <a:lnTo>
                  <a:pt x="11" y="54"/>
                </a:lnTo>
                <a:lnTo>
                  <a:pt x="7" y="52"/>
                </a:lnTo>
                <a:lnTo>
                  <a:pt x="5" y="49"/>
                </a:lnTo>
                <a:lnTo>
                  <a:pt x="1" y="46"/>
                </a:lnTo>
                <a:lnTo>
                  <a:pt x="0" y="42"/>
                </a:lnTo>
                <a:lnTo>
                  <a:pt x="0" y="38"/>
                </a:lnTo>
                <a:lnTo>
                  <a:pt x="0" y="32"/>
                </a:lnTo>
                <a:lnTo>
                  <a:pt x="3" y="28"/>
                </a:lnTo>
                <a:lnTo>
                  <a:pt x="5" y="21"/>
                </a:lnTo>
                <a:lnTo>
                  <a:pt x="9" y="14"/>
                </a:lnTo>
                <a:lnTo>
                  <a:pt x="15" y="7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2" name="Freeform 243"/>
          <p:cNvSpPr>
            <a:spLocks/>
          </p:cNvSpPr>
          <p:nvPr/>
        </p:nvSpPr>
        <p:spPr bwMode="auto">
          <a:xfrm>
            <a:off x="5461000" y="2682875"/>
            <a:ext cx="14288" cy="17463"/>
          </a:xfrm>
          <a:custGeom>
            <a:avLst/>
            <a:gdLst>
              <a:gd name="T0" fmla="*/ 2147483647 w 33"/>
              <a:gd name="T1" fmla="*/ 2147483647 h 42"/>
              <a:gd name="T2" fmla="*/ 2147483647 w 33"/>
              <a:gd name="T3" fmla="*/ 2147483647 h 42"/>
              <a:gd name="T4" fmla="*/ 2147483647 w 33"/>
              <a:gd name="T5" fmla="*/ 2147483647 h 42"/>
              <a:gd name="T6" fmla="*/ 2147483647 w 33"/>
              <a:gd name="T7" fmla="*/ 2147483647 h 42"/>
              <a:gd name="T8" fmla="*/ 2147483647 w 33"/>
              <a:gd name="T9" fmla="*/ 2147483647 h 42"/>
              <a:gd name="T10" fmla="*/ 2147483647 w 33"/>
              <a:gd name="T11" fmla="*/ 2147483647 h 42"/>
              <a:gd name="T12" fmla="*/ 2147483647 w 33"/>
              <a:gd name="T13" fmla="*/ 2147483647 h 42"/>
              <a:gd name="T14" fmla="*/ 2147483647 w 33"/>
              <a:gd name="T15" fmla="*/ 2147483647 h 42"/>
              <a:gd name="T16" fmla="*/ 2147483647 w 33"/>
              <a:gd name="T17" fmla="*/ 2147483647 h 42"/>
              <a:gd name="T18" fmla="*/ 2147483647 w 33"/>
              <a:gd name="T19" fmla="*/ 2147483647 h 42"/>
              <a:gd name="T20" fmla="*/ 2147483647 w 33"/>
              <a:gd name="T21" fmla="*/ 2147483647 h 42"/>
              <a:gd name="T22" fmla="*/ 0 w 33"/>
              <a:gd name="T23" fmla="*/ 2147483647 h 42"/>
              <a:gd name="T24" fmla="*/ 0 w 33"/>
              <a:gd name="T25" fmla="*/ 2147483647 h 42"/>
              <a:gd name="T26" fmla="*/ 0 w 33"/>
              <a:gd name="T27" fmla="*/ 2147483647 h 42"/>
              <a:gd name="T28" fmla="*/ 2147483647 w 33"/>
              <a:gd name="T29" fmla="*/ 2147483647 h 42"/>
              <a:gd name="T30" fmla="*/ 2147483647 w 33"/>
              <a:gd name="T31" fmla="*/ 2147483647 h 42"/>
              <a:gd name="T32" fmla="*/ 2147483647 w 33"/>
              <a:gd name="T33" fmla="*/ 2147483647 h 42"/>
              <a:gd name="T34" fmla="*/ 2147483647 w 33"/>
              <a:gd name="T35" fmla="*/ 2147483647 h 42"/>
              <a:gd name="T36" fmla="*/ 2147483647 w 33"/>
              <a:gd name="T37" fmla="*/ 0 h 42"/>
              <a:gd name="T38" fmla="*/ 2147483647 w 33"/>
              <a:gd name="T39" fmla="*/ 2147483647 h 42"/>
              <a:gd name="T40" fmla="*/ 2147483647 w 33"/>
              <a:gd name="T41" fmla="*/ 2147483647 h 42"/>
              <a:gd name="T42" fmla="*/ 2147483647 w 33"/>
              <a:gd name="T43" fmla="*/ 2147483647 h 42"/>
              <a:gd name="T44" fmla="*/ 2147483647 w 33"/>
              <a:gd name="T45" fmla="*/ 2147483647 h 42"/>
              <a:gd name="T46" fmla="*/ 2147483647 w 33"/>
              <a:gd name="T47" fmla="*/ 2147483647 h 42"/>
              <a:gd name="T48" fmla="*/ 2147483647 w 33"/>
              <a:gd name="T49" fmla="*/ 2147483647 h 42"/>
              <a:gd name="T50" fmla="*/ 2147483647 w 33"/>
              <a:gd name="T51" fmla="*/ 2147483647 h 42"/>
              <a:gd name="T52" fmla="*/ 2147483647 w 33"/>
              <a:gd name="T53" fmla="*/ 2147483647 h 42"/>
              <a:gd name="T54" fmla="*/ 2147483647 w 33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2"/>
              <a:gd name="T86" fmla="*/ 33 w 33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2">
                <a:moveTo>
                  <a:pt x="33" y="35"/>
                </a:moveTo>
                <a:lnTo>
                  <a:pt x="29" y="38"/>
                </a:lnTo>
                <a:lnTo>
                  <a:pt x="26" y="39"/>
                </a:lnTo>
                <a:lnTo>
                  <a:pt x="22" y="41"/>
                </a:lnTo>
                <a:lnTo>
                  <a:pt x="19" y="42"/>
                </a:lnTo>
                <a:lnTo>
                  <a:pt x="15" y="41"/>
                </a:lnTo>
                <a:lnTo>
                  <a:pt x="12" y="39"/>
                </a:lnTo>
                <a:lnTo>
                  <a:pt x="9" y="37"/>
                </a:lnTo>
                <a:lnTo>
                  <a:pt x="5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3"/>
                </a:lnTo>
                <a:lnTo>
                  <a:pt x="10" y="1"/>
                </a:lnTo>
                <a:lnTo>
                  <a:pt x="14" y="0"/>
                </a:lnTo>
                <a:lnTo>
                  <a:pt x="18" y="1"/>
                </a:lnTo>
                <a:lnTo>
                  <a:pt x="21" y="3"/>
                </a:lnTo>
                <a:lnTo>
                  <a:pt x="24" y="5"/>
                </a:lnTo>
                <a:lnTo>
                  <a:pt x="27" y="8"/>
                </a:lnTo>
                <a:lnTo>
                  <a:pt x="28" y="10"/>
                </a:lnTo>
                <a:lnTo>
                  <a:pt x="29" y="14"/>
                </a:lnTo>
                <a:lnTo>
                  <a:pt x="29" y="17"/>
                </a:lnTo>
                <a:lnTo>
                  <a:pt x="27" y="22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3" name="Freeform 244"/>
          <p:cNvSpPr>
            <a:spLocks/>
          </p:cNvSpPr>
          <p:nvPr/>
        </p:nvSpPr>
        <p:spPr bwMode="auto">
          <a:xfrm>
            <a:off x="5143500" y="2498725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3"/>
                </a:moveTo>
                <a:lnTo>
                  <a:pt x="31" y="37"/>
                </a:lnTo>
                <a:lnTo>
                  <a:pt x="27" y="39"/>
                </a:lnTo>
                <a:lnTo>
                  <a:pt x="24" y="40"/>
                </a:lnTo>
                <a:lnTo>
                  <a:pt x="19" y="40"/>
                </a:lnTo>
                <a:lnTo>
                  <a:pt x="17" y="39"/>
                </a:lnTo>
                <a:lnTo>
                  <a:pt x="14" y="38"/>
                </a:lnTo>
                <a:lnTo>
                  <a:pt x="10" y="36"/>
                </a:lnTo>
                <a:lnTo>
                  <a:pt x="7" y="32"/>
                </a:lnTo>
                <a:lnTo>
                  <a:pt x="4" y="28"/>
                </a:lnTo>
                <a:lnTo>
                  <a:pt x="3" y="23"/>
                </a:lnTo>
                <a:lnTo>
                  <a:pt x="2" y="19"/>
                </a:lnTo>
                <a:lnTo>
                  <a:pt x="0" y="13"/>
                </a:lnTo>
                <a:lnTo>
                  <a:pt x="2" y="9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31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4" name="Freeform 245"/>
          <p:cNvSpPr>
            <a:spLocks/>
          </p:cNvSpPr>
          <p:nvPr/>
        </p:nvSpPr>
        <p:spPr bwMode="auto">
          <a:xfrm>
            <a:off x="5275263" y="2463800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0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5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29" y="12"/>
                </a:lnTo>
                <a:lnTo>
                  <a:pt x="29" y="17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5" name="Freeform 246"/>
          <p:cNvSpPr>
            <a:spLocks/>
          </p:cNvSpPr>
          <p:nvPr/>
        </p:nvSpPr>
        <p:spPr bwMode="auto">
          <a:xfrm>
            <a:off x="5226050" y="2279650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5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4"/>
                </a:lnTo>
                <a:lnTo>
                  <a:pt x="28" y="6"/>
                </a:lnTo>
                <a:lnTo>
                  <a:pt x="29" y="10"/>
                </a:lnTo>
                <a:lnTo>
                  <a:pt x="30" y="12"/>
                </a:lnTo>
                <a:lnTo>
                  <a:pt x="29" y="17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6" name="Freeform 247"/>
          <p:cNvSpPr>
            <a:spLocks/>
          </p:cNvSpPr>
          <p:nvPr/>
        </p:nvSpPr>
        <p:spPr bwMode="auto">
          <a:xfrm>
            <a:off x="5099050" y="2314575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1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4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3" y="2"/>
                </a:lnTo>
                <a:lnTo>
                  <a:pt x="25" y="3"/>
                </a:lnTo>
                <a:lnTo>
                  <a:pt x="27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7" name="Freeform 248"/>
          <p:cNvSpPr>
            <a:spLocks/>
          </p:cNvSpPr>
          <p:nvPr/>
        </p:nvSpPr>
        <p:spPr bwMode="auto">
          <a:xfrm>
            <a:off x="5184775" y="2697163"/>
            <a:ext cx="122238" cy="98425"/>
          </a:xfrm>
          <a:custGeom>
            <a:avLst/>
            <a:gdLst>
              <a:gd name="T0" fmla="*/ 2147483647 w 307"/>
              <a:gd name="T1" fmla="*/ 0 h 250"/>
              <a:gd name="T2" fmla="*/ 2147483647 w 307"/>
              <a:gd name="T3" fmla="*/ 2147483647 h 250"/>
              <a:gd name="T4" fmla="*/ 2147483647 w 307"/>
              <a:gd name="T5" fmla="*/ 2147483647 h 250"/>
              <a:gd name="T6" fmla="*/ 2147483647 w 307"/>
              <a:gd name="T7" fmla="*/ 2147483647 h 250"/>
              <a:gd name="T8" fmla="*/ 2147483647 w 307"/>
              <a:gd name="T9" fmla="*/ 2147483647 h 250"/>
              <a:gd name="T10" fmla="*/ 2147483647 w 307"/>
              <a:gd name="T11" fmla="*/ 2147483647 h 250"/>
              <a:gd name="T12" fmla="*/ 2147483647 w 307"/>
              <a:gd name="T13" fmla="*/ 2147483647 h 250"/>
              <a:gd name="T14" fmla="*/ 2147483647 w 307"/>
              <a:gd name="T15" fmla="*/ 2147483647 h 250"/>
              <a:gd name="T16" fmla="*/ 2147483647 w 307"/>
              <a:gd name="T17" fmla="*/ 2147483647 h 250"/>
              <a:gd name="T18" fmla="*/ 2147483647 w 307"/>
              <a:gd name="T19" fmla="*/ 2147483647 h 250"/>
              <a:gd name="T20" fmla="*/ 2147483647 w 307"/>
              <a:gd name="T21" fmla="*/ 2147483647 h 250"/>
              <a:gd name="T22" fmla="*/ 2147483647 w 307"/>
              <a:gd name="T23" fmla="*/ 2147483647 h 250"/>
              <a:gd name="T24" fmla="*/ 2147483647 w 307"/>
              <a:gd name="T25" fmla="*/ 2147483647 h 250"/>
              <a:gd name="T26" fmla="*/ 2147483647 w 307"/>
              <a:gd name="T27" fmla="*/ 2147483647 h 250"/>
              <a:gd name="T28" fmla="*/ 2147483647 w 307"/>
              <a:gd name="T29" fmla="*/ 2147483647 h 250"/>
              <a:gd name="T30" fmla="*/ 2147483647 w 307"/>
              <a:gd name="T31" fmla="*/ 2147483647 h 250"/>
              <a:gd name="T32" fmla="*/ 2147483647 w 307"/>
              <a:gd name="T33" fmla="*/ 2147483647 h 250"/>
              <a:gd name="T34" fmla="*/ 2147483647 w 307"/>
              <a:gd name="T35" fmla="*/ 2147483647 h 250"/>
              <a:gd name="T36" fmla="*/ 2147483647 w 307"/>
              <a:gd name="T37" fmla="*/ 2147483647 h 250"/>
              <a:gd name="T38" fmla="*/ 2147483647 w 307"/>
              <a:gd name="T39" fmla="*/ 2147483647 h 250"/>
              <a:gd name="T40" fmla="*/ 2147483647 w 307"/>
              <a:gd name="T41" fmla="*/ 2147483647 h 250"/>
              <a:gd name="T42" fmla="*/ 2147483647 w 307"/>
              <a:gd name="T43" fmla="*/ 2147483647 h 250"/>
              <a:gd name="T44" fmla="*/ 2147483647 w 307"/>
              <a:gd name="T45" fmla="*/ 2147483647 h 250"/>
              <a:gd name="T46" fmla="*/ 2147483647 w 307"/>
              <a:gd name="T47" fmla="*/ 2147483647 h 250"/>
              <a:gd name="T48" fmla="*/ 2147483647 w 307"/>
              <a:gd name="T49" fmla="*/ 2147483647 h 250"/>
              <a:gd name="T50" fmla="*/ 2147483647 w 307"/>
              <a:gd name="T51" fmla="*/ 2147483647 h 250"/>
              <a:gd name="T52" fmla="*/ 2147483647 w 307"/>
              <a:gd name="T53" fmla="*/ 2147483647 h 250"/>
              <a:gd name="T54" fmla="*/ 2147483647 w 307"/>
              <a:gd name="T55" fmla="*/ 2147483647 h 250"/>
              <a:gd name="T56" fmla="*/ 0 w 307"/>
              <a:gd name="T57" fmla="*/ 2147483647 h 250"/>
              <a:gd name="T58" fmla="*/ 0 w 307"/>
              <a:gd name="T59" fmla="*/ 2147483647 h 250"/>
              <a:gd name="T60" fmla="*/ 2147483647 w 307"/>
              <a:gd name="T61" fmla="*/ 2147483647 h 250"/>
              <a:gd name="T62" fmla="*/ 2147483647 w 307"/>
              <a:gd name="T63" fmla="*/ 2147483647 h 250"/>
              <a:gd name="T64" fmla="*/ 2147483647 w 307"/>
              <a:gd name="T65" fmla="*/ 2147483647 h 250"/>
              <a:gd name="T66" fmla="*/ 2147483647 w 307"/>
              <a:gd name="T67" fmla="*/ 2147483647 h 250"/>
              <a:gd name="T68" fmla="*/ 2147483647 w 307"/>
              <a:gd name="T69" fmla="*/ 2147483647 h 250"/>
              <a:gd name="T70" fmla="*/ 2147483647 w 307"/>
              <a:gd name="T71" fmla="*/ 2147483647 h 250"/>
              <a:gd name="T72" fmla="*/ 2147483647 w 307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0"/>
              <a:gd name="T113" fmla="*/ 307 w 307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0">
                <a:moveTo>
                  <a:pt x="140" y="0"/>
                </a:moveTo>
                <a:lnTo>
                  <a:pt x="147" y="0"/>
                </a:lnTo>
                <a:lnTo>
                  <a:pt x="155" y="1"/>
                </a:lnTo>
                <a:lnTo>
                  <a:pt x="163" y="4"/>
                </a:lnTo>
                <a:lnTo>
                  <a:pt x="172" y="8"/>
                </a:lnTo>
                <a:lnTo>
                  <a:pt x="182" y="12"/>
                </a:lnTo>
                <a:lnTo>
                  <a:pt x="192" y="17"/>
                </a:lnTo>
                <a:lnTo>
                  <a:pt x="202" y="22"/>
                </a:lnTo>
                <a:lnTo>
                  <a:pt x="212" y="29"/>
                </a:lnTo>
                <a:lnTo>
                  <a:pt x="224" y="38"/>
                </a:lnTo>
                <a:lnTo>
                  <a:pt x="236" y="47"/>
                </a:lnTo>
                <a:lnTo>
                  <a:pt x="247" y="56"/>
                </a:lnTo>
                <a:lnTo>
                  <a:pt x="258" y="66"/>
                </a:lnTo>
                <a:lnTo>
                  <a:pt x="268" y="77"/>
                </a:lnTo>
                <a:lnTo>
                  <a:pt x="277" y="88"/>
                </a:lnTo>
                <a:lnTo>
                  <a:pt x="286" y="100"/>
                </a:lnTo>
                <a:lnTo>
                  <a:pt x="293" y="111"/>
                </a:lnTo>
                <a:lnTo>
                  <a:pt x="299" y="123"/>
                </a:lnTo>
                <a:lnTo>
                  <a:pt x="304" y="134"/>
                </a:lnTo>
                <a:lnTo>
                  <a:pt x="306" y="144"/>
                </a:lnTo>
                <a:lnTo>
                  <a:pt x="307" y="154"/>
                </a:lnTo>
                <a:lnTo>
                  <a:pt x="306" y="165"/>
                </a:lnTo>
                <a:lnTo>
                  <a:pt x="305" y="173"/>
                </a:lnTo>
                <a:lnTo>
                  <a:pt x="302" y="182"/>
                </a:lnTo>
                <a:lnTo>
                  <a:pt x="296" y="191"/>
                </a:lnTo>
                <a:lnTo>
                  <a:pt x="289" y="200"/>
                </a:lnTo>
                <a:lnTo>
                  <a:pt x="281" y="208"/>
                </a:lnTo>
                <a:lnTo>
                  <a:pt x="274" y="216"/>
                </a:lnTo>
                <a:lnTo>
                  <a:pt x="264" y="224"/>
                </a:lnTo>
                <a:lnTo>
                  <a:pt x="253" y="229"/>
                </a:lnTo>
                <a:lnTo>
                  <a:pt x="242" y="235"/>
                </a:lnTo>
                <a:lnTo>
                  <a:pt x="231" y="241"/>
                </a:lnTo>
                <a:lnTo>
                  <a:pt x="221" y="244"/>
                </a:lnTo>
                <a:lnTo>
                  <a:pt x="210" y="247"/>
                </a:lnTo>
                <a:lnTo>
                  <a:pt x="200" y="248"/>
                </a:lnTo>
                <a:lnTo>
                  <a:pt x="186" y="250"/>
                </a:lnTo>
                <a:lnTo>
                  <a:pt x="174" y="248"/>
                </a:lnTo>
                <a:lnTo>
                  <a:pt x="163" y="245"/>
                </a:lnTo>
                <a:lnTo>
                  <a:pt x="152" y="242"/>
                </a:lnTo>
                <a:lnTo>
                  <a:pt x="140" y="236"/>
                </a:lnTo>
                <a:lnTo>
                  <a:pt x="129" y="229"/>
                </a:lnTo>
                <a:lnTo>
                  <a:pt x="119" y="222"/>
                </a:lnTo>
                <a:lnTo>
                  <a:pt x="109" y="214"/>
                </a:lnTo>
                <a:lnTo>
                  <a:pt x="98" y="204"/>
                </a:lnTo>
                <a:lnTo>
                  <a:pt x="88" y="195"/>
                </a:lnTo>
                <a:lnTo>
                  <a:pt x="77" y="185"/>
                </a:lnTo>
                <a:lnTo>
                  <a:pt x="67" y="173"/>
                </a:lnTo>
                <a:lnTo>
                  <a:pt x="56" y="163"/>
                </a:lnTo>
                <a:lnTo>
                  <a:pt x="46" y="152"/>
                </a:lnTo>
                <a:lnTo>
                  <a:pt x="39" y="143"/>
                </a:lnTo>
                <a:lnTo>
                  <a:pt x="32" y="134"/>
                </a:lnTo>
                <a:lnTo>
                  <a:pt x="25" y="125"/>
                </a:lnTo>
                <a:lnTo>
                  <a:pt x="20" y="116"/>
                </a:lnTo>
                <a:lnTo>
                  <a:pt x="14" y="107"/>
                </a:lnTo>
                <a:lnTo>
                  <a:pt x="9" y="98"/>
                </a:lnTo>
                <a:lnTo>
                  <a:pt x="5" y="91"/>
                </a:lnTo>
                <a:lnTo>
                  <a:pt x="3" y="82"/>
                </a:lnTo>
                <a:lnTo>
                  <a:pt x="0" y="74"/>
                </a:lnTo>
                <a:lnTo>
                  <a:pt x="0" y="66"/>
                </a:lnTo>
                <a:lnTo>
                  <a:pt x="0" y="59"/>
                </a:lnTo>
                <a:lnTo>
                  <a:pt x="2" y="53"/>
                </a:lnTo>
                <a:lnTo>
                  <a:pt x="5" y="46"/>
                </a:lnTo>
                <a:lnTo>
                  <a:pt x="8" y="40"/>
                </a:lnTo>
                <a:lnTo>
                  <a:pt x="13" y="36"/>
                </a:lnTo>
                <a:lnTo>
                  <a:pt x="20" y="32"/>
                </a:lnTo>
                <a:lnTo>
                  <a:pt x="26" y="28"/>
                </a:lnTo>
                <a:lnTo>
                  <a:pt x="34" y="26"/>
                </a:lnTo>
                <a:lnTo>
                  <a:pt x="43" y="22"/>
                </a:lnTo>
                <a:lnTo>
                  <a:pt x="54" y="21"/>
                </a:lnTo>
                <a:lnTo>
                  <a:pt x="65" y="19"/>
                </a:lnTo>
                <a:lnTo>
                  <a:pt x="79" y="19"/>
                </a:lnTo>
                <a:lnTo>
                  <a:pt x="93" y="19"/>
                </a:lnTo>
                <a:lnTo>
                  <a:pt x="109" y="19"/>
                </a:lnTo>
                <a:lnTo>
                  <a:pt x="127" y="20"/>
                </a:lnTo>
                <a:lnTo>
                  <a:pt x="146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8" name="Freeform 249"/>
          <p:cNvSpPr>
            <a:spLocks/>
          </p:cNvSpPr>
          <p:nvPr/>
        </p:nvSpPr>
        <p:spPr bwMode="auto">
          <a:xfrm>
            <a:off x="5046663" y="2516188"/>
            <a:ext cx="14287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0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7"/>
                </a:lnTo>
                <a:lnTo>
                  <a:pt x="25" y="39"/>
                </a:lnTo>
                <a:lnTo>
                  <a:pt x="22" y="41"/>
                </a:lnTo>
                <a:lnTo>
                  <a:pt x="19" y="41"/>
                </a:lnTo>
                <a:lnTo>
                  <a:pt x="15" y="41"/>
                </a:lnTo>
                <a:lnTo>
                  <a:pt x="12" y="39"/>
                </a:lnTo>
                <a:lnTo>
                  <a:pt x="9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1"/>
                </a:lnTo>
                <a:lnTo>
                  <a:pt x="24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9" name="Freeform 250"/>
          <p:cNvSpPr>
            <a:spLocks/>
          </p:cNvSpPr>
          <p:nvPr/>
        </p:nvSpPr>
        <p:spPr bwMode="auto">
          <a:xfrm>
            <a:off x="5078413" y="2630488"/>
            <a:ext cx="12700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7" y="39"/>
                </a:lnTo>
                <a:lnTo>
                  <a:pt x="13" y="38"/>
                </a:lnTo>
                <a:lnTo>
                  <a:pt x="10" y="36"/>
                </a:lnTo>
                <a:lnTo>
                  <a:pt x="7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3"/>
                </a:lnTo>
                <a:lnTo>
                  <a:pt x="1" y="9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1"/>
                </a:lnTo>
                <a:lnTo>
                  <a:pt x="26" y="3"/>
                </a:lnTo>
                <a:lnTo>
                  <a:pt x="28" y="7"/>
                </a:lnTo>
                <a:lnTo>
                  <a:pt x="29" y="9"/>
                </a:lnTo>
                <a:lnTo>
                  <a:pt x="30" y="12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0" name="Freeform 251"/>
          <p:cNvSpPr>
            <a:spLocks/>
          </p:cNvSpPr>
          <p:nvPr/>
        </p:nvSpPr>
        <p:spPr bwMode="auto">
          <a:xfrm>
            <a:off x="4949825" y="2663825"/>
            <a:ext cx="14288" cy="17463"/>
          </a:xfrm>
          <a:custGeom>
            <a:avLst/>
            <a:gdLst>
              <a:gd name="T0" fmla="*/ 2147483647 w 33"/>
              <a:gd name="T1" fmla="*/ 2147483647 h 42"/>
              <a:gd name="T2" fmla="*/ 2147483647 w 33"/>
              <a:gd name="T3" fmla="*/ 2147483647 h 42"/>
              <a:gd name="T4" fmla="*/ 2147483647 w 33"/>
              <a:gd name="T5" fmla="*/ 2147483647 h 42"/>
              <a:gd name="T6" fmla="*/ 2147483647 w 33"/>
              <a:gd name="T7" fmla="*/ 2147483647 h 42"/>
              <a:gd name="T8" fmla="*/ 2147483647 w 33"/>
              <a:gd name="T9" fmla="*/ 2147483647 h 42"/>
              <a:gd name="T10" fmla="*/ 2147483647 w 33"/>
              <a:gd name="T11" fmla="*/ 2147483647 h 42"/>
              <a:gd name="T12" fmla="*/ 2147483647 w 33"/>
              <a:gd name="T13" fmla="*/ 2147483647 h 42"/>
              <a:gd name="T14" fmla="*/ 2147483647 w 33"/>
              <a:gd name="T15" fmla="*/ 2147483647 h 42"/>
              <a:gd name="T16" fmla="*/ 2147483647 w 33"/>
              <a:gd name="T17" fmla="*/ 2147483647 h 42"/>
              <a:gd name="T18" fmla="*/ 2147483647 w 33"/>
              <a:gd name="T19" fmla="*/ 2147483647 h 42"/>
              <a:gd name="T20" fmla="*/ 2147483647 w 33"/>
              <a:gd name="T21" fmla="*/ 2147483647 h 42"/>
              <a:gd name="T22" fmla="*/ 0 w 33"/>
              <a:gd name="T23" fmla="*/ 2147483647 h 42"/>
              <a:gd name="T24" fmla="*/ 0 w 33"/>
              <a:gd name="T25" fmla="*/ 2147483647 h 42"/>
              <a:gd name="T26" fmla="*/ 0 w 33"/>
              <a:gd name="T27" fmla="*/ 2147483647 h 42"/>
              <a:gd name="T28" fmla="*/ 2147483647 w 33"/>
              <a:gd name="T29" fmla="*/ 2147483647 h 42"/>
              <a:gd name="T30" fmla="*/ 2147483647 w 33"/>
              <a:gd name="T31" fmla="*/ 2147483647 h 42"/>
              <a:gd name="T32" fmla="*/ 2147483647 w 33"/>
              <a:gd name="T33" fmla="*/ 2147483647 h 42"/>
              <a:gd name="T34" fmla="*/ 2147483647 w 33"/>
              <a:gd name="T35" fmla="*/ 2147483647 h 42"/>
              <a:gd name="T36" fmla="*/ 2147483647 w 33"/>
              <a:gd name="T37" fmla="*/ 0 h 42"/>
              <a:gd name="T38" fmla="*/ 2147483647 w 33"/>
              <a:gd name="T39" fmla="*/ 2147483647 h 42"/>
              <a:gd name="T40" fmla="*/ 2147483647 w 33"/>
              <a:gd name="T41" fmla="*/ 2147483647 h 42"/>
              <a:gd name="T42" fmla="*/ 2147483647 w 33"/>
              <a:gd name="T43" fmla="*/ 2147483647 h 42"/>
              <a:gd name="T44" fmla="*/ 2147483647 w 33"/>
              <a:gd name="T45" fmla="*/ 2147483647 h 42"/>
              <a:gd name="T46" fmla="*/ 2147483647 w 33"/>
              <a:gd name="T47" fmla="*/ 2147483647 h 42"/>
              <a:gd name="T48" fmla="*/ 2147483647 w 33"/>
              <a:gd name="T49" fmla="*/ 2147483647 h 42"/>
              <a:gd name="T50" fmla="*/ 2147483647 w 33"/>
              <a:gd name="T51" fmla="*/ 2147483647 h 42"/>
              <a:gd name="T52" fmla="*/ 2147483647 w 33"/>
              <a:gd name="T53" fmla="*/ 2147483647 h 42"/>
              <a:gd name="T54" fmla="*/ 2147483647 w 33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2"/>
              <a:gd name="T86" fmla="*/ 33 w 33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2">
                <a:moveTo>
                  <a:pt x="33" y="35"/>
                </a:moveTo>
                <a:lnTo>
                  <a:pt x="30" y="38"/>
                </a:lnTo>
                <a:lnTo>
                  <a:pt x="25" y="39"/>
                </a:lnTo>
                <a:lnTo>
                  <a:pt x="22" y="40"/>
                </a:lnTo>
                <a:lnTo>
                  <a:pt x="19" y="42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4" y="3"/>
                </a:lnTo>
                <a:lnTo>
                  <a:pt x="6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4" y="5"/>
                </a:lnTo>
                <a:lnTo>
                  <a:pt x="28" y="8"/>
                </a:lnTo>
                <a:lnTo>
                  <a:pt x="29" y="10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1" name="Freeform 252"/>
          <p:cNvSpPr>
            <a:spLocks/>
          </p:cNvSpPr>
          <p:nvPr/>
        </p:nvSpPr>
        <p:spPr bwMode="auto">
          <a:xfrm>
            <a:off x="5884863" y="2284413"/>
            <a:ext cx="122237" cy="98425"/>
          </a:xfrm>
          <a:custGeom>
            <a:avLst/>
            <a:gdLst>
              <a:gd name="T0" fmla="*/ 2147483647 w 306"/>
              <a:gd name="T1" fmla="*/ 0 h 250"/>
              <a:gd name="T2" fmla="*/ 2147483647 w 306"/>
              <a:gd name="T3" fmla="*/ 2147483647 h 250"/>
              <a:gd name="T4" fmla="*/ 2147483647 w 306"/>
              <a:gd name="T5" fmla="*/ 2147483647 h 250"/>
              <a:gd name="T6" fmla="*/ 2147483647 w 306"/>
              <a:gd name="T7" fmla="*/ 2147483647 h 250"/>
              <a:gd name="T8" fmla="*/ 2147483647 w 306"/>
              <a:gd name="T9" fmla="*/ 2147483647 h 250"/>
              <a:gd name="T10" fmla="*/ 2147483647 w 306"/>
              <a:gd name="T11" fmla="*/ 2147483647 h 250"/>
              <a:gd name="T12" fmla="*/ 2147483647 w 306"/>
              <a:gd name="T13" fmla="*/ 2147483647 h 250"/>
              <a:gd name="T14" fmla="*/ 2147483647 w 306"/>
              <a:gd name="T15" fmla="*/ 2147483647 h 250"/>
              <a:gd name="T16" fmla="*/ 2147483647 w 306"/>
              <a:gd name="T17" fmla="*/ 2147483647 h 250"/>
              <a:gd name="T18" fmla="*/ 2147483647 w 306"/>
              <a:gd name="T19" fmla="*/ 2147483647 h 250"/>
              <a:gd name="T20" fmla="*/ 2147483647 w 306"/>
              <a:gd name="T21" fmla="*/ 2147483647 h 250"/>
              <a:gd name="T22" fmla="*/ 2147483647 w 306"/>
              <a:gd name="T23" fmla="*/ 2147483647 h 250"/>
              <a:gd name="T24" fmla="*/ 2147483647 w 306"/>
              <a:gd name="T25" fmla="*/ 2147483647 h 250"/>
              <a:gd name="T26" fmla="*/ 2147483647 w 306"/>
              <a:gd name="T27" fmla="*/ 2147483647 h 250"/>
              <a:gd name="T28" fmla="*/ 2147483647 w 306"/>
              <a:gd name="T29" fmla="*/ 2147483647 h 250"/>
              <a:gd name="T30" fmla="*/ 2147483647 w 306"/>
              <a:gd name="T31" fmla="*/ 2147483647 h 250"/>
              <a:gd name="T32" fmla="*/ 2147483647 w 306"/>
              <a:gd name="T33" fmla="*/ 2147483647 h 250"/>
              <a:gd name="T34" fmla="*/ 2147483647 w 306"/>
              <a:gd name="T35" fmla="*/ 2147483647 h 250"/>
              <a:gd name="T36" fmla="*/ 2147483647 w 306"/>
              <a:gd name="T37" fmla="*/ 2147483647 h 250"/>
              <a:gd name="T38" fmla="*/ 2147483647 w 306"/>
              <a:gd name="T39" fmla="*/ 2147483647 h 250"/>
              <a:gd name="T40" fmla="*/ 2147483647 w 306"/>
              <a:gd name="T41" fmla="*/ 2147483647 h 250"/>
              <a:gd name="T42" fmla="*/ 2147483647 w 306"/>
              <a:gd name="T43" fmla="*/ 2147483647 h 250"/>
              <a:gd name="T44" fmla="*/ 2147483647 w 306"/>
              <a:gd name="T45" fmla="*/ 2147483647 h 250"/>
              <a:gd name="T46" fmla="*/ 2147483647 w 306"/>
              <a:gd name="T47" fmla="*/ 2147483647 h 250"/>
              <a:gd name="T48" fmla="*/ 2147483647 w 306"/>
              <a:gd name="T49" fmla="*/ 2147483647 h 250"/>
              <a:gd name="T50" fmla="*/ 2147483647 w 306"/>
              <a:gd name="T51" fmla="*/ 2147483647 h 250"/>
              <a:gd name="T52" fmla="*/ 2147483647 w 306"/>
              <a:gd name="T53" fmla="*/ 2147483647 h 250"/>
              <a:gd name="T54" fmla="*/ 2147483647 w 306"/>
              <a:gd name="T55" fmla="*/ 2147483647 h 250"/>
              <a:gd name="T56" fmla="*/ 0 w 306"/>
              <a:gd name="T57" fmla="*/ 2147483647 h 250"/>
              <a:gd name="T58" fmla="*/ 0 w 306"/>
              <a:gd name="T59" fmla="*/ 2147483647 h 250"/>
              <a:gd name="T60" fmla="*/ 2147483647 w 306"/>
              <a:gd name="T61" fmla="*/ 2147483647 h 250"/>
              <a:gd name="T62" fmla="*/ 2147483647 w 306"/>
              <a:gd name="T63" fmla="*/ 2147483647 h 250"/>
              <a:gd name="T64" fmla="*/ 2147483647 w 306"/>
              <a:gd name="T65" fmla="*/ 2147483647 h 250"/>
              <a:gd name="T66" fmla="*/ 2147483647 w 306"/>
              <a:gd name="T67" fmla="*/ 2147483647 h 250"/>
              <a:gd name="T68" fmla="*/ 2147483647 w 306"/>
              <a:gd name="T69" fmla="*/ 2147483647 h 250"/>
              <a:gd name="T70" fmla="*/ 2147483647 w 306"/>
              <a:gd name="T71" fmla="*/ 2147483647 h 250"/>
              <a:gd name="T72" fmla="*/ 2147483647 w 306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50"/>
              <a:gd name="T113" fmla="*/ 306 w 306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50">
                <a:moveTo>
                  <a:pt x="140" y="0"/>
                </a:moveTo>
                <a:lnTo>
                  <a:pt x="146" y="0"/>
                </a:lnTo>
                <a:lnTo>
                  <a:pt x="154" y="2"/>
                </a:lnTo>
                <a:lnTo>
                  <a:pt x="162" y="5"/>
                </a:lnTo>
                <a:lnTo>
                  <a:pt x="171" y="8"/>
                </a:lnTo>
                <a:lnTo>
                  <a:pt x="181" y="12"/>
                </a:lnTo>
                <a:lnTo>
                  <a:pt x="191" y="17"/>
                </a:lnTo>
                <a:lnTo>
                  <a:pt x="201" y="24"/>
                </a:lnTo>
                <a:lnTo>
                  <a:pt x="211" y="29"/>
                </a:lnTo>
                <a:lnTo>
                  <a:pt x="223" y="38"/>
                </a:lnTo>
                <a:lnTo>
                  <a:pt x="235" y="47"/>
                </a:lnTo>
                <a:lnTo>
                  <a:pt x="246" y="56"/>
                </a:lnTo>
                <a:lnTo>
                  <a:pt x="257" y="67"/>
                </a:lnTo>
                <a:lnTo>
                  <a:pt x="267" y="77"/>
                </a:lnTo>
                <a:lnTo>
                  <a:pt x="277" y="88"/>
                </a:lnTo>
                <a:lnTo>
                  <a:pt x="285" y="100"/>
                </a:lnTo>
                <a:lnTo>
                  <a:pt x="293" y="111"/>
                </a:lnTo>
                <a:lnTo>
                  <a:pt x="298" y="123"/>
                </a:lnTo>
                <a:lnTo>
                  <a:pt x="303" y="134"/>
                </a:lnTo>
                <a:lnTo>
                  <a:pt x="305" y="144"/>
                </a:lnTo>
                <a:lnTo>
                  <a:pt x="306" y="155"/>
                </a:lnTo>
                <a:lnTo>
                  <a:pt x="306" y="165"/>
                </a:lnTo>
                <a:lnTo>
                  <a:pt x="304" y="174"/>
                </a:lnTo>
                <a:lnTo>
                  <a:pt x="301" y="184"/>
                </a:lnTo>
                <a:lnTo>
                  <a:pt x="295" y="193"/>
                </a:lnTo>
                <a:lnTo>
                  <a:pt x="289" y="200"/>
                </a:lnTo>
                <a:lnTo>
                  <a:pt x="282" y="209"/>
                </a:lnTo>
                <a:lnTo>
                  <a:pt x="273" y="216"/>
                </a:lnTo>
                <a:lnTo>
                  <a:pt x="263" y="224"/>
                </a:lnTo>
                <a:lnTo>
                  <a:pt x="253" y="231"/>
                </a:lnTo>
                <a:lnTo>
                  <a:pt x="241" y="236"/>
                </a:lnTo>
                <a:lnTo>
                  <a:pt x="231" y="241"/>
                </a:lnTo>
                <a:lnTo>
                  <a:pt x="220" y="244"/>
                </a:lnTo>
                <a:lnTo>
                  <a:pt x="209" y="247"/>
                </a:lnTo>
                <a:lnTo>
                  <a:pt x="199" y="249"/>
                </a:lnTo>
                <a:lnTo>
                  <a:pt x="185" y="250"/>
                </a:lnTo>
                <a:lnTo>
                  <a:pt x="173" y="249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29" y="230"/>
                </a:lnTo>
                <a:lnTo>
                  <a:pt x="118" y="222"/>
                </a:lnTo>
                <a:lnTo>
                  <a:pt x="108" y="214"/>
                </a:lnTo>
                <a:lnTo>
                  <a:pt x="97" y="205"/>
                </a:lnTo>
                <a:lnTo>
                  <a:pt x="87" y="195"/>
                </a:lnTo>
                <a:lnTo>
                  <a:pt x="76" y="185"/>
                </a:lnTo>
                <a:lnTo>
                  <a:pt x="66" y="175"/>
                </a:lnTo>
                <a:lnTo>
                  <a:pt x="56" y="163"/>
                </a:lnTo>
                <a:lnTo>
                  <a:pt x="45" y="152"/>
                </a:lnTo>
                <a:lnTo>
                  <a:pt x="38" y="143"/>
                </a:lnTo>
                <a:lnTo>
                  <a:pt x="31" y="134"/>
                </a:lnTo>
                <a:lnTo>
                  <a:pt x="24" y="125"/>
                </a:lnTo>
                <a:lnTo>
                  <a:pt x="19" y="116"/>
                </a:lnTo>
                <a:lnTo>
                  <a:pt x="13" y="107"/>
                </a:lnTo>
                <a:lnTo>
                  <a:pt x="9" y="99"/>
                </a:lnTo>
                <a:lnTo>
                  <a:pt x="5" y="91"/>
                </a:lnTo>
                <a:lnTo>
                  <a:pt x="2" y="83"/>
                </a:lnTo>
                <a:lnTo>
                  <a:pt x="0" y="74"/>
                </a:lnTo>
                <a:lnTo>
                  <a:pt x="0" y="67"/>
                </a:lnTo>
                <a:lnTo>
                  <a:pt x="0" y="59"/>
                </a:lnTo>
                <a:lnTo>
                  <a:pt x="1" y="53"/>
                </a:lnTo>
                <a:lnTo>
                  <a:pt x="4" y="47"/>
                </a:lnTo>
                <a:lnTo>
                  <a:pt x="9" y="40"/>
                </a:lnTo>
                <a:lnTo>
                  <a:pt x="13" y="36"/>
                </a:lnTo>
                <a:lnTo>
                  <a:pt x="19" y="32"/>
                </a:lnTo>
                <a:lnTo>
                  <a:pt x="25" y="29"/>
                </a:lnTo>
                <a:lnTo>
                  <a:pt x="33" y="26"/>
                </a:lnTo>
                <a:lnTo>
                  <a:pt x="42" y="24"/>
                </a:lnTo>
                <a:lnTo>
                  <a:pt x="53" y="21"/>
                </a:lnTo>
                <a:lnTo>
                  <a:pt x="65" y="20"/>
                </a:lnTo>
                <a:lnTo>
                  <a:pt x="78" y="19"/>
                </a:lnTo>
                <a:lnTo>
                  <a:pt x="92" y="19"/>
                </a:lnTo>
                <a:lnTo>
                  <a:pt x="109" y="19"/>
                </a:lnTo>
                <a:lnTo>
                  <a:pt x="126" y="20"/>
                </a:lnTo>
                <a:lnTo>
                  <a:pt x="145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2" name="Freeform 253"/>
          <p:cNvSpPr>
            <a:spLocks/>
          </p:cNvSpPr>
          <p:nvPr/>
        </p:nvSpPr>
        <p:spPr bwMode="auto">
          <a:xfrm>
            <a:off x="5522913" y="2303463"/>
            <a:ext cx="174625" cy="107950"/>
          </a:xfrm>
          <a:custGeom>
            <a:avLst/>
            <a:gdLst>
              <a:gd name="T0" fmla="*/ 2147483647 w 442"/>
              <a:gd name="T1" fmla="*/ 2147483647 h 271"/>
              <a:gd name="T2" fmla="*/ 2147483647 w 442"/>
              <a:gd name="T3" fmla="*/ 2147483647 h 271"/>
              <a:gd name="T4" fmla="*/ 2147483647 w 442"/>
              <a:gd name="T5" fmla="*/ 2147483647 h 271"/>
              <a:gd name="T6" fmla="*/ 2147483647 w 442"/>
              <a:gd name="T7" fmla="*/ 2147483647 h 271"/>
              <a:gd name="T8" fmla="*/ 2147483647 w 442"/>
              <a:gd name="T9" fmla="*/ 2147483647 h 271"/>
              <a:gd name="T10" fmla="*/ 2147483647 w 442"/>
              <a:gd name="T11" fmla="*/ 2147483647 h 271"/>
              <a:gd name="T12" fmla="*/ 2147483647 w 442"/>
              <a:gd name="T13" fmla="*/ 2147483647 h 271"/>
              <a:gd name="T14" fmla="*/ 2147483647 w 442"/>
              <a:gd name="T15" fmla="*/ 2147483647 h 271"/>
              <a:gd name="T16" fmla="*/ 2147483647 w 442"/>
              <a:gd name="T17" fmla="*/ 2147483647 h 271"/>
              <a:gd name="T18" fmla="*/ 2147483647 w 442"/>
              <a:gd name="T19" fmla="*/ 2147483647 h 271"/>
              <a:gd name="T20" fmla="*/ 2147483647 w 442"/>
              <a:gd name="T21" fmla="*/ 2147483647 h 271"/>
              <a:gd name="T22" fmla="*/ 2147483647 w 442"/>
              <a:gd name="T23" fmla="*/ 2147483647 h 271"/>
              <a:gd name="T24" fmla="*/ 2147483647 w 442"/>
              <a:gd name="T25" fmla="*/ 2147483647 h 271"/>
              <a:gd name="T26" fmla="*/ 2147483647 w 442"/>
              <a:gd name="T27" fmla="*/ 2147483647 h 271"/>
              <a:gd name="T28" fmla="*/ 2147483647 w 442"/>
              <a:gd name="T29" fmla="*/ 2147483647 h 271"/>
              <a:gd name="T30" fmla="*/ 2147483647 w 442"/>
              <a:gd name="T31" fmla="*/ 2147483647 h 271"/>
              <a:gd name="T32" fmla="*/ 2147483647 w 442"/>
              <a:gd name="T33" fmla="*/ 2147483647 h 271"/>
              <a:gd name="T34" fmla="*/ 0 w 442"/>
              <a:gd name="T35" fmla="*/ 2147483647 h 271"/>
              <a:gd name="T36" fmla="*/ 2147483647 w 442"/>
              <a:gd name="T37" fmla="*/ 2147483647 h 271"/>
              <a:gd name="T38" fmla="*/ 2147483647 w 442"/>
              <a:gd name="T39" fmla="*/ 2147483647 h 271"/>
              <a:gd name="T40" fmla="*/ 2147483647 w 442"/>
              <a:gd name="T41" fmla="*/ 2147483647 h 271"/>
              <a:gd name="T42" fmla="*/ 2147483647 w 442"/>
              <a:gd name="T43" fmla="*/ 2147483647 h 271"/>
              <a:gd name="T44" fmla="*/ 2147483647 w 442"/>
              <a:gd name="T45" fmla="*/ 0 h 271"/>
              <a:gd name="T46" fmla="*/ 2147483647 w 442"/>
              <a:gd name="T47" fmla="*/ 0 h 271"/>
              <a:gd name="T48" fmla="*/ 2147483647 w 442"/>
              <a:gd name="T49" fmla="*/ 2147483647 h 271"/>
              <a:gd name="T50" fmla="*/ 2147483647 w 442"/>
              <a:gd name="T51" fmla="*/ 2147483647 h 271"/>
              <a:gd name="T52" fmla="*/ 2147483647 w 442"/>
              <a:gd name="T53" fmla="*/ 2147483647 h 271"/>
              <a:gd name="T54" fmla="*/ 2147483647 w 442"/>
              <a:gd name="T55" fmla="*/ 2147483647 h 271"/>
              <a:gd name="T56" fmla="*/ 2147483647 w 442"/>
              <a:gd name="T57" fmla="*/ 2147483647 h 271"/>
              <a:gd name="T58" fmla="*/ 2147483647 w 442"/>
              <a:gd name="T59" fmla="*/ 2147483647 h 271"/>
              <a:gd name="T60" fmla="*/ 2147483647 w 442"/>
              <a:gd name="T61" fmla="*/ 2147483647 h 271"/>
              <a:gd name="T62" fmla="*/ 2147483647 w 442"/>
              <a:gd name="T63" fmla="*/ 2147483647 h 271"/>
              <a:gd name="T64" fmla="*/ 2147483647 w 442"/>
              <a:gd name="T65" fmla="*/ 2147483647 h 271"/>
              <a:gd name="T66" fmla="*/ 2147483647 w 442"/>
              <a:gd name="T67" fmla="*/ 2147483647 h 271"/>
              <a:gd name="T68" fmla="*/ 2147483647 w 442"/>
              <a:gd name="T69" fmla="*/ 2147483647 h 271"/>
              <a:gd name="T70" fmla="*/ 2147483647 w 442"/>
              <a:gd name="T71" fmla="*/ 2147483647 h 271"/>
              <a:gd name="T72" fmla="*/ 2147483647 w 442"/>
              <a:gd name="T73" fmla="*/ 2147483647 h 271"/>
              <a:gd name="T74" fmla="*/ 2147483647 w 442"/>
              <a:gd name="T75" fmla="*/ 2147483647 h 271"/>
              <a:gd name="T76" fmla="*/ 2147483647 w 442"/>
              <a:gd name="T77" fmla="*/ 2147483647 h 271"/>
              <a:gd name="T78" fmla="*/ 2147483647 w 442"/>
              <a:gd name="T79" fmla="*/ 2147483647 h 271"/>
              <a:gd name="T80" fmla="*/ 2147483647 w 442"/>
              <a:gd name="T81" fmla="*/ 2147483647 h 271"/>
              <a:gd name="T82" fmla="*/ 2147483647 w 442"/>
              <a:gd name="T83" fmla="*/ 2147483647 h 271"/>
              <a:gd name="T84" fmla="*/ 2147483647 w 442"/>
              <a:gd name="T85" fmla="*/ 2147483647 h 271"/>
              <a:gd name="T86" fmla="*/ 2147483647 w 442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1"/>
              <a:gd name="T134" fmla="*/ 442 w 442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1">
                <a:moveTo>
                  <a:pt x="442" y="215"/>
                </a:moveTo>
                <a:lnTo>
                  <a:pt x="421" y="226"/>
                </a:lnTo>
                <a:lnTo>
                  <a:pt x="399" y="236"/>
                </a:lnTo>
                <a:lnTo>
                  <a:pt x="376" y="245"/>
                </a:lnTo>
                <a:lnTo>
                  <a:pt x="355" y="253"/>
                </a:lnTo>
                <a:lnTo>
                  <a:pt x="334" y="259"/>
                </a:lnTo>
                <a:lnTo>
                  <a:pt x="314" y="264"/>
                </a:lnTo>
                <a:lnTo>
                  <a:pt x="293" y="268"/>
                </a:lnTo>
                <a:lnTo>
                  <a:pt x="273" y="270"/>
                </a:lnTo>
                <a:lnTo>
                  <a:pt x="254" y="271"/>
                </a:lnTo>
                <a:lnTo>
                  <a:pt x="236" y="271"/>
                </a:lnTo>
                <a:lnTo>
                  <a:pt x="218" y="270"/>
                </a:lnTo>
                <a:lnTo>
                  <a:pt x="202" y="268"/>
                </a:lnTo>
                <a:lnTo>
                  <a:pt x="185" y="264"/>
                </a:lnTo>
                <a:lnTo>
                  <a:pt x="168" y="260"/>
                </a:lnTo>
                <a:lnTo>
                  <a:pt x="152" y="254"/>
                </a:lnTo>
                <a:lnTo>
                  <a:pt x="138" y="248"/>
                </a:lnTo>
                <a:lnTo>
                  <a:pt x="123" y="241"/>
                </a:lnTo>
                <a:lnTo>
                  <a:pt x="109" y="232"/>
                </a:lnTo>
                <a:lnTo>
                  <a:pt x="95" y="222"/>
                </a:lnTo>
                <a:lnTo>
                  <a:pt x="86" y="215"/>
                </a:lnTo>
                <a:lnTo>
                  <a:pt x="77" y="207"/>
                </a:lnTo>
                <a:lnTo>
                  <a:pt x="70" y="198"/>
                </a:lnTo>
                <a:lnTo>
                  <a:pt x="62" y="190"/>
                </a:lnTo>
                <a:lnTo>
                  <a:pt x="54" y="182"/>
                </a:lnTo>
                <a:lnTo>
                  <a:pt x="46" y="171"/>
                </a:lnTo>
                <a:lnTo>
                  <a:pt x="39" y="161"/>
                </a:lnTo>
                <a:lnTo>
                  <a:pt x="33" y="150"/>
                </a:lnTo>
                <a:lnTo>
                  <a:pt x="26" y="140"/>
                </a:lnTo>
                <a:lnTo>
                  <a:pt x="20" y="128"/>
                </a:lnTo>
                <a:lnTo>
                  <a:pt x="15" y="117"/>
                </a:lnTo>
                <a:lnTo>
                  <a:pt x="10" y="104"/>
                </a:lnTo>
                <a:lnTo>
                  <a:pt x="6" y="92"/>
                </a:lnTo>
                <a:lnTo>
                  <a:pt x="4" y="81"/>
                </a:lnTo>
                <a:lnTo>
                  <a:pt x="1" y="70"/>
                </a:lnTo>
                <a:lnTo>
                  <a:pt x="0" y="58"/>
                </a:lnTo>
                <a:lnTo>
                  <a:pt x="1" y="48"/>
                </a:lnTo>
                <a:lnTo>
                  <a:pt x="4" y="38"/>
                </a:lnTo>
                <a:lnTo>
                  <a:pt x="7" y="29"/>
                </a:lnTo>
                <a:lnTo>
                  <a:pt x="12" y="23"/>
                </a:lnTo>
                <a:lnTo>
                  <a:pt x="18" y="16"/>
                </a:lnTo>
                <a:lnTo>
                  <a:pt x="26" y="11"/>
                </a:lnTo>
                <a:lnTo>
                  <a:pt x="35" y="7"/>
                </a:lnTo>
                <a:lnTo>
                  <a:pt x="45" y="5"/>
                </a:lnTo>
                <a:lnTo>
                  <a:pt x="55" y="2"/>
                </a:lnTo>
                <a:lnTo>
                  <a:pt x="66" y="0"/>
                </a:lnTo>
                <a:lnTo>
                  <a:pt x="77" y="0"/>
                </a:lnTo>
                <a:lnTo>
                  <a:pt x="90" y="0"/>
                </a:lnTo>
                <a:lnTo>
                  <a:pt x="101" y="1"/>
                </a:lnTo>
                <a:lnTo>
                  <a:pt x="113" y="2"/>
                </a:lnTo>
                <a:lnTo>
                  <a:pt x="124" y="5"/>
                </a:lnTo>
                <a:lnTo>
                  <a:pt x="134" y="8"/>
                </a:lnTo>
                <a:lnTo>
                  <a:pt x="145" y="11"/>
                </a:lnTo>
                <a:lnTo>
                  <a:pt x="159" y="18"/>
                </a:lnTo>
                <a:lnTo>
                  <a:pt x="171" y="25"/>
                </a:lnTo>
                <a:lnTo>
                  <a:pt x="183" y="33"/>
                </a:lnTo>
                <a:lnTo>
                  <a:pt x="194" y="42"/>
                </a:lnTo>
                <a:lnTo>
                  <a:pt x="205" y="48"/>
                </a:lnTo>
                <a:lnTo>
                  <a:pt x="216" y="55"/>
                </a:lnTo>
                <a:lnTo>
                  <a:pt x="227" y="62"/>
                </a:lnTo>
                <a:lnTo>
                  <a:pt x="241" y="65"/>
                </a:lnTo>
                <a:lnTo>
                  <a:pt x="254" y="67"/>
                </a:lnTo>
                <a:lnTo>
                  <a:pt x="267" y="67"/>
                </a:lnTo>
                <a:lnTo>
                  <a:pt x="280" y="66"/>
                </a:lnTo>
                <a:lnTo>
                  <a:pt x="293" y="64"/>
                </a:lnTo>
                <a:lnTo>
                  <a:pt x="308" y="62"/>
                </a:lnTo>
                <a:lnTo>
                  <a:pt x="322" y="58"/>
                </a:lnTo>
                <a:lnTo>
                  <a:pt x="337" y="56"/>
                </a:lnTo>
                <a:lnTo>
                  <a:pt x="350" y="53"/>
                </a:lnTo>
                <a:lnTo>
                  <a:pt x="364" y="52"/>
                </a:lnTo>
                <a:lnTo>
                  <a:pt x="377" y="51"/>
                </a:lnTo>
                <a:lnTo>
                  <a:pt x="390" y="52"/>
                </a:lnTo>
                <a:lnTo>
                  <a:pt x="400" y="54"/>
                </a:lnTo>
                <a:lnTo>
                  <a:pt x="410" y="58"/>
                </a:lnTo>
                <a:lnTo>
                  <a:pt x="415" y="63"/>
                </a:lnTo>
                <a:lnTo>
                  <a:pt x="421" y="70"/>
                </a:lnTo>
                <a:lnTo>
                  <a:pt x="425" y="76"/>
                </a:lnTo>
                <a:lnTo>
                  <a:pt x="429" y="84"/>
                </a:lnTo>
                <a:lnTo>
                  <a:pt x="432" y="93"/>
                </a:lnTo>
                <a:lnTo>
                  <a:pt x="433" y="103"/>
                </a:lnTo>
                <a:lnTo>
                  <a:pt x="434" y="113"/>
                </a:lnTo>
                <a:lnTo>
                  <a:pt x="436" y="123"/>
                </a:lnTo>
                <a:lnTo>
                  <a:pt x="434" y="134"/>
                </a:lnTo>
                <a:lnTo>
                  <a:pt x="433" y="145"/>
                </a:lnTo>
                <a:lnTo>
                  <a:pt x="431" y="156"/>
                </a:lnTo>
                <a:lnTo>
                  <a:pt x="428" y="168"/>
                </a:lnTo>
                <a:lnTo>
                  <a:pt x="424" y="178"/>
                </a:lnTo>
                <a:lnTo>
                  <a:pt x="420" y="188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3" name="Freeform 254"/>
          <p:cNvSpPr>
            <a:spLocks/>
          </p:cNvSpPr>
          <p:nvPr/>
        </p:nvSpPr>
        <p:spPr bwMode="auto">
          <a:xfrm>
            <a:off x="5807075" y="2589213"/>
            <a:ext cx="130175" cy="60325"/>
          </a:xfrm>
          <a:custGeom>
            <a:avLst/>
            <a:gdLst>
              <a:gd name="T0" fmla="*/ 2147483647 w 326"/>
              <a:gd name="T1" fmla="*/ 2147483647 h 153"/>
              <a:gd name="T2" fmla="*/ 2147483647 w 326"/>
              <a:gd name="T3" fmla="*/ 2147483647 h 153"/>
              <a:gd name="T4" fmla="*/ 2147483647 w 326"/>
              <a:gd name="T5" fmla="*/ 2147483647 h 153"/>
              <a:gd name="T6" fmla="*/ 2147483647 w 326"/>
              <a:gd name="T7" fmla="*/ 2147483647 h 153"/>
              <a:gd name="T8" fmla="*/ 2147483647 w 326"/>
              <a:gd name="T9" fmla="*/ 2147483647 h 153"/>
              <a:gd name="T10" fmla="*/ 2147483647 w 326"/>
              <a:gd name="T11" fmla="*/ 2147483647 h 153"/>
              <a:gd name="T12" fmla="*/ 2147483647 w 326"/>
              <a:gd name="T13" fmla="*/ 2147483647 h 153"/>
              <a:gd name="T14" fmla="*/ 2147483647 w 326"/>
              <a:gd name="T15" fmla="*/ 2147483647 h 153"/>
              <a:gd name="T16" fmla="*/ 2147483647 w 326"/>
              <a:gd name="T17" fmla="*/ 2147483647 h 153"/>
              <a:gd name="T18" fmla="*/ 2147483647 w 326"/>
              <a:gd name="T19" fmla="*/ 2147483647 h 153"/>
              <a:gd name="T20" fmla="*/ 2147483647 w 326"/>
              <a:gd name="T21" fmla="*/ 2147483647 h 153"/>
              <a:gd name="T22" fmla="*/ 2147483647 w 326"/>
              <a:gd name="T23" fmla="*/ 2147483647 h 153"/>
              <a:gd name="T24" fmla="*/ 0 w 326"/>
              <a:gd name="T25" fmla="*/ 2147483647 h 153"/>
              <a:gd name="T26" fmla="*/ 2147483647 w 326"/>
              <a:gd name="T27" fmla="*/ 2147483647 h 153"/>
              <a:gd name="T28" fmla="*/ 2147483647 w 326"/>
              <a:gd name="T29" fmla="*/ 2147483647 h 153"/>
              <a:gd name="T30" fmla="*/ 2147483647 w 326"/>
              <a:gd name="T31" fmla="*/ 2147483647 h 153"/>
              <a:gd name="T32" fmla="*/ 2147483647 w 326"/>
              <a:gd name="T33" fmla="*/ 2147483647 h 153"/>
              <a:gd name="T34" fmla="*/ 2147483647 w 326"/>
              <a:gd name="T35" fmla="*/ 2147483647 h 153"/>
              <a:gd name="T36" fmla="*/ 2147483647 w 326"/>
              <a:gd name="T37" fmla="*/ 2147483647 h 153"/>
              <a:gd name="T38" fmla="*/ 2147483647 w 326"/>
              <a:gd name="T39" fmla="*/ 0 h 153"/>
              <a:gd name="T40" fmla="*/ 2147483647 w 326"/>
              <a:gd name="T41" fmla="*/ 2147483647 h 153"/>
              <a:gd name="T42" fmla="*/ 2147483647 w 326"/>
              <a:gd name="T43" fmla="*/ 2147483647 h 153"/>
              <a:gd name="T44" fmla="*/ 2147483647 w 326"/>
              <a:gd name="T45" fmla="*/ 2147483647 h 153"/>
              <a:gd name="T46" fmla="*/ 2147483647 w 326"/>
              <a:gd name="T47" fmla="*/ 2147483647 h 153"/>
              <a:gd name="T48" fmla="*/ 2147483647 w 326"/>
              <a:gd name="T49" fmla="*/ 2147483647 h 153"/>
              <a:gd name="T50" fmla="*/ 2147483647 w 326"/>
              <a:gd name="T51" fmla="*/ 2147483647 h 153"/>
              <a:gd name="T52" fmla="*/ 2147483647 w 326"/>
              <a:gd name="T53" fmla="*/ 2147483647 h 153"/>
              <a:gd name="T54" fmla="*/ 2147483647 w 326"/>
              <a:gd name="T55" fmla="*/ 2147483647 h 153"/>
              <a:gd name="T56" fmla="*/ 2147483647 w 326"/>
              <a:gd name="T57" fmla="*/ 2147483647 h 153"/>
              <a:gd name="T58" fmla="*/ 2147483647 w 326"/>
              <a:gd name="T59" fmla="*/ 2147483647 h 153"/>
              <a:gd name="T60" fmla="*/ 2147483647 w 326"/>
              <a:gd name="T61" fmla="*/ 2147483647 h 153"/>
              <a:gd name="T62" fmla="*/ 2147483647 w 326"/>
              <a:gd name="T63" fmla="*/ 2147483647 h 153"/>
              <a:gd name="T64" fmla="*/ 2147483647 w 326"/>
              <a:gd name="T65" fmla="*/ 2147483647 h 153"/>
              <a:gd name="T66" fmla="*/ 2147483647 w 326"/>
              <a:gd name="T67" fmla="*/ 2147483647 h 153"/>
              <a:gd name="T68" fmla="*/ 2147483647 w 326"/>
              <a:gd name="T69" fmla="*/ 2147483647 h 153"/>
              <a:gd name="T70" fmla="*/ 2147483647 w 326"/>
              <a:gd name="T71" fmla="*/ 2147483647 h 153"/>
              <a:gd name="T72" fmla="*/ 2147483647 w 326"/>
              <a:gd name="T73" fmla="*/ 2147483647 h 153"/>
              <a:gd name="T74" fmla="*/ 2147483647 w 326"/>
              <a:gd name="T75" fmla="*/ 2147483647 h 153"/>
              <a:gd name="T76" fmla="*/ 2147483647 w 326"/>
              <a:gd name="T77" fmla="*/ 2147483647 h 153"/>
              <a:gd name="T78" fmla="*/ 2147483647 w 326"/>
              <a:gd name="T79" fmla="*/ 2147483647 h 153"/>
              <a:gd name="T80" fmla="*/ 2147483647 w 326"/>
              <a:gd name="T81" fmla="*/ 2147483647 h 153"/>
              <a:gd name="T82" fmla="*/ 2147483647 w 326"/>
              <a:gd name="T83" fmla="*/ 2147483647 h 153"/>
              <a:gd name="T84" fmla="*/ 2147483647 w 326"/>
              <a:gd name="T85" fmla="*/ 2147483647 h 153"/>
              <a:gd name="T86" fmla="*/ 2147483647 w 326"/>
              <a:gd name="T87" fmla="*/ 2147483647 h 153"/>
              <a:gd name="T88" fmla="*/ 2147483647 w 326"/>
              <a:gd name="T89" fmla="*/ 2147483647 h 153"/>
              <a:gd name="T90" fmla="*/ 2147483647 w 326"/>
              <a:gd name="T91" fmla="*/ 2147483647 h 153"/>
              <a:gd name="T92" fmla="*/ 2147483647 w 326"/>
              <a:gd name="T93" fmla="*/ 2147483647 h 153"/>
              <a:gd name="T94" fmla="*/ 2147483647 w 326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6"/>
              <a:gd name="T145" fmla="*/ 0 h 153"/>
              <a:gd name="T146" fmla="*/ 326 w 326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6" h="153">
                <a:moveTo>
                  <a:pt x="211" y="121"/>
                </a:moveTo>
                <a:lnTo>
                  <a:pt x="197" y="123"/>
                </a:lnTo>
                <a:lnTo>
                  <a:pt x="182" y="127"/>
                </a:lnTo>
                <a:lnTo>
                  <a:pt x="169" y="131"/>
                </a:lnTo>
                <a:lnTo>
                  <a:pt x="155" y="135"/>
                </a:lnTo>
                <a:lnTo>
                  <a:pt x="143" y="140"/>
                </a:lnTo>
                <a:lnTo>
                  <a:pt x="132" y="144"/>
                </a:lnTo>
                <a:lnTo>
                  <a:pt x="120" y="148"/>
                </a:lnTo>
                <a:lnTo>
                  <a:pt x="109" y="150"/>
                </a:lnTo>
                <a:lnTo>
                  <a:pt x="99" y="152"/>
                </a:lnTo>
                <a:lnTo>
                  <a:pt x="89" y="153"/>
                </a:lnTo>
                <a:lnTo>
                  <a:pt x="79" y="153"/>
                </a:lnTo>
                <a:lnTo>
                  <a:pt x="69" y="152"/>
                </a:lnTo>
                <a:lnTo>
                  <a:pt x="59" y="149"/>
                </a:lnTo>
                <a:lnTo>
                  <a:pt x="51" y="145"/>
                </a:lnTo>
                <a:lnTo>
                  <a:pt x="43" y="140"/>
                </a:lnTo>
                <a:lnTo>
                  <a:pt x="35" y="134"/>
                </a:lnTo>
                <a:lnTo>
                  <a:pt x="29" y="127"/>
                </a:lnTo>
                <a:lnTo>
                  <a:pt x="22" y="120"/>
                </a:lnTo>
                <a:lnTo>
                  <a:pt x="16" y="112"/>
                </a:lnTo>
                <a:lnTo>
                  <a:pt x="12" y="104"/>
                </a:lnTo>
                <a:lnTo>
                  <a:pt x="7" y="95"/>
                </a:lnTo>
                <a:lnTo>
                  <a:pt x="4" y="86"/>
                </a:lnTo>
                <a:lnTo>
                  <a:pt x="1" y="77"/>
                </a:lnTo>
                <a:lnTo>
                  <a:pt x="0" y="68"/>
                </a:lnTo>
                <a:lnTo>
                  <a:pt x="0" y="59"/>
                </a:lnTo>
                <a:lnTo>
                  <a:pt x="1" y="50"/>
                </a:lnTo>
                <a:lnTo>
                  <a:pt x="3" y="42"/>
                </a:lnTo>
                <a:lnTo>
                  <a:pt x="6" y="35"/>
                </a:lnTo>
                <a:lnTo>
                  <a:pt x="12" y="28"/>
                </a:lnTo>
                <a:lnTo>
                  <a:pt x="19" y="22"/>
                </a:lnTo>
                <a:lnTo>
                  <a:pt x="28" y="17"/>
                </a:lnTo>
                <a:lnTo>
                  <a:pt x="38" y="12"/>
                </a:lnTo>
                <a:lnTo>
                  <a:pt x="49" y="9"/>
                </a:lnTo>
                <a:lnTo>
                  <a:pt x="61" y="5"/>
                </a:lnTo>
                <a:lnTo>
                  <a:pt x="73" y="3"/>
                </a:lnTo>
                <a:lnTo>
                  <a:pt x="87" y="2"/>
                </a:lnTo>
                <a:lnTo>
                  <a:pt x="99" y="1"/>
                </a:lnTo>
                <a:lnTo>
                  <a:pt x="112" y="0"/>
                </a:lnTo>
                <a:lnTo>
                  <a:pt x="123" y="0"/>
                </a:lnTo>
                <a:lnTo>
                  <a:pt x="134" y="1"/>
                </a:lnTo>
                <a:lnTo>
                  <a:pt x="144" y="1"/>
                </a:lnTo>
                <a:lnTo>
                  <a:pt x="153" y="2"/>
                </a:lnTo>
                <a:lnTo>
                  <a:pt x="160" y="3"/>
                </a:lnTo>
                <a:lnTo>
                  <a:pt x="164" y="4"/>
                </a:lnTo>
                <a:lnTo>
                  <a:pt x="166" y="7"/>
                </a:lnTo>
                <a:lnTo>
                  <a:pt x="169" y="10"/>
                </a:lnTo>
                <a:lnTo>
                  <a:pt x="172" y="17"/>
                </a:lnTo>
                <a:lnTo>
                  <a:pt x="175" y="21"/>
                </a:lnTo>
                <a:lnTo>
                  <a:pt x="180" y="27"/>
                </a:lnTo>
                <a:lnTo>
                  <a:pt x="184" y="32"/>
                </a:lnTo>
                <a:lnTo>
                  <a:pt x="189" y="37"/>
                </a:lnTo>
                <a:lnTo>
                  <a:pt x="193" y="40"/>
                </a:lnTo>
                <a:lnTo>
                  <a:pt x="201" y="43"/>
                </a:lnTo>
                <a:lnTo>
                  <a:pt x="209" y="41"/>
                </a:lnTo>
                <a:lnTo>
                  <a:pt x="217" y="38"/>
                </a:lnTo>
                <a:lnTo>
                  <a:pt x="226" y="36"/>
                </a:lnTo>
                <a:lnTo>
                  <a:pt x="235" y="32"/>
                </a:lnTo>
                <a:lnTo>
                  <a:pt x="244" y="31"/>
                </a:lnTo>
                <a:lnTo>
                  <a:pt x="253" y="30"/>
                </a:lnTo>
                <a:lnTo>
                  <a:pt x="260" y="30"/>
                </a:lnTo>
                <a:lnTo>
                  <a:pt x="269" y="30"/>
                </a:lnTo>
                <a:lnTo>
                  <a:pt x="276" y="30"/>
                </a:lnTo>
                <a:lnTo>
                  <a:pt x="283" y="31"/>
                </a:lnTo>
                <a:lnTo>
                  <a:pt x="288" y="32"/>
                </a:lnTo>
                <a:lnTo>
                  <a:pt x="294" y="35"/>
                </a:lnTo>
                <a:lnTo>
                  <a:pt x="300" y="36"/>
                </a:lnTo>
                <a:lnTo>
                  <a:pt x="305" y="38"/>
                </a:lnTo>
                <a:lnTo>
                  <a:pt x="310" y="39"/>
                </a:lnTo>
                <a:lnTo>
                  <a:pt x="314" y="41"/>
                </a:lnTo>
                <a:lnTo>
                  <a:pt x="317" y="43"/>
                </a:lnTo>
                <a:lnTo>
                  <a:pt x="321" y="47"/>
                </a:lnTo>
                <a:lnTo>
                  <a:pt x="323" y="49"/>
                </a:lnTo>
                <a:lnTo>
                  <a:pt x="325" y="51"/>
                </a:lnTo>
                <a:lnTo>
                  <a:pt x="326" y="54"/>
                </a:lnTo>
                <a:lnTo>
                  <a:pt x="326" y="57"/>
                </a:lnTo>
                <a:lnTo>
                  <a:pt x="325" y="59"/>
                </a:lnTo>
                <a:lnTo>
                  <a:pt x="324" y="61"/>
                </a:lnTo>
                <a:lnTo>
                  <a:pt x="322" y="64"/>
                </a:lnTo>
                <a:lnTo>
                  <a:pt x="316" y="68"/>
                </a:lnTo>
                <a:lnTo>
                  <a:pt x="306" y="71"/>
                </a:lnTo>
                <a:lnTo>
                  <a:pt x="295" y="75"/>
                </a:lnTo>
                <a:lnTo>
                  <a:pt x="282" y="78"/>
                </a:lnTo>
                <a:lnTo>
                  <a:pt x="268" y="82"/>
                </a:lnTo>
                <a:lnTo>
                  <a:pt x="254" y="85"/>
                </a:lnTo>
                <a:lnTo>
                  <a:pt x="239" y="89"/>
                </a:lnTo>
                <a:lnTo>
                  <a:pt x="225" y="93"/>
                </a:lnTo>
                <a:lnTo>
                  <a:pt x="212" y="98"/>
                </a:lnTo>
                <a:lnTo>
                  <a:pt x="207" y="101"/>
                </a:lnTo>
                <a:lnTo>
                  <a:pt x="201" y="104"/>
                </a:lnTo>
                <a:lnTo>
                  <a:pt x="197" y="107"/>
                </a:lnTo>
                <a:lnTo>
                  <a:pt x="193" y="111"/>
                </a:lnTo>
                <a:lnTo>
                  <a:pt x="190" y="114"/>
                </a:lnTo>
                <a:lnTo>
                  <a:pt x="189" y="117"/>
                </a:lnTo>
                <a:lnTo>
                  <a:pt x="188" y="122"/>
                </a:lnTo>
                <a:lnTo>
                  <a:pt x="188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4" name="Freeform 255"/>
          <p:cNvSpPr>
            <a:spLocks/>
          </p:cNvSpPr>
          <p:nvPr/>
        </p:nvSpPr>
        <p:spPr bwMode="auto">
          <a:xfrm>
            <a:off x="6034088" y="2662238"/>
            <a:ext cx="31750" cy="25400"/>
          </a:xfrm>
          <a:custGeom>
            <a:avLst/>
            <a:gdLst>
              <a:gd name="T0" fmla="*/ 2147483647 w 79"/>
              <a:gd name="T1" fmla="*/ 2147483647 h 61"/>
              <a:gd name="T2" fmla="*/ 2147483647 w 79"/>
              <a:gd name="T3" fmla="*/ 2147483647 h 61"/>
              <a:gd name="T4" fmla="*/ 2147483647 w 79"/>
              <a:gd name="T5" fmla="*/ 2147483647 h 61"/>
              <a:gd name="T6" fmla="*/ 2147483647 w 79"/>
              <a:gd name="T7" fmla="*/ 2147483647 h 61"/>
              <a:gd name="T8" fmla="*/ 2147483647 w 79"/>
              <a:gd name="T9" fmla="*/ 2147483647 h 61"/>
              <a:gd name="T10" fmla="*/ 2147483647 w 79"/>
              <a:gd name="T11" fmla="*/ 2147483647 h 61"/>
              <a:gd name="T12" fmla="*/ 2147483647 w 79"/>
              <a:gd name="T13" fmla="*/ 2147483647 h 61"/>
              <a:gd name="T14" fmla="*/ 2147483647 w 79"/>
              <a:gd name="T15" fmla="*/ 2147483647 h 61"/>
              <a:gd name="T16" fmla="*/ 2147483647 w 79"/>
              <a:gd name="T17" fmla="*/ 2147483647 h 61"/>
              <a:gd name="T18" fmla="*/ 2147483647 w 79"/>
              <a:gd name="T19" fmla="*/ 2147483647 h 61"/>
              <a:gd name="T20" fmla="*/ 2147483647 w 79"/>
              <a:gd name="T21" fmla="*/ 2147483647 h 61"/>
              <a:gd name="T22" fmla="*/ 2147483647 w 79"/>
              <a:gd name="T23" fmla="*/ 2147483647 h 61"/>
              <a:gd name="T24" fmla="*/ 2147483647 w 79"/>
              <a:gd name="T25" fmla="*/ 2147483647 h 61"/>
              <a:gd name="T26" fmla="*/ 2147483647 w 79"/>
              <a:gd name="T27" fmla="*/ 2147483647 h 61"/>
              <a:gd name="T28" fmla="*/ 2147483647 w 79"/>
              <a:gd name="T29" fmla="*/ 2147483647 h 61"/>
              <a:gd name="T30" fmla="*/ 2147483647 w 79"/>
              <a:gd name="T31" fmla="*/ 2147483647 h 61"/>
              <a:gd name="T32" fmla="*/ 2147483647 w 79"/>
              <a:gd name="T33" fmla="*/ 2147483647 h 61"/>
              <a:gd name="T34" fmla="*/ 2147483647 w 79"/>
              <a:gd name="T35" fmla="*/ 2147483647 h 61"/>
              <a:gd name="T36" fmla="*/ 2147483647 w 79"/>
              <a:gd name="T37" fmla="*/ 2147483647 h 61"/>
              <a:gd name="T38" fmla="*/ 2147483647 w 79"/>
              <a:gd name="T39" fmla="*/ 2147483647 h 61"/>
              <a:gd name="T40" fmla="*/ 2147483647 w 79"/>
              <a:gd name="T41" fmla="*/ 2147483647 h 61"/>
              <a:gd name="T42" fmla="*/ 2147483647 w 79"/>
              <a:gd name="T43" fmla="*/ 2147483647 h 61"/>
              <a:gd name="T44" fmla="*/ 2147483647 w 79"/>
              <a:gd name="T45" fmla="*/ 2147483647 h 61"/>
              <a:gd name="T46" fmla="*/ 2147483647 w 79"/>
              <a:gd name="T47" fmla="*/ 2147483647 h 61"/>
              <a:gd name="T48" fmla="*/ 2147483647 w 79"/>
              <a:gd name="T49" fmla="*/ 2147483647 h 61"/>
              <a:gd name="T50" fmla="*/ 2147483647 w 79"/>
              <a:gd name="T51" fmla="*/ 2147483647 h 61"/>
              <a:gd name="T52" fmla="*/ 2147483647 w 79"/>
              <a:gd name="T53" fmla="*/ 2147483647 h 61"/>
              <a:gd name="T54" fmla="*/ 2147483647 w 79"/>
              <a:gd name="T55" fmla="*/ 2147483647 h 61"/>
              <a:gd name="T56" fmla="*/ 2147483647 w 79"/>
              <a:gd name="T57" fmla="*/ 2147483647 h 61"/>
              <a:gd name="T58" fmla="*/ 2147483647 w 79"/>
              <a:gd name="T59" fmla="*/ 2147483647 h 61"/>
              <a:gd name="T60" fmla="*/ 2147483647 w 79"/>
              <a:gd name="T61" fmla="*/ 2147483647 h 61"/>
              <a:gd name="T62" fmla="*/ 0 w 79"/>
              <a:gd name="T63" fmla="*/ 2147483647 h 61"/>
              <a:gd name="T64" fmla="*/ 0 w 79"/>
              <a:gd name="T65" fmla="*/ 2147483647 h 61"/>
              <a:gd name="T66" fmla="*/ 0 w 79"/>
              <a:gd name="T67" fmla="*/ 2147483647 h 61"/>
              <a:gd name="T68" fmla="*/ 2147483647 w 79"/>
              <a:gd name="T69" fmla="*/ 2147483647 h 61"/>
              <a:gd name="T70" fmla="*/ 2147483647 w 79"/>
              <a:gd name="T71" fmla="*/ 2147483647 h 61"/>
              <a:gd name="T72" fmla="*/ 2147483647 w 79"/>
              <a:gd name="T73" fmla="*/ 2147483647 h 61"/>
              <a:gd name="T74" fmla="*/ 2147483647 w 79"/>
              <a:gd name="T75" fmla="*/ 2147483647 h 61"/>
              <a:gd name="T76" fmla="*/ 2147483647 w 79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1"/>
              <a:gd name="T119" fmla="*/ 79 w 79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1">
                <a:moveTo>
                  <a:pt x="28" y="23"/>
                </a:moveTo>
                <a:lnTo>
                  <a:pt x="35" y="24"/>
                </a:lnTo>
                <a:lnTo>
                  <a:pt x="42" y="27"/>
                </a:lnTo>
                <a:lnTo>
                  <a:pt x="49" y="28"/>
                </a:lnTo>
                <a:lnTo>
                  <a:pt x="55" y="30"/>
                </a:lnTo>
                <a:lnTo>
                  <a:pt x="59" y="31"/>
                </a:lnTo>
                <a:lnTo>
                  <a:pt x="63" y="33"/>
                </a:lnTo>
                <a:lnTo>
                  <a:pt x="68" y="34"/>
                </a:lnTo>
                <a:lnTo>
                  <a:pt x="70" y="37"/>
                </a:lnTo>
                <a:lnTo>
                  <a:pt x="74" y="38"/>
                </a:lnTo>
                <a:lnTo>
                  <a:pt x="76" y="40"/>
                </a:lnTo>
                <a:lnTo>
                  <a:pt x="77" y="41"/>
                </a:lnTo>
                <a:lnTo>
                  <a:pt x="78" y="43"/>
                </a:lnTo>
                <a:lnTo>
                  <a:pt x="78" y="45"/>
                </a:lnTo>
                <a:lnTo>
                  <a:pt x="79" y="47"/>
                </a:lnTo>
                <a:lnTo>
                  <a:pt x="78" y="48"/>
                </a:lnTo>
                <a:lnTo>
                  <a:pt x="78" y="49"/>
                </a:lnTo>
                <a:lnTo>
                  <a:pt x="77" y="50"/>
                </a:lnTo>
                <a:lnTo>
                  <a:pt x="76" y="52"/>
                </a:lnTo>
                <a:lnTo>
                  <a:pt x="74" y="54"/>
                </a:lnTo>
                <a:lnTo>
                  <a:pt x="68" y="56"/>
                </a:lnTo>
                <a:lnTo>
                  <a:pt x="60" y="59"/>
                </a:lnTo>
                <a:lnTo>
                  <a:pt x="51" y="60"/>
                </a:lnTo>
                <a:lnTo>
                  <a:pt x="42" y="61"/>
                </a:lnTo>
                <a:lnTo>
                  <a:pt x="32" y="61"/>
                </a:lnTo>
                <a:lnTo>
                  <a:pt x="23" y="59"/>
                </a:lnTo>
                <a:lnTo>
                  <a:pt x="15" y="57"/>
                </a:lnTo>
                <a:lnTo>
                  <a:pt x="11" y="56"/>
                </a:lnTo>
                <a:lnTo>
                  <a:pt x="8" y="54"/>
                </a:lnTo>
                <a:lnTo>
                  <a:pt x="4" y="50"/>
                </a:lnTo>
                <a:lnTo>
                  <a:pt x="2" y="47"/>
                </a:lnTo>
                <a:lnTo>
                  <a:pt x="0" y="43"/>
                </a:lnTo>
                <a:lnTo>
                  <a:pt x="0" y="39"/>
                </a:lnTo>
                <a:lnTo>
                  <a:pt x="0" y="33"/>
                </a:lnTo>
                <a:lnTo>
                  <a:pt x="2" y="28"/>
                </a:lnTo>
                <a:lnTo>
                  <a:pt x="4" y="22"/>
                </a:lnTo>
                <a:lnTo>
                  <a:pt x="9" y="15"/>
                </a:lnTo>
                <a:lnTo>
                  <a:pt x="14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5" name="Freeform 256"/>
          <p:cNvSpPr>
            <a:spLocks/>
          </p:cNvSpPr>
          <p:nvPr/>
        </p:nvSpPr>
        <p:spPr bwMode="auto">
          <a:xfrm>
            <a:off x="6013450" y="2620963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0" y="38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6"/>
                </a:lnTo>
                <a:lnTo>
                  <a:pt x="6" y="32"/>
                </a:lnTo>
                <a:lnTo>
                  <a:pt x="4" y="29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6" name="Freeform 257"/>
          <p:cNvSpPr>
            <a:spLocks/>
          </p:cNvSpPr>
          <p:nvPr/>
        </p:nvSpPr>
        <p:spPr bwMode="auto">
          <a:xfrm>
            <a:off x="5695950" y="2436813"/>
            <a:ext cx="14288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29" y="38"/>
                </a:lnTo>
                <a:lnTo>
                  <a:pt x="26" y="39"/>
                </a:lnTo>
                <a:lnTo>
                  <a:pt x="22" y="40"/>
                </a:lnTo>
                <a:lnTo>
                  <a:pt x="19" y="41"/>
                </a:lnTo>
                <a:lnTo>
                  <a:pt x="16" y="40"/>
                </a:lnTo>
                <a:lnTo>
                  <a:pt x="12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1" y="7"/>
                </a:lnTo>
                <a:lnTo>
                  <a:pt x="4" y="3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5" y="4"/>
                </a:lnTo>
                <a:lnTo>
                  <a:pt x="27" y="8"/>
                </a:lnTo>
                <a:lnTo>
                  <a:pt x="28" y="10"/>
                </a:lnTo>
                <a:lnTo>
                  <a:pt x="29" y="13"/>
                </a:lnTo>
                <a:lnTo>
                  <a:pt x="29" y="17"/>
                </a:lnTo>
                <a:lnTo>
                  <a:pt x="27" y="21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7" name="Freeform 258"/>
          <p:cNvSpPr>
            <a:spLocks/>
          </p:cNvSpPr>
          <p:nvPr/>
        </p:nvSpPr>
        <p:spPr bwMode="auto">
          <a:xfrm>
            <a:off x="5827713" y="2400300"/>
            <a:ext cx="14287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5"/>
                </a:moveTo>
                <a:lnTo>
                  <a:pt x="31" y="37"/>
                </a:lnTo>
                <a:lnTo>
                  <a:pt x="27" y="39"/>
                </a:lnTo>
                <a:lnTo>
                  <a:pt x="23" y="41"/>
                </a:lnTo>
                <a:lnTo>
                  <a:pt x="19" y="41"/>
                </a:lnTo>
                <a:lnTo>
                  <a:pt x="17" y="41"/>
                </a:lnTo>
                <a:lnTo>
                  <a:pt x="14" y="39"/>
                </a:lnTo>
                <a:lnTo>
                  <a:pt x="10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31" y="13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8" name="Freeform 259"/>
          <p:cNvSpPr>
            <a:spLocks/>
          </p:cNvSpPr>
          <p:nvPr/>
        </p:nvSpPr>
        <p:spPr bwMode="auto">
          <a:xfrm>
            <a:off x="5778500" y="2217738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3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1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2"/>
                </a:lnTo>
                <a:lnTo>
                  <a:pt x="28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9" name="Freeform 260"/>
          <p:cNvSpPr>
            <a:spLocks/>
          </p:cNvSpPr>
          <p:nvPr/>
        </p:nvSpPr>
        <p:spPr bwMode="auto">
          <a:xfrm>
            <a:off x="5651500" y="2252663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0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7"/>
                </a:lnTo>
                <a:lnTo>
                  <a:pt x="25" y="39"/>
                </a:lnTo>
                <a:lnTo>
                  <a:pt x="22" y="41"/>
                </a:lnTo>
                <a:lnTo>
                  <a:pt x="19" y="41"/>
                </a:lnTo>
                <a:lnTo>
                  <a:pt x="15" y="39"/>
                </a:lnTo>
                <a:lnTo>
                  <a:pt x="13" y="38"/>
                </a:lnTo>
                <a:lnTo>
                  <a:pt x="9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9"/>
                </a:lnTo>
                <a:lnTo>
                  <a:pt x="2" y="6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5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0" name="Freeform 261"/>
          <p:cNvSpPr>
            <a:spLocks/>
          </p:cNvSpPr>
          <p:nvPr/>
        </p:nvSpPr>
        <p:spPr bwMode="auto">
          <a:xfrm>
            <a:off x="5737225" y="2635250"/>
            <a:ext cx="122238" cy="98425"/>
          </a:xfrm>
          <a:custGeom>
            <a:avLst/>
            <a:gdLst>
              <a:gd name="T0" fmla="*/ 2147483647 w 307"/>
              <a:gd name="T1" fmla="*/ 2147483647 h 251"/>
              <a:gd name="T2" fmla="*/ 2147483647 w 307"/>
              <a:gd name="T3" fmla="*/ 2147483647 h 251"/>
              <a:gd name="T4" fmla="*/ 2147483647 w 307"/>
              <a:gd name="T5" fmla="*/ 2147483647 h 251"/>
              <a:gd name="T6" fmla="*/ 2147483647 w 307"/>
              <a:gd name="T7" fmla="*/ 2147483647 h 251"/>
              <a:gd name="T8" fmla="*/ 2147483647 w 307"/>
              <a:gd name="T9" fmla="*/ 2147483647 h 251"/>
              <a:gd name="T10" fmla="*/ 2147483647 w 307"/>
              <a:gd name="T11" fmla="*/ 2147483647 h 251"/>
              <a:gd name="T12" fmla="*/ 2147483647 w 307"/>
              <a:gd name="T13" fmla="*/ 2147483647 h 251"/>
              <a:gd name="T14" fmla="*/ 2147483647 w 307"/>
              <a:gd name="T15" fmla="*/ 2147483647 h 251"/>
              <a:gd name="T16" fmla="*/ 2147483647 w 307"/>
              <a:gd name="T17" fmla="*/ 2147483647 h 251"/>
              <a:gd name="T18" fmla="*/ 2147483647 w 307"/>
              <a:gd name="T19" fmla="*/ 2147483647 h 251"/>
              <a:gd name="T20" fmla="*/ 2147483647 w 307"/>
              <a:gd name="T21" fmla="*/ 2147483647 h 251"/>
              <a:gd name="T22" fmla="*/ 2147483647 w 307"/>
              <a:gd name="T23" fmla="*/ 2147483647 h 251"/>
              <a:gd name="T24" fmla="*/ 2147483647 w 307"/>
              <a:gd name="T25" fmla="*/ 2147483647 h 251"/>
              <a:gd name="T26" fmla="*/ 2147483647 w 307"/>
              <a:gd name="T27" fmla="*/ 2147483647 h 251"/>
              <a:gd name="T28" fmla="*/ 2147483647 w 307"/>
              <a:gd name="T29" fmla="*/ 2147483647 h 251"/>
              <a:gd name="T30" fmla="*/ 2147483647 w 307"/>
              <a:gd name="T31" fmla="*/ 2147483647 h 251"/>
              <a:gd name="T32" fmla="*/ 2147483647 w 307"/>
              <a:gd name="T33" fmla="*/ 2147483647 h 251"/>
              <a:gd name="T34" fmla="*/ 2147483647 w 307"/>
              <a:gd name="T35" fmla="*/ 2147483647 h 251"/>
              <a:gd name="T36" fmla="*/ 2147483647 w 307"/>
              <a:gd name="T37" fmla="*/ 2147483647 h 251"/>
              <a:gd name="T38" fmla="*/ 2147483647 w 307"/>
              <a:gd name="T39" fmla="*/ 2147483647 h 251"/>
              <a:gd name="T40" fmla="*/ 2147483647 w 307"/>
              <a:gd name="T41" fmla="*/ 2147483647 h 251"/>
              <a:gd name="T42" fmla="*/ 2147483647 w 307"/>
              <a:gd name="T43" fmla="*/ 2147483647 h 251"/>
              <a:gd name="T44" fmla="*/ 2147483647 w 307"/>
              <a:gd name="T45" fmla="*/ 2147483647 h 251"/>
              <a:gd name="T46" fmla="*/ 2147483647 w 307"/>
              <a:gd name="T47" fmla="*/ 2147483647 h 251"/>
              <a:gd name="T48" fmla="*/ 2147483647 w 307"/>
              <a:gd name="T49" fmla="*/ 2147483647 h 251"/>
              <a:gd name="T50" fmla="*/ 2147483647 w 307"/>
              <a:gd name="T51" fmla="*/ 2147483647 h 251"/>
              <a:gd name="T52" fmla="*/ 2147483647 w 307"/>
              <a:gd name="T53" fmla="*/ 2147483647 h 251"/>
              <a:gd name="T54" fmla="*/ 2147483647 w 307"/>
              <a:gd name="T55" fmla="*/ 2147483647 h 251"/>
              <a:gd name="T56" fmla="*/ 2147483647 w 307"/>
              <a:gd name="T57" fmla="*/ 2147483647 h 251"/>
              <a:gd name="T58" fmla="*/ 0 w 307"/>
              <a:gd name="T59" fmla="*/ 2147483647 h 251"/>
              <a:gd name="T60" fmla="*/ 2147483647 w 307"/>
              <a:gd name="T61" fmla="*/ 2147483647 h 251"/>
              <a:gd name="T62" fmla="*/ 2147483647 w 307"/>
              <a:gd name="T63" fmla="*/ 2147483647 h 251"/>
              <a:gd name="T64" fmla="*/ 2147483647 w 307"/>
              <a:gd name="T65" fmla="*/ 2147483647 h 251"/>
              <a:gd name="T66" fmla="*/ 2147483647 w 307"/>
              <a:gd name="T67" fmla="*/ 2147483647 h 251"/>
              <a:gd name="T68" fmla="*/ 2147483647 w 307"/>
              <a:gd name="T69" fmla="*/ 2147483647 h 251"/>
              <a:gd name="T70" fmla="*/ 2147483647 w 307"/>
              <a:gd name="T71" fmla="*/ 2147483647 h 251"/>
              <a:gd name="T72" fmla="*/ 2147483647 w 307"/>
              <a:gd name="T73" fmla="*/ 2147483647 h 2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1"/>
              <a:gd name="T113" fmla="*/ 307 w 307"/>
              <a:gd name="T114" fmla="*/ 251 h 2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1">
                <a:moveTo>
                  <a:pt x="140" y="0"/>
                </a:moveTo>
                <a:lnTo>
                  <a:pt x="147" y="1"/>
                </a:lnTo>
                <a:lnTo>
                  <a:pt x="154" y="2"/>
                </a:lnTo>
                <a:lnTo>
                  <a:pt x="162" y="5"/>
                </a:lnTo>
                <a:lnTo>
                  <a:pt x="172" y="8"/>
                </a:lnTo>
                <a:lnTo>
                  <a:pt x="181" y="12"/>
                </a:lnTo>
                <a:lnTo>
                  <a:pt x="191" y="18"/>
                </a:lnTo>
                <a:lnTo>
                  <a:pt x="201" y="24"/>
                </a:lnTo>
                <a:lnTo>
                  <a:pt x="211" y="30"/>
                </a:lnTo>
                <a:lnTo>
                  <a:pt x="224" y="38"/>
                </a:lnTo>
                <a:lnTo>
                  <a:pt x="235" y="47"/>
                </a:lnTo>
                <a:lnTo>
                  <a:pt x="246" y="57"/>
                </a:lnTo>
                <a:lnTo>
                  <a:pt x="257" y="67"/>
                </a:lnTo>
                <a:lnTo>
                  <a:pt x="267" y="78"/>
                </a:lnTo>
                <a:lnTo>
                  <a:pt x="277" y="90"/>
                </a:lnTo>
                <a:lnTo>
                  <a:pt x="285" y="101"/>
                </a:lnTo>
                <a:lnTo>
                  <a:pt x="293" y="112"/>
                </a:lnTo>
                <a:lnTo>
                  <a:pt x="299" y="124"/>
                </a:lnTo>
                <a:lnTo>
                  <a:pt x="303" y="136"/>
                </a:lnTo>
                <a:lnTo>
                  <a:pt x="305" y="146"/>
                </a:lnTo>
                <a:lnTo>
                  <a:pt x="307" y="156"/>
                </a:lnTo>
                <a:lnTo>
                  <a:pt x="307" y="165"/>
                </a:lnTo>
                <a:lnTo>
                  <a:pt x="304" y="175"/>
                </a:lnTo>
                <a:lnTo>
                  <a:pt x="301" y="184"/>
                </a:lnTo>
                <a:lnTo>
                  <a:pt x="295" y="193"/>
                </a:lnTo>
                <a:lnTo>
                  <a:pt x="290" y="202"/>
                </a:lnTo>
                <a:lnTo>
                  <a:pt x="282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1"/>
                </a:lnTo>
                <a:lnTo>
                  <a:pt x="242" y="236"/>
                </a:lnTo>
                <a:lnTo>
                  <a:pt x="232" y="241"/>
                </a:lnTo>
                <a:lnTo>
                  <a:pt x="220" y="245"/>
                </a:lnTo>
                <a:lnTo>
                  <a:pt x="209" y="248"/>
                </a:lnTo>
                <a:lnTo>
                  <a:pt x="199" y="250"/>
                </a:lnTo>
                <a:lnTo>
                  <a:pt x="186" y="251"/>
                </a:lnTo>
                <a:lnTo>
                  <a:pt x="173" y="250"/>
                </a:lnTo>
                <a:lnTo>
                  <a:pt x="162" y="246"/>
                </a:lnTo>
                <a:lnTo>
                  <a:pt x="151" y="242"/>
                </a:lnTo>
                <a:lnTo>
                  <a:pt x="140" y="237"/>
                </a:lnTo>
                <a:lnTo>
                  <a:pt x="130" y="231"/>
                </a:lnTo>
                <a:lnTo>
                  <a:pt x="119" y="223"/>
                </a:lnTo>
                <a:lnTo>
                  <a:pt x="108" y="214"/>
                </a:lnTo>
                <a:lnTo>
                  <a:pt x="97" y="205"/>
                </a:lnTo>
                <a:lnTo>
                  <a:pt x="87" y="196"/>
                </a:lnTo>
                <a:lnTo>
                  <a:pt x="76" y="185"/>
                </a:lnTo>
                <a:lnTo>
                  <a:pt x="66" y="175"/>
                </a:lnTo>
                <a:lnTo>
                  <a:pt x="56" y="165"/>
                </a:lnTo>
                <a:lnTo>
                  <a:pt x="46" y="153"/>
                </a:lnTo>
                <a:lnTo>
                  <a:pt x="38" y="145"/>
                </a:lnTo>
                <a:lnTo>
                  <a:pt x="31" y="136"/>
                </a:lnTo>
                <a:lnTo>
                  <a:pt x="25" y="127"/>
                </a:lnTo>
                <a:lnTo>
                  <a:pt x="19" y="118"/>
                </a:lnTo>
                <a:lnTo>
                  <a:pt x="13" y="109"/>
                </a:lnTo>
                <a:lnTo>
                  <a:pt x="9" y="100"/>
                </a:lnTo>
                <a:lnTo>
                  <a:pt x="5" y="91"/>
                </a:lnTo>
                <a:lnTo>
                  <a:pt x="2" y="83"/>
                </a:lnTo>
                <a:lnTo>
                  <a:pt x="1" y="75"/>
                </a:lnTo>
                <a:lnTo>
                  <a:pt x="0" y="67"/>
                </a:lnTo>
                <a:lnTo>
                  <a:pt x="0" y="61"/>
                </a:lnTo>
                <a:lnTo>
                  <a:pt x="1" y="54"/>
                </a:lnTo>
                <a:lnTo>
                  <a:pt x="4" y="47"/>
                </a:lnTo>
                <a:lnTo>
                  <a:pt x="9" y="42"/>
                </a:lnTo>
                <a:lnTo>
                  <a:pt x="13" y="37"/>
                </a:lnTo>
                <a:lnTo>
                  <a:pt x="19" y="33"/>
                </a:lnTo>
                <a:lnTo>
                  <a:pt x="26" y="29"/>
                </a:lnTo>
                <a:lnTo>
                  <a:pt x="33" y="27"/>
                </a:lnTo>
                <a:lnTo>
                  <a:pt x="42" y="24"/>
                </a:lnTo>
                <a:lnTo>
                  <a:pt x="54" y="21"/>
                </a:lnTo>
                <a:lnTo>
                  <a:pt x="65" y="20"/>
                </a:lnTo>
                <a:lnTo>
                  <a:pt x="78" y="20"/>
                </a:lnTo>
                <a:lnTo>
                  <a:pt x="93" y="19"/>
                </a:lnTo>
                <a:lnTo>
                  <a:pt x="110" y="20"/>
                </a:lnTo>
                <a:lnTo>
                  <a:pt x="126" y="21"/>
                </a:lnTo>
                <a:lnTo>
                  <a:pt x="14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1" name="Freeform 262"/>
          <p:cNvSpPr>
            <a:spLocks/>
          </p:cNvSpPr>
          <p:nvPr/>
        </p:nvSpPr>
        <p:spPr bwMode="auto">
          <a:xfrm>
            <a:off x="5600700" y="2454275"/>
            <a:ext cx="12700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0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3"/>
                </a:moveTo>
                <a:lnTo>
                  <a:pt x="30" y="36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39"/>
                </a:lnTo>
                <a:lnTo>
                  <a:pt x="13" y="38"/>
                </a:lnTo>
                <a:lnTo>
                  <a:pt x="9" y="35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3"/>
                </a:lnTo>
                <a:lnTo>
                  <a:pt x="1" y="8"/>
                </a:lnTo>
                <a:lnTo>
                  <a:pt x="2" y="5"/>
                </a:lnTo>
                <a:lnTo>
                  <a:pt x="4" y="2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6" y="3"/>
                </a:lnTo>
                <a:lnTo>
                  <a:pt x="28" y="6"/>
                </a:lnTo>
                <a:lnTo>
                  <a:pt x="29" y="8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2" name="Freeform 263"/>
          <p:cNvSpPr>
            <a:spLocks/>
          </p:cNvSpPr>
          <p:nvPr/>
        </p:nvSpPr>
        <p:spPr bwMode="auto">
          <a:xfrm>
            <a:off x="5630863" y="2566988"/>
            <a:ext cx="12700" cy="17462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0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29" y="38"/>
                </a:lnTo>
                <a:lnTo>
                  <a:pt x="26" y="39"/>
                </a:lnTo>
                <a:lnTo>
                  <a:pt x="23" y="40"/>
                </a:lnTo>
                <a:lnTo>
                  <a:pt x="19" y="42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4"/>
                </a:lnTo>
                <a:lnTo>
                  <a:pt x="4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3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5"/>
                </a:lnTo>
                <a:lnTo>
                  <a:pt x="27" y="8"/>
                </a:lnTo>
                <a:lnTo>
                  <a:pt x="28" y="10"/>
                </a:lnTo>
                <a:lnTo>
                  <a:pt x="29" y="14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3" name="Freeform 264"/>
          <p:cNvSpPr>
            <a:spLocks/>
          </p:cNvSpPr>
          <p:nvPr/>
        </p:nvSpPr>
        <p:spPr bwMode="auto">
          <a:xfrm>
            <a:off x="5503863" y="2601913"/>
            <a:ext cx="12700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8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1"/>
                </a:lnTo>
                <a:lnTo>
                  <a:pt x="13" y="40"/>
                </a:lnTo>
                <a:lnTo>
                  <a:pt x="9" y="37"/>
                </a:lnTo>
                <a:lnTo>
                  <a:pt x="6" y="33"/>
                </a:lnTo>
                <a:lnTo>
                  <a:pt x="3" y="30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4" name="Freeform 265"/>
          <p:cNvSpPr>
            <a:spLocks/>
          </p:cNvSpPr>
          <p:nvPr/>
        </p:nvSpPr>
        <p:spPr bwMode="auto">
          <a:xfrm>
            <a:off x="5386388" y="2914650"/>
            <a:ext cx="122237" cy="100013"/>
          </a:xfrm>
          <a:custGeom>
            <a:avLst/>
            <a:gdLst>
              <a:gd name="T0" fmla="*/ 2147483647 w 306"/>
              <a:gd name="T1" fmla="*/ 2147483647 h 250"/>
              <a:gd name="T2" fmla="*/ 2147483647 w 306"/>
              <a:gd name="T3" fmla="*/ 2147483647 h 250"/>
              <a:gd name="T4" fmla="*/ 2147483647 w 306"/>
              <a:gd name="T5" fmla="*/ 2147483647 h 250"/>
              <a:gd name="T6" fmla="*/ 2147483647 w 306"/>
              <a:gd name="T7" fmla="*/ 2147483647 h 250"/>
              <a:gd name="T8" fmla="*/ 2147483647 w 306"/>
              <a:gd name="T9" fmla="*/ 2147483647 h 250"/>
              <a:gd name="T10" fmla="*/ 2147483647 w 306"/>
              <a:gd name="T11" fmla="*/ 2147483647 h 250"/>
              <a:gd name="T12" fmla="*/ 2147483647 w 306"/>
              <a:gd name="T13" fmla="*/ 2147483647 h 250"/>
              <a:gd name="T14" fmla="*/ 2147483647 w 306"/>
              <a:gd name="T15" fmla="*/ 2147483647 h 250"/>
              <a:gd name="T16" fmla="*/ 2147483647 w 306"/>
              <a:gd name="T17" fmla="*/ 2147483647 h 250"/>
              <a:gd name="T18" fmla="*/ 2147483647 w 306"/>
              <a:gd name="T19" fmla="*/ 2147483647 h 250"/>
              <a:gd name="T20" fmla="*/ 2147483647 w 306"/>
              <a:gd name="T21" fmla="*/ 2147483647 h 250"/>
              <a:gd name="T22" fmla="*/ 2147483647 w 306"/>
              <a:gd name="T23" fmla="*/ 2147483647 h 250"/>
              <a:gd name="T24" fmla="*/ 2147483647 w 306"/>
              <a:gd name="T25" fmla="*/ 2147483647 h 250"/>
              <a:gd name="T26" fmla="*/ 2147483647 w 306"/>
              <a:gd name="T27" fmla="*/ 2147483647 h 250"/>
              <a:gd name="T28" fmla="*/ 2147483647 w 306"/>
              <a:gd name="T29" fmla="*/ 2147483647 h 250"/>
              <a:gd name="T30" fmla="*/ 2147483647 w 306"/>
              <a:gd name="T31" fmla="*/ 2147483647 h 250"/>
              <a:gd name="T32" fmla="*/ 2147483647 w 306"/>
              <a:gd name="T33" fmla="*/ 2147483647 h 250"/>
              <a:gd name="T34" fmla="*/ 2147483647 w 306"/>
              <a:gd name="T35" fmla="*/ 2147483647 h 250"/>
              <a:gd name="T36" fmla="*/ 2147483647 w 306"/>
              <a:gd name="T37" fmla="*/ 2147483647 h 250"/>
              <a:gd name="T38" fmla="*/ 2147483647 w 306"/>
              <a:gd name="T39" fmla="*/ 2147483647 h 250"/>
              <a:gd name="T40" fmla="*/ 2147483647 w 306"/>
              <a:gd name="T41" fmla="*/ 2147483647 h 250"/>
              <a:gd name="T42" fmla="*/ 2147483647 w 306"/>
              <a:gd name="T43" fmla="*/ 2147483647 h 250"/>
              <a:gd name="T44" fmla="*/ 2147483647 w 306"/>
              <a:gd name="T45" fmla="*/ 2147483647 h 250"/>
              <a:gd name="T46" fmla="*/ 2147483647 w 306"/>
              <a:gd name="T47" fmla="*/ 2147483647 h 250"/>
              <a:gd name="T48" fmla="*/ 2147483647 w 306"/>
              <a:gd name="T49" fmla="*/ 2147483647 h 250"/>
              <a:gd name="T50" fmla="*/ 2147483647 w 306"/>
              <a:gd name="T51" fmla="*/ 2147483647 h 250"/>
              <a:gd name="T52" fmla="*/ 2147483647 w 306"/>
              <a:gd name="T53" fmla="*/ 2147483647 h 250"/>
              <a:gd name="T54" fmla="*/ 2147483647 w 306"/>
              <a:gd name="T55" fmla="*/ 2147483647 h 250"/>
              <a:gd name="T56" fmla="*/ 2147483647 w 306"/>
              <a:gd name="T57" fmla="*/ 2147483647 h 250"/>
              <a:gd name="T58" fmla="*/ 0 w 306"/>
              <a:gd name="T59" fmla="*/ 2147483647 h 250"/>
              <a:gd name="T60" fmla="*/ 2147483647 w 306"/>
              <a:gd name="T61" fmla="*/ 2147483647 h 250"/>
              <a:gd name="T62" fmla="*/ 2147483647 w 306"/>
              <a:gd name="T63" fmla="*/ 2147483647 h 250"/>
              <a:gd name="T64" fmla="*/ 2147483647 w 306"/>
              <a:gd name="T65" fmla="*/ 2147483647 h 250"/>
              <a:gd name="T66" fmla="*/ 2147483647 w 306"/>
              <a:gd name="T67" fmla="*/ 2147483647 h 250"/>
              <a:gd name="T68" fmla="*/ 2147483647 w 306"/>
              <a:gd name="T69" fmla="*/ 2147483647 h 250"/>
              <a:gd name="T70" fmla="*/ 2147483647 w 306"/>
              <a:gd name="T71" fmla="*/ 2147483647 h 250"/>
              <a:gd name="T72" fmla="*/ 2147483647 w 306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50"/>
              <a:gd name="T113" fmla="*/ 306 w 306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50">
                <a:moveTo>
                  <a:pt x="140" y="0"/>
                </a:moveTo>
                <a:lnTo>
                  <a:pt x="146" y="2"/>
                </a:lnTo>
                <a:lnTo>
                  <a:pt x="154" y="3"/>
                </a:lnTo>
                <a:lnTo>
                  <a:pt x="163" y="5"/>
                </a:lnTo>
                <a:lnTo>
                  <a:pt x="172" y="8"/>
                </a:lnTo>
                <a:lnTo>
                  <a:pt x="181" y="13"/>
                </a:lnTo>
                <a:lnTo>
                  <a:pt x="191" y="18"/>
                </a:lnTo>
                <a:lnTo>
                  <a:pt x="202" y="24"/>
                </a:lnTo>
                <a:lnTo>
                  <a:pt x="212" y="31"/>
                </a:lnTo>
                <a:lnTo>
                  <a:pt x="224" y="39"/>
                </a:lnTo>
                <a:lnTo>
                  <a:pt x="236" y="48"/>
                </a:lnTo>
                <a:lnTo>
                  <a:pt x="247" y="58"/>
                </a:lnTo>
                <a:lnTo>
                  <a:pt x="258" y="68"/>
                </a:lnTo>
                <a:lnTo>
                  <a:pt x="268" y="79"/>
                </a:lnTo>
                <a:lnTo>
                  <a:pt x="277" y="89"/>
                </a:lnTo>
                <a:lnTo>
                  <a:pt x="286" y="101"/>
                </a:lnTo>
                <a:lnTo>
                  <a:pt x="293" y="112"/>
                </a:lnTo>
                <a:lnTo>
                  <a:pt x="299" y="124"/>
                </a:lnTo>
                <a:lnTo>
                  <a:pt x="303" y="136"/>
                </a:lnTo>
                <a:lnTo>
                  <a:pt x="305" y="146"/>
                </a:lnTo>
                <a:lnTo>
                  <a:pt x="306" y="156"/>
                </a:lnTo>
                <a:lnTo>
                  <a:pt x="306" y="165"/>
                </a:lnTo>
                <a:lnTo>
                  <a:pt x="304" y="175"/>
                </a:lnTo>
                <a:lnTo>
                  <a:pt x="301" y="184"/>
                </a:lnTo>
                <a:lnTo>
                  <a:pt x="296" y="193"/>
                </a:lnTo>
                <a:lnTo>
                  <a:pt x="290" y="202"/>
                </a:lnTo>
                <a:lnTo>
                  <a:pt x="282" y="210"/>
                </a:lnTo>
                <a:lnTo>
                  <a:pt x="273" y="218"/>
                </a:lnTo>
                <a:lnTo>
                  <a:pt x="264" y="224"/>
                </a:lnTo>
                <a:lnTo>
                  <a:pt x="253" y="231"/>
                </a:lnTo>
                <a:lnTo>
                  <a:pt x="243" y="237"/>
                </a:lnTo>
                <a:lnTo>
                  <a:pt x="231" y="241"/>
                </a:lnTo>
                <a:lnTo>
                  <a:pt x="220" y="246"/>
                </a:lnTo>
                <a:lnTo>
                  <a:pt x="210" y="248"/>
                </a:lnTo>
                <a:lnTo>
                  <a:pt x="199" y="250"/>
                </a:lnTo>
                <a:lnTo>
                  <a:pt x="187" y="250"/>
                </a:lnTo>
                <a:lnTo>
                  <a:pt x="174" y="250"/>
                </a:lnTo>
                <a:lnTo>
                  <a:pt x="162" y="247"/>
                </a:lnTo>
                <a:lnTo>
                  <a:pt x="151" y="242"/>
                </a:lnTo>
                <a:lnTo>
                  <a:pt x="140" y="237"/>
                </a:lnTo>
                <a:lnTo>
                  <a:pt x="130" y="231"/>
                </a:lnTo>
                <a:lnTo>
                  <a:pt x="120" y="223"/>
                </a:lnTo>
                <a:lnTo>
                  <a:pt x="108" y="214"/>
                </a:lnTo>
                <a:lnTo>
                  <a:pt x="98" y="205"/>
                </a:lnTo>
                <a:lnTo>
                  <a:pt x="87" y="195"/>
                </a:lnTo>
                <a:lnTo>
                  <a:pt x="77" y="185"/>
                </a:lnTo>
                <a:lnTo>
                  <a:pt x="66" y="175"/>
                </a:lnTo>
                <a:lnTo>
                  <a:pt x="56" y="164"/>
                </a:lnTo>
                <a:lnTo>
                  <a:pt x="47" y="154"/>
                </a:lnTo>
                <a:lnTo>
                  <a:pt x="39" y="145"/>
                </a:lnTo>
                <a:lnTo>
                  <a:pt x="32" y="136"/>
                </a:lnTo>
                <a:lnTo>
                  <a:pt x="26" y="127"/>
                </a:lnTo>
                <a:lnTo>
                  <a:pt x="19" y="118"/>
                </a:lnTo>
                <a:lnTo>
                  <a:pt x="14" y="109"/>
                </a:lnTo>
                <a:lnTo>
                  <a:pt x="9" y="100"/>
                </a:lnTo>
                <a:lnTo>
                  <a:pt x="5" y="91"/>
                </a:lnTo>
                <a:lnTo>
                  <a:pt x="3" y="83"/>
                </a:lnTo>
                <a:lnTo>
                  <a:pt x="1" y="75"/>
                </a:lnTo>
                <a:lnTo>
                  <a:pt x="0" y="68"/>
                </a:lnTo>
                <a:lnTo>
                  <a:pt x="0" y="61"/>
                </a:lnTo>
                <a:lnTo>
                  <a:pt x="2" y="54"/>
                </a:lnTo>
                <a:lnTo>
                  <a:pt x="4" y="48"/>
                </a:lnTo>
                <a:lnTo>
                  <a:pt x="9" y="42"/>
                </a:lnTo>
                <a:lnTo>
                  <a:pt x="13" y="37"/>
                </a:lnTo>
                <a:lnTo>
                  <a:pt x="19" y="33"/>
                </a:lnTo>
                <a:lnTo>
                  <a:pt x="26" y="30"/>
                </a:lnTo>
                <a:lnTo>
                  <a:pt x="34" y="26"/>
                </a:lnTo>
                <a:lnTo>
                  <a:pt x="43" y="24"/>
                </a:lnTo>
                <a:lnTo>
                  <a:pt x="53" y="22"/>
                </a:lnTo>
                <a:lnTo>
                  <a:pt x="66" y="21"/>
                </a:lnTo>
                <a:lnTo>
                  <a:pt x="79" y="20"/>
                </a:lnTo>
                <a:lnTo>
                  <a:pt x="94" y="20"/>
                </a:lnTo>
                <a:lnTo>
                  <a:pt x="109" y="21"/>
                </a:lnTo>
                <a:lnTo>
                  <a:pt x="127" y="22"/>
                </a:lnTo>
                <a:lnTo>
                  <a:pt x="14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5" name="Freeform 266"/>
          <p:cNvSpPr>
            <a:spLocks/>
          </p:cNvSpPr>
          <p:nvPr/>
        </p:nvSpPr>
        <p:spPr bwMode="auto">
          <a:xfrm>
            <a:off x="5024438" y="2933700"/>
            <a:ext cx="174625" cy="107950"/>
          </a:xfrm>
          <a:custGeom>
            <a:avLst/>
            <a:gdLst>
              <a:gd name="T0" fmla="*/ 2147483647 w 443"/>
              <a:gd name="T1" fmla="*/ 2147483647 h 271"/>
              <a:gd name="T2" fmla="*/ 2147483647 w 443"/>
              <a:gd name="T3" fmla="*/ 2147483647 h 271"/>
              <a:gd name="T4" fmla="*/ 2147483647 w 443"/>
              <a:gd name="T5" fmla="*/ 2147483647 h 271"/>
              <a:gd name="T6" fmla="*/ 2147483647 w 443"/>
              <a:gd name="T7" fmla="*/ 2147483647 h 271"/>
              <a:gd name="T8" fmla="*/ 2147483647 w 443"/>
              <a:gd name="T9" fmla="*/ 2147483647 h 271"/>
              <a:gd name="T10" fmla="*/ 2147483647 w 443"/>
              <a:gd name="T11" fmla="*/ 2147483647 h 271"/>
              <a:gd name="T12" fmla="*/ 2147483647 w 443"/>
              <a:gd name="T13" fmla="*/ 2147483647 h 271"/>
              <a:gd name="T14" fmla="*/ 2147483647 w 443"/>
              <a:gd name="T15" fmla="*/ 2147483647 h 271"/>
              <a:gd name="T16" fmla="*/ 2147483647 w 443"/>
              <a:gd name="T17" fmla="*/ 2147483647 h 271"/>
              <a:gd name="T18" fmla="*/ 2147483647 w 443"/>
              <a:gd name="T19" fmla="*/ 2147483647 h 271"/>
              <a:gd name="T20" fmla="*/ 2147483647 w 443"/>
              <a:gd name="T21" fmla="*/ 2147483647 h 271"/>
              <a:gd name="T22" fmla="*/ 2147483647 w 443"/>
              <a:gd name="T23" fmla="*/ 2147483647 h 271"/>
              <a:gd name="T24" fmla="*/ 2147483647 w 443"/>
              <a:gd name="T25" fmla="*/ 2147483647 h 271"/>
              <a:gd name="T26" fmla="*/ 2147483647 w 443"/>
              <a:gd name="T27" fmla="*/ 2147483647 h 271"/>
              <a:gd name="T28" fmla="*/ 2147483647 w 443"/>
              <a:gd name="T29" fmla="*/ 2147483647 h 271"/>
              <a:gd name="T30" fmla="*/ 2147483647 w 443"/>
              <a:gd name="T31" fmla="*/ 2147483647 h 271"/>
              <a:gd name="T32" fmla="*/ 2147483647 w 443"/>
              <a:gd name="T33" fmla="*/ 2147483647 h 271"/>
              <a:gd name="T34" fmla="*/ 0 w 443"/>
              <a:gd name="T35" fmla="*/ 2147483647 h 271"/>
              <a:gd name="T36" fmla="*/ 2147483647 w 443"/>
              <a:gd name="T37" fmla="*/ 2147483647 h 271"/>
              <a:gd name="T38" fmla="*/ 2147483647 w 443"/>
              <a:gd name="T39" fmla="*/ 2147483647 h 271"/>
              <a:gd name="T40" fmla="*/ 2147483647 w 443"/>
              <a:gd name="T41" fmla="*/ 2147483647 h 271"/>
              <a:gd name="T42" fmla="*/ 2147483647 w 443"/>
              <a:gd name="T43" fmla="*/ 2147483647 h 271"/>
              <a:gd name="T44" fmla="*/ 2147483647 w 443"/>
              <a:gd name="T45" fmla="*/ 2147483647 h 271"/>
              <a:gd name="T46" fmla="*/ 2147483647 w 443"/>
              <a:gd name="T47" fmla="*/ 0 h 271"/>
              <a:gd name="T48" fmla="*/ 2147483647 w 443"/>
              <a:gd name="T49" fmla="*/ 2147483647 h 271"/>
              <a:gd name="T50" fmla="*/ 2147483647 w 443"/>
              <a:gd name="T51" fmla="*/ 2147483647 h 271"/>
              <a:gd name="T52" fmla="*/ 2147483647 w 443"/>
              <a:gd name="T53" fmla="*/ 2147483647 h 271"/>
              <a:gd name="T54" fmla="*/ 2147483647 w 443"/>
              <a:gd name="T55" fmla="*/ 2147483647 h 271"/>
              <a:gd name="T56" fmla="*/ 2147483647 w 443"/>
              <a:gd name="T57" fmla="*/ 2147483647 h 271"/>
              <a:gd name="T58" fmla="*/ 2147483647 w 443"/>
              <a:gd name="T59" fmla="*/ 2147483647 h 271"/>
              <a:gd name="T60" fmla="*/ 2147483647 w 443"/>
              <a:gd name="T61" fmla="*/ 2147483647 h 271"/>
              <a:gd name="T62" fmla="*/ 2147483647 w 443"/>
              <a:gd name="T63" fmla="*/ 2147483647 h 271"/>
              <a:gd name="T64" fmla="*/ 2147483647 w 443"/>
              <a:gd name="T65" fmla="*/ 2147483647 h 271"/>
              <a:gd name="T66" fmla="*/ 2147483647 w 443"/>
              <a:gd name="T67" fmla="*/ 2147483647 h 271"/>
              <a:gd name="T68" fmla="*/ 2147483647 w 443"/>
              <a:gd name="T69" fmla="*/ 2147483647 h 271"/>
              <a:gd name="T70" fmla="*/ 2147483647 w 443"/>
              <a:gd name="T71" fmla="*/ 2147483647 h 271"/>
              <a:gd name="T72" fmla="*/ 2147483647 w 443"/>
              <a:gd name="T73" fmla="*/ 2147483647 h 271"/>
              <a:gd name="T74" fmla="*/ 2147483647 w 443"/>
              <a:gd name="T75" fmla="*/ 2147483647 h 271"/>
              <a:gd name="T76" fmla="*/ 2147483647 w 443"/>
              <a:gd name="T77" fmla="*/ 2147483647 h 271"/>
              <a:gd name="T78" fmla="*/ 2147483647 w 443"/>
              <a:gd name="T79" fmla="*/ 2147483647 h 271"/>
              <a:gd name="T80" fmla="*/ 2147483647 w 443"/>
              <a:gd name="T81" fmla="*/ 2147483647 h 271"/>
              <a:gd name="T82" fmla="*/ 2147483647 w 443"/>
              <a:gd name="T83" fmla="*/ 2147483647 h 271"/>
              <a:gd name="T84" fmla="*/ 2147483647 w 443"/>
              <a:gd name="T85" fmla="*/ 2147483647 h 271"/>
              <a:gd name="T86" fmla="*/ 2147483647 w 443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1"/>
              <a:gd name="T134" fmla="*/ 443 w 443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1">
                <a:moveTo>
                  <a:pt x="443" y="215"/>
                </a:moveTo>
                <a:lnTo>
                  <a:pt x="420" y="227"/>
                </a:lnTo>
                <a:lnTo>
                  <a:pt x="398" y="237"/>
                </a:lnTo>
                <a:lnTo>
                  <a:pt x="377" y="245"/>
                </a:lnTo>
                <a:lnTo>
                  <a:pt x="355" y="253"/>
                </a:lnTo>
                <a:lnTo>
                  <a:pt x="334" y="259"/>
                </a:lnTo>
                <a:lnTo>
                  <a:pt x="313" y="264"/>
                </a:lnTo>
                <a:lnTo>
                  <a:pt x="293" y="267"/>
                </a:lnTo>
                <a:lnTo>
                  <a:pt x="272" y="271"/>
                </a:lnTo>
                <a:lnTo>
                  <a:pt x="255" y="271"/>
                </a:lnTo>
                <a:lnTo>
                  <a:pt x="235" y="271"/>
                </a:lnTo>
                <a:lnTo>
                  <a:pt x="219" y="269"/>
                </a:lnTo>
                <a:lnTo>
                  <a:pt x="201" y="267"/>
                </a:lnTo>
                <a:lnTo>
                  <a:pt x="184" y="264"/>
                </a:lnTo>
                <a:lnTo>
                  <a:pt x="168" y="260"/>
                </a:lnTo>
                <a:lnTo>
                  <a:pt x="153" y="255"/>
                </a:lnTo>
                <a:lnTo>
                  <a:pt x="137" y="248"/>
                </a:lnTo>
                <a:lnTo>
                  <a:pt x="122" y="240"/>
                </a:lnTo>
                <a:lnTo>
                  <a:pt x="108" y="231"/>
                </a:lnTo>
                <a:lnTo>
                  <a:pt x="94" y="222"/>
                </a:lnTo>
                <a:lnTo>
                  <a:pt x="85" y="215"/>
                </a:lnTo>
                <a:lnTo>
                  <a:pt x="78" y="207"/>
                </a:lnTo>
                <a:lnTo>
                  <a:pt x="69" y="199"/>
                </a:lnTo>
                <a:lnTo>
                  <a:pt x="61" y="190"/>
                </a:lnTo>
                <a:lnTo>
                  <a:pt x="53" y="181"/>
                </a:lnTo>
                <a:lnTo>
                  <a:pt x="46" y="171"/>
                </a:lnTo>
                <a:lnTo>
                  <a:pt x="40" y="161"/>
                </a:lnTo>
                <a:lnTo>
                  <a:pt x="33" y="151"/>
                </a:lnTo>
                <a:lnTo>
                  <a:pt x="26" y="140"/>
                </a:lnTo>
                <a:lnTo>
                  <a:pt x="21" y="128"/>
                </a:lnTo>
                <a:lnTo>
                  <a:pt x="15" y="116"/>
                </a:lnTo>
                <a:lnTo>
                  <a:pt x="9" y="105"/>
                </a:lnTo>
                <a:lnTo>
                  <a:pt x="6" y="93"/>
                </a:lnTo>
                <a:lnTo>
                  <a:pt x="3" y="80"/>
                </a:lnTo>
                <a:lnTo>
                  <a:pt x="0" y="69"/>
                </a:lnTo>
                <a:lnTo>
                  <a:pt x="0" y="58"/>
                </a:lnTo>
                <a:lnTo>
                  <a:pt x="0" y="48"/>
                </a:lnTo>
                <a:lnTo>
                  <a:pt x="3" y="39"/>
                </a:lnTo>
                <a:lnTo>
                  <a:pt x="6" y="30"/>
                </a:lnTo>
                <a:lnTo>
                  <a:pt x="12" y="22"/>
                </a:lnTo>
                <a:lnTo>
                  <a:pt x="18" y="16"/>
                </a:lnTo>
                <a:lnTo>
                  <a:pt x="26" y="11"/>
                </a:lnTo>
                <a:lnTo>
                  <a:pt x="35" y="7"/>
                </a:lnTo>
                <a:lnTo>
                  <a:pt x="44" y="4"/>
                </a:lnTo>
                <a:lnTo>
                  <a:pt x="55" y="2"/>
                </a:lnTo>
                <a:lnTo>
                  <a:pt x="66" y="1"/>
                </a:lnTo>
                <a:lnTo>
                  <a:pt x="78" y="0"/>
                </a:lnTo>
                <a:lnTo>
                  <a:pt x="89" y="0"/>
                </a:lnTo>
                <a:lnTo>
                  <a:pt x="101" y="1"/>
                </a:lnTo>
                <a:lnTo>
                  <a:pt x="112" y="3"/>
                </a:lnTo>
                <a:lnTo>
                  <a:pt x="124" y="5"/>
                </a:lnTo>
                <a:lnTo>
                  <a:pt x="135" y="7"/>
                </a:lnTo>
                <a:lnTo>
                  <a:pt x="145" y="12"/>
                </a:lnTo>
                <a:lnTo>
                  <a:pt x="158" y="18"/>
                </a:lnTo>
                <a:lnTo>
                  <a:pt x="171" y="25"/>
                </a:lnTo>
                <a:lnTo>
                  <a:pt x="183" y="33"/>
                </a:lnTo>
                <a:lnTo>
                  <a:pt x="194" y="41"/>
                </a:lnTo>
                <a:lnTo>
                  <a:pt x="204" y="49"/>
                </a:lnTo>
                <a:lnTo>
                  <a:pt x="215" y="56"/>
                </a:lnTo>
                <a:lnTo>
                  <a:pt x="228" y="61"/>
                </a:lnTo>
                <a:lnTo>
                  <a:pt x="240" y="66"/>
                </a:lnTo>
                <a:lnTo>
                  <a:pt x="253" y="68"/>
                </a:lnTo>
                <a:lnTo>
                  <a:pt x="266" y="68"/>
                </a:lnTo>
                <a:lnTo>
                  <a:pt x="279" y="67"/>
                </a:lnTo>
                <a:lnTo>
                  <a:pt x="293" y="65"/>
                </a:lnTo>
                <a:lnTo>
                  <a:pt x="307" y="61"/>
                </a:lnTo>
                <a:lnTo>
                  <a:pt x="322" y="59"/>
                </a:lnTo>
                <a:lnTo>
                  <a:pt x="336" y="56"/>
                </a:lnTo>
                <a:lnTo>
                  <a:pt x="351" y="53"/>
                </a:lnTo>
                <a:lnTo>
                  <a:pt x="364" y="51"/>
                </a:lnTo>
                <a:lnTo>
                  <a:pt x="377" y="50"/>
                </a:lnTo>
                <a:lnTo>
                  <a:pt x="389" y="51"/>
                </a:lnTo>
                <a:lnTo>
                  <a:pt x="400" y="53"/>
                </a:lnTo>
                <a:lnTo>
                  <a:pt x="409" y="58"/>
                </a:lnTo>
                <a:lnTo>
                  <a:pt x="416" y="63"/>
                </a:lnTo>
                <a:lnTo>
                  <a:pt x="421" y="69"/>
                </a:lnTo>
                <a:lnTo>
                  <a:pt x="426" y="77"/>
                </a:lnTo>
                <a:lnTo>
                  <a:pt x="429" y="85"/>
                </a:lnTo>
                <a:lnTo>
                  <a:pt x="431" y="94"/>
                </a:lnTo>
                <a:lnTo>
                  <a:pt x="434" y="103"/>
                </a:lnTo>
                <a:lnTo>
                  <a:pt x="435" y="113"/>
                </a:lnTo>
                <a:lnTo>
                  <a:pt x="435" y="124"/>
                </a:lnTo>
                <a:lnTo>
                  <a:pt x="435" y="134"/>
                </a:lnTo>
                <a:lnTo>
                  <a:pt x="432" y="145"/>
                </a:lnTo>
                <a:lnTo>
                  <a:pt x="430" y="156"/>
                </a:lnTo>
                <a:lnTo>
                  <a:pt x="428" y="168"/>
                </a:lnTo>
                <a:lnTo>
                  <a:pt x="424" y="179"/>
                </a:lnTo>
                <a:lnTo>
                  <a:pt x="419" y="189"/>
                </a:lnTo>
                <a:lnTo>
                  <a:pt x="413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6" name="Freeform 267"/>
          <p:cNvSpPr>
            <a:spLocks/>
          </p:cNvSpPr>
          <p:nvPr/>
        </p:nvSpPr>
        <p:spPr bwMode="auto">
          <a:xfrm>
            <a:off x="5308600" y="3219450"/>
            <a:ext cx="130175" cy="60325"/>
          </a:xfrm>
          <a:custGeom>
            <a:avLst/>
            <a:gdLst>
              <a:gd name="T0" fmla="*/ 2147483647 w 327"/>
              <a:gd name="T1" fmla="*/ 2147483647 h 154"/>
              <a:gd name="T2" fmla="*/ 2147483647 w 327"/>
              <a:gd name="T3" fmla="*/ 2147483647 h 154"/>
              <a:gd name="T4" fmla="*/ 2147483647 w 327"/>
              <a:gd name="T5" fmla="*/ 2147483647 h 154"/>
              <a:gd name="T6" fmla="*/ 2147483647 w 327"/>
              <a:gd name="T7" fmla="*/ 2147483647 h 154"/>
              <a:gd name="T8" fmla="*/ 2147483647 w 327"/>
              <a:gd name="T9" fmla="*/ 2147483647 h 154"/>
              <a:gd name="T10" fmla="*/ 2147483647 w 327"/>
              <a:gd name="T11" fmla="*/ 2147483647 h 154"/>
              <a:gd name="T12" fmla="*/ 2147483647 w 327"/>
              <a:gd name="T13" fmla="*/ 2147483647 h 154"/>
              <a:gd name="T14" fmla="*/ 2147483647 w 327"/>
              <a:gd name="T15" fmla="*/ 2147483647 h 154"/>
              <a:gd name="T16" fmla="*/ 2147483647 w 327"/>
              <a:gd name="T17" fmla="*/ 2147483647 h 154"/>
              <a:gd name="T18" fmla="*/ 2147483647 w 327"/>
              <a:gd name="T19" fmla="*/ 2147483647 h 154"/>
              <a:gd name="T20" fmla="*/ 2147483647 w 327"/>
              <a:gd name="T21" fmla="*/ 2147483647 h 154"/>
              <a:gd name="T22" fmla="*/ 2147483647 w 327"/>
              <a:gd name="T23" fmla="*/ 2147483647 h 154"/>
              <a:gd name="T24" fmla="*/ 0 w 327"/>
              <a:gd name="T25" fmla="*/ 2147483647 h 154"/>
              <a:gd name="T26" fmla="*/ 2147483647 w 327"/>
              <a:gd name="T27" fmla="*/ 2147483647 h 154"/>
              <a:gd name="T28" fmla="*/ 2147483647 w 327"/>
              <a:gd name="T29" fmla="*/ 2147483647 h 154"/>
              <a:gd name="T30" fmla="*/ 2147483647 w 327"/>
              <a:gd name="T31" fmla="*/ 2147483647 h 154"/>
              <a:gd name="T32" fmla="*/ 2147483647 w 327"/>
              <a:gd name="T33" fmla="*/ 2147483647 h 154"/>
              <a:gd name="T34" fmla="*/ 2147483647 w 327"/>
              <a:gd name="T35" fmla="*/ 2147483647 h 154"/>
              <a:gd name="T36" fmla="*/ 2147483647 w 327"/>
              <a:gd name="T37" fmla="*/ 0 h 154"/>
              <a:gd name="T38" fmla="*/ 2147483647 w 327"/>
              <a:gd name="T39" fmla="*/ 0 h 154"/>
              <a:gd name="T40" fmla="*/ 2147483647 w 327"/>
              <a:gd name="T41" fmla="*/ 2147483647 h 154"/>
              <a:gd name="T42" fmla="*/ 2147483647 w 327"/>
              <a:gd name="T43" fmla="*/ 2147483647 h 154"/>
              <a:gd name="T44" fmla="*/ 2147483647 w 327"/>
              <a:gd name="T45" fmla="*/ 2147483647 h 154"/>
              <a:gd name="T46" fmla="*/ 2147483647 w 327"/>
              <a:gd name="T47" fmla="*/ 2147483647 h 154"/>
              <a:gd name="T48" fmla="*/ 2147483647 w 327"/>
              <a:gd name="T49" fmla="*/ 2147483647 h 154"/>
              <a:gd name="T50" fmla="*/ 2147483647 w 327"/>
              <a:gd name="T51" fmla="*/ 2147483647 h 154"/>
              <a:gd name="T52" fmla="*/ 2147483647 w 327"/>
              <a:gd name="T53" fmla="*/ 2147483647 h 154"/>
              <a:gd name="T54" fmla="*/ 2147483647 w 327"/>
              <a:gd name="T55" fmla="*/ 2147483647 h 154"/>
              <a:gd name="T56" fmla="*/ 2147483647 w 327"/>
              <a:gd name="T57" fmla="*/ 2147483647 h 154"/>
              <a:gd name="T58" fmla="*/ 2147483647 w 327"/>
              <a:gd name="T59" fmla="*/ 2147483647 h 154"/>
              <a:gd name="T60" fmla="*/ 2147483647 w 327"/>
              <a:gd name="T61" fmla="*/ 2147483647 h 154"/>
              <a:gd name="T62" fmla="*/ 2147483647 w 327"/>
              <a:gd name="T63" fmla="*/ 2147483647 h 154"/>
              <a:gd name="T64" fmla="*/ 2147483647 w 327"/>
              <a:gd name="T65" fmla="*/ 2147483647 h 154"/>
              <a:gd name="T66" fmla="*/ 2147483647 w 327"/>
              <a:gd name="T67" fmla="*/ 2147483647 h 154"/>
              <a:gd name="T68" fmla="*/ 2147483647 w 327"/>
              <a:gd name="T69" fmla="*/ 2147483647 h 154"/>
              <a:gd name="T70" fmla="*/ 2147483647 w 327"/>
              <a:gd name="T71" fmla="*/ 2147483647 h 154"/>
              <a:gd name="T72" fmla="*/ 2147483647 w 327"/>
              <a:gd name="T73" fmla="*/ 2147483647 h 154"/>
              <a:gd name="T74" fmla="*/ 2147483647 w 327"/>
              <a:gd name="T75" fmla="*/ 2147483647 h 154"/>
              <a:gd name="T76" fmla="*/ 2147483647 w 327"/>
              <a:gd name="T77" fmla="*/ 2147483647 h 154"/>
              <a:gd name="T78" fmla="*/ 2147483647 w 327"/>
              <a:gd name="T79" fmla="*/ 2147483647 h 154"/>
              <a:gd name="T80" fmla="*/ 2147483647 w 327"/>
              <a:gd name="T81" fmla="*/ 2147483647 h 154"/>
              <a:gd name="T82" fmla="*/ 2147483647 w 327"/>
              <a:gd name="T83" fmla="*/ 2147483647 h 154"/>
              <a:gd name="T84" fmla="*/ 2147483647 w 327"/>
              <a:gd name="T85" fmla="*/ 2147483647 h 154"/>
              <a:gd name="T86" fmla="*/ 2147483647 w 327"/>
              <a:gd name="T87" fmla="*/ 2147483647 h 154"/>
              <a:gd name="T88" fmla="*/ 2147483647 w 327"/>
              <a:gd name="T89" fmla="*/ 2147483647 h 154"/>
              <a:gd name="T90" fmla="*/ 2147483647 w 327"/>
              <a:gd name="T91" fmla="*/ 2147483647 h 154"/>
              <a:gd name="T92" fmla="*/ 2147483647 w 327"/>
              <a:gd name="T93" fmla="*/ 2147483647 h 154"/>
              <a:gd name="T94" fmla="*/ 2147483647 w 327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4"/>
              <a:gd name="T146" fmla="*/ 327 w 327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4">
                <a:moveTo>
                  <a:pt x="211" y="120"/>
                </a:moveTo>
                <a:lnTo>
                  <a:pt x="197" y="124"/>
                </a:lnTo>
                <a:lnTo>
                  <a:pt x="183" y="127"/>
                </a:lnTo>
                <a:lnTo>
                  <a:pt x="169" y="131"/>
                </a:lnTo>
                <a:lnTo>
                  <a:pt x="155" y="136"/>
                </a:lnTo>
                <a:lnTo>
                  <a:pt x="144" y="140"/>
                </a:lnTo>
                <a:lnTo>
                  <a:pt x="133" y="144"/>
                </a:lnTo>
                <a:lnTo>
                  <a:pt x="122" y="147"/>
                </a:lnTo>
                <a:lnTo>
                  <a:pt x="111" y="150"/>
                </a:lnTo>
                <a:lnTo>
                  <a:pt x="99" y="153"/>
                </a:lnTo>
                <a:lnTo>
                  <a:pt x="89" y="154"/>
                </a:lnTo>
                <a:lnTo>
                  <a:pt x="79" y="154"/>
                </a:lnTo>
                <a:lnTo>
                  <a:pt x="69" y="153"/>
                </a:lnTo>
                <a:lnTo>
                  <a:pt x="59" y="149"/>
                </a:lnTo>
                <a:lnTo>
                  <a:pt x="51" y="145"/>
                </a:lnTo>
                <a:lnTo>
                  <a:pt x="43" y="140"/>
                </a:lnTo>
                <a:lnTo>
                  <a:pt x="37" y="134"/>
                </a:lnTo>
                <a:lnTo>
                  <a:pt x="30" y="127"/>
                </a:lnTo>
                <a:lnTo>
                  <a:pt x="23" y="120"/>
                </a:lnTo>
                <a:lnTo>
                  <a:pt x="18" y="112"/>
                </a:lnTo>
                <a:lnTo>
                  <a:pt x="12" y="103"/>
                </a:lnTo>
                <a:lnTo>
                  <a:pt x="8" y="94"/>
                </a:lnTo>
                <a:lnTo>
                  <a:pt x="4" y="85"/>
                </a:lnTo>
                <a:lnTo>
                  <a:pt x="2" y="77"/>
                </a:lnTo>
                <a:lnTo>
                  <a:pt x="1" y="68"/>
                </a:lnTo>
                <a:lnTo>
                  <a:pt x="0" y="59"/>
                </a:lnTo>
                <a:lnTo>
                  <a:pt x="1" y="51"/>
                </a:lnTo>
                <a:lnTo>
                  <a:pt x="3" y="42"/>
                </a:lnTo>
                <a:lnTo>
                  <a:pt x="8" y="35"/>
                </a:lnTo>
                <a:lnTo>
                  <a:pt x="12" y="28"/>
                </a:lnTo>
                <a:lnTo>
                  <a:pt x="20" y="22"/>
                </a:lnTo>
                <a:lnTo>
                  <a:pt x="29" y="17"/>
                </a:lnTo>
                <a:lnTo>
                  <a:pt x="39" y="13"/>
                </a:lnTo>
                <a:lnTo>
                  <a:pt x="50" y="8"/>
                </a:lnTo>
                <a:lnTo>
                  <a:pt x="62" y="6"/>
                </a:lnTo>
                <a:lnTo>
                  <a:pt x="75" y="4"/>
                </a:lnTo>
                <a:lnTo>
                  <a:pt x="87" y="2"/>
                </a:lnTo>
                <a:lnTo>
                  <a:pt x="99" y="0"/>
                </a:lnTo>
                <a:lnTo>
                  <a:pt x="112" y="0"/>
                </a:lnTo>
                <a:lnTo>
                  <a:pt x="124" y="0"/>
                </a:lnTo>
                <a:lnTo>
                  <a:pt x="135" y="0"/>
                </a:lnTo>
                <a:lnTo>
                  <a:pt x="144" y="2"/>
                </a:lnTo>
                <a:lnTo>
                  <a:pt x="153" y="2"/>
                </a:lnTo>
                <a:lnTo>
                  <a:pt x="160" y="4"/>
                </a:lnTo>
                <a:lnTo>
                  <a:pt x="164" y="5"/>
                </a:lnTo>
                <a:lnTo>
                  <a:pt x="167" y="6"/>
                </a:lnTo>
                <a:lnTo>
                  <a:pt x="169" y="9"/>
                </a:lnTo>
                <a:lnTo>
                  <a:pt x="173" y="16"/>
                </a:lnTo>
                <a:lnTo>
                  <a:pt x="177" y="22"/>
                </a:lnTo>
                <a:lnTo>
                  <a:pt x="180" y="27"/>
                </a:lnTo>
                <a:lnTo>
                  <a:pt x="184" y="32"/>
                </a:lnTo>
                <a:lnTo>
                  <a:pt x="189" y="36"/>
                </a:lnTo>
                <a:lnTo>
                  <a:pt x="195" y="41"/>
                </a:lnTo>
                <a:lnTo>
                  <a:pt x="202" y="43"/>
                </a:lnTo>
                <a:lnTo>
                  <a:pt x="210" y="42"/>
                </a:lnTo>
                <a:lnTo>
                  <a:pt x="218" y="38"/>
                </a:lnTo>
                <a:lnTo>
                  <a:pt x="226" y="35"/>
                </a:lnTo>
                <a:lnTo>
                  <a:pt x="235" y="33"/>
                </a:lnTo>
                <a:lnTo>
                  <a:pt x="244" y="31"/>
                </a:lnTo>
                <a:lnTo>
                  <a:pt x="253" y="30"/>
                </a:lnTo>
                <a:lnTo>
                  <a:pt x="262" y="30"/>
                </a:lnTo>
                <a:lnTo>
                  <a:pt x="271" y="30"/>
                </a:lnTo>
                <a:lnTo>
                  <a:pt x="276" y="31"/>
                </a:lnTo>
                <a:lnTo>
                  <a:pt x="283" y="32"/>
                </a:lnTo>
                <a:lnTo>
                  <a:pt x="290" y="33"/>
                </a:lnTo>
                <a:lnTo>
                  <a:pt x="295" y="34"/>
                </a:lnTo>
                <a:lnTo>
                  <a:pt x="301" y="35"/>
                </a:lnTo>
                <a:lnTo>
                  <a:pt x="305" y="37"/>
                </a:lnTo>
                <a:lnTo>
                  <a:pt x="310" y="40"/>
                </a:lnTo>
                <a:lnTo>
                  <a:pt x="314" y="42"/>
                </a:lnTo>
                <a:lnTo>
                  <a:pt x="318" y="44"/>
                </a:lnTo>
                <a:lnTo>
                  <a:pt x="321" y="46"/>
                </a:lnTo>
                <a:lnTo>
                  <a:pt x="323" y="49"/>
                </a:lnTo>
                <a:lnTo>
                  <a:pt x="325" y="52"/>
                </a:lnTo>
                <a:lnTo>
                  <a:pt x="327" y="54"/>
                </a:lnTo>
                <a:lnTo>
                  <a:pt x="327" y="56"/>
                </a:lnTo>
                <a:lnTo>
                  <a:pt x="327" y="59"/>
                </a:lnTo>
                <a:lnTo>
                  <a:pt x="325" y="62"/>
                </a:lnTo>
                <a:lnTo>
                  <a:pt x="323" y="64"/>
                </a:lnTo>
                <a:lnTo>
                  <a:pt x="317" y="68"/>
                </a:lnTo>
                <a:lnTo>
                  <a:pt x="308" y="72"/>
                </a:lnTo>
                <a:lnTo>
                  <a:pt x="296" y="75"/>
                </a:lnTo>
                <a:lnTo>
                  <a:pt x="283" y="79"/>
                </a:lnTo>
                <a:lnTo>
                  <a:pt x="268" y="82"/>
                </a:lnTo>
                <a:lnTo>
                  <a:pt x="254" y="85"/>
                </a:lnTo>
                <a:lnTo>
                  <a:pt x="239" y="89"/>
                </a:lnTo>
                <a:lnTo>
                  <a:pt x="226" y="93"/>
                </a:lnTo>
                <a:lnTo>
                  <a:pt x="212" y="98"/>
                </a:lnTo>
                <a:lnTo>
                  <a:pt x="207" y="101"/>
                </a:lnTo>
                <a:lnTo>
                  <a:pt x="202" y="103"/>
                </a:lnTo>
                <a:lnTo>
                  <a:pt x="198" y="107"/>
                </a:lnTo>
                <a:lnTo>
                  <a:pt x="193" y="110"/>
                </a:lnTo>
                <a:lnTo>
                  <a:pt x="191" y="113"/>
                </a:lnTo>
                <a:lnTo>
                  <a:pt x="189" y="118"/>
                </a:lnTo>
                <a:lnTo>
                  <a:pt x="188" y="122"/>
                </a:lnTo>
                <a:lnTo>
                  <a:pt x="189" y="12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7" name="Freeform 268"/>
          <p:cNvSpPr>
            <a:spLocks/>
          </p:cNvSpPr>
          <p:nvPr/>
        </p:nvSpPr>
        <p:spPr bwMode="auto">
          <a:xfrm>
            <a:off x="5535613" y="3294063"/>
            <a:ext cx="31750" cy="23812"/>
          </a:xfrm>
          <a:custGeom>
            <a:avLst/>
            <a:gdLst>
              <a:gd name="T0" fmla="*/ 2147483647 w 79"/>
              <a:gd name="T1" fmla="*/ 2147483647 h 61"/>
              <a:gd name="T2" fmla="*/ 2147483647 w 79"/>
              <a:gd name="T3" fmla="*/ 2147483647 h 61"/>
              <a:gd name="T4" fmla="*/ 2147483647 w 79"/>
              <a:gd name="T5" fmla="*/ 2147483647 h 61"/>
              <a:gd name="T6" fmla="*/ 2147483647 w 79"/>
              <a:gd name="T7" fmla="*/ 2147483647 h 61"/>
              <a:gd name="T8" fmla="*/ 2147483647 w 79"/>
              <a:gd name="T9" fmla="*/ 2147483647 h 61"/>
              <a:gd name="T10" fmla="*/ 2147483647 w 79"/>
              <a:gd name="T11" fmla="*/ 2147483647 h 61"/>
              <a:gd name="T12" fmla="*/ 2147483647 w 79"/>
              <a:gd name="T13" fmla="*/ 2147483647 h 61"/>
              <a:gd name="T14" fmla="*/ 2147483647 w 79"/>
              <a:gd name="T15" fmla="*/ 2147483647 h 61"/>
              <a:gd name="T16" fmla="*/ 2147483647 w 79"/>
              <a:gd name="T17" fmla="*/ 2147483647 h 61"/>
              <a:gd name="T18" fmla="*/ 2147483647 w 79"/>
              <a:gd name="T19" fmla="*/ 2147483647 h 61"/>
              <a:gd name="T20" fmla="*/ 2147483647 w 79"/>
              <a:gd name="T21" fmla="*/ 2147483647 h 61"/>
              <a:gd name="T22" fmla="*/ 2147483647 w 79"/>
              <a:gd name="T23" fmla="*/ 2147483647 h 61"/>
              <a:gd name="T24" fmla="*/ 2147483647 w 79"/>
              <a:gd name="T25" fmla="*/ 2147483647 h 61"/>
              <a:gd name="T26" fmla="*/ 2147483647 w 79"/>
              <a:gd name="T27" fmla="*/ 2147483647 h 61"/>
              <a:gd name="T28" fmla="*/ 2147483647 w 79"/>
              <a:gd name="T29" fmla="*/ 2147483647 h 61"/>
              <a:gd name="T30" fmla="*/ 2147483647 w 79"/>
              <a:gd name="T31" fmla="*/ 2147483647 h 61"/>
              <a:gd name="T32" fmla="*/ 2147483647 w 79"/>
              <a:gd name="T33" fmla="*/ 2147483647 h 61"/>
              <a:gd name="T34" fmla="*/ 2147483647 w 79"/>
              <a:gd name="T35" fmla="*/ 2147483647 h 61"/>
              <a:gd name="T36" fmla="*/ 2147483647 w 79"/>
              <a:gd name="T37" fmla="*/ 2147483647 h 61"/>
              <a:gd name="T38" fmla="*/ 2147483647 w 79"/>
              <a:gd name="T39" fmla="*/ 2147483647 h 61"/>
              <a:gd name="T40" fmla="*/ 2147483647 w 79"/>
              <a:gd name="T41" fmla="*/ 2147483647 h 61"/>
              <a:gd name="T42" fmla="*/ 2147483647 w 79"/>
              <a:gd name="T43" fmla="*/ 2147483647 h 61"/>
              <a:gd name="T44" fmla="*/ 2147483647 w 79"/>
              <a:gd name="T45" fmla="*/ 2147483647 h 61"/>
              <a:gd name="T46" fmla="*/ 2147483647 w 79"/>
              <a:gd name="T47" fmla="*/ 2147483647 h 61"/>
              <a:gd name="T48" fmla="*/ 2147483647 w 79"/>
              <a:gd name="T49" fmla="*/ 2147483647 h 61"/>
              <a:gd name="T50" fmla="*/ 2147483647 w 79"/>
              <a:gd name="T51" fmla="*/ 2147483647 h 61"/>
              <a:gd name="T52" fmla="*/ 2147483647 w 79"/>
              <a:gd name="T53" fmla="*/ 2147483647 h 61"/>
              <a:gd name="T54" fmla="*/ 2147483647 w 79"/>
              <a:gd name="T55" fmla="*/ 2147483647 h 61"/>
              <a:gd name="T56" fmla="*/ 2147483647 w 79"/>
              <a:gd name="T57" fmla="*/ 2147483647 h 61"/>
              <a:gd name="T58" fmla="*/ 2147483647 w 79"/>
              <a:gd name="T59" fmla="*/ 2147483647 h 61"/>
              <a:gd name="T60" fmla="*/ 2147483647 w 79"/>
              <a:gd name="T61" fmla="*/ 2147483647 h 61"/>
              <a:gd name="T62" fmla="*/ 2147483647 w 79"/>
              <a:gd name="T63" fmla="*/ 2147483647 h 61"/>
              <a:gd name="T64" fmla="*/ 0 w 79"/>
              <a:gd name="T65" fmla="*/ 2147483647 h 61"/>
              <a:gd name="T66" fmla="*/ 2147483647 w 79"/>
              <a:gd name="T67" fmla="*/ 2147483647 h 61"/>
              <a:gd name="T68" fmla="*/ 2147483647 w 79"/>
              <a:gd name="T69" fmla="*/ 2147483647 h 61"/>
              <a:gd name="T70" fmla="*/ 2147483647 w 79"/>
              <a:gd name="T71" fmla="*/ 2147483647 h 61"/>
              <a:gd name="T72" fmla="*/ 2147483647 w 79"/>
              <a:gd name="T73" fmla="*/ 2147483647 h 61"/>
              <a:gd name="T74" fmla="*/ 2147483647 w 79"/>
              <a:gd name="T75" fmla="*/ 2147483647 h 61"/>
              <a:gd name="T76" fmla="*/ 2147483647 w 79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1"/>
              <a:gd name="T119" fmla="*/ 79 w 79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1">
                <a:moveTo>
                  <a:pt x="29" y="23"/>
                </a:moveTo>
                <a:lnTo>
                  <a:pt x="36" y="25"/>
                </a:lnTo>
                <a:lnTo>
                  <a:pt x="43" y="26"/>
                </a:lnTo>
                <a:lnTo>
                  <a:pt x="49" y="28"/>
                </a:lnTo>
                <a:lnTo>
                  <a:pt x="55" y="29"/>
                </a:lnTo>
                <a:lnTo>
                  <a:pt x="60" y="32"/>
                </a:lnTo>
                <a:lnTo>
                  <a:pt x="65" y="33"/>
                </a:lnTo>
                <a:lnTo>
                  <a:pt x="68" y="35"/>
                </a:lnTo>
                <a:lnTo>
                  <a:pt x="71" y="36"/>
                </a:lnTo>
                <a:lnTo>
                  <a:pt x="74" y="38"/>
                </a:lnTo>
                <a:lnTo>
                  <a:pt x="76" y="40"/>
                </a:lnTo>
                <a:lnTo>
                  <a:pt x="77" y="42"/>
                </a:lnTo>
                <a:lnTo>
                  <a:pt x="78" y="43"/>
                </a:lnTo>
                <a:lnTo>
                  <a:pt x="79" y="45"/>
                </a:lnTo>
                <a:lnTo>
                  <a:pt x="79" y="46"/>
                </a:lnTo>
                <a:lnTo>
                  <a:pt x="79" y="47"/>
                </a:lnTo>
                <a:lnTo>
                  <a:pt x="78" y="50"/>
                </a:lnTo>
                <a:lnTo>
                  <a:pt x="77" y="51"/>
                </a:lnTo>
                <a:lnTo>
                  <a:pt x="76" y="52"/>
                </a:lnTo>
                <a:lnTo>
                  <a:pt x="75" y="53"/>
                </a:lnTo>
                <a:lnTo>
                  <a:pt x="68" y="56"/>
                </a:lnTo>
                <a:lnTo>
                  <a:pt x="60" y="59"/>
                </a:lnTo>
                <a:lnTo>
                  <a:pt x="52" y="60"/>
                </a:lnTo>
                <a:lnTo>
                  <a:pt x="42" y="61"/>
                </a:lnTo>
                <a:lnTo>
                  <a:pt x="33" y="61"/>
                </a:lnTo>
                <a:lnTo>
                  <a:pt x="24" y="60"/>
                </a:lnTo>
                <a:lnTo>
                  <a:pt x="16" y="57"/>
                </a:lnTo>
                <a:lnTo>
                  <a:pt x="11" y="55"/>
                </a:lnTo>
                <a:lnTo>
                  <a:pt x="8" y="53"/>
                </a:lnTo>
                <a:lnTo>
                  <a:pt x="4" y="50"/>
                </a:lnTo>
                <a:lnTo>
                  <a:pt x="2" y="46"/>
                </a:lnTo>
                <a:lnTo>
                  <a:pt x="1" y="43"/>
                </a:lnTo>
                <a:lnTo>
                  <a:pt x="0" y="38"/>
                </a:lnTo>
                <a:lnTo>
                  <a:pt x="1" y="34"/>
                </a:lnTo>
                <a:lnTo>
                  <a:pt x="2" y="28"/>
                </a:lnTo>
                <a:lnTo>
                  <a:pt x="5" y="22"/>
                </a:lnTo>
                <a:lnTo>
                  <a:pt x="10" y="15"/>
                </a:lnTo>
                <a:lnTo>
                  <a:pt x="16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8" name="Freeform 269"/>
          <p:cNvSpPr>
            <a:spLocks/>
          </p:cNvSpPr>
          <p:nvPr/>
        </p:nvSpPr>
        <p:spPr bwMode="auto">
          <a:xfrm>
            <a:off x="5514975" y="3252788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1" y="37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7" y="40"/>
                </a:lnTo>
                <a:lnTo>
                  <a:pt x="14" y="39"/>
                </a:lnTo>
                <a:lnTo>
                  <a:pt x="10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7"/>
                </a:lnTo>
                <a:lnTo>
                  <a:pt x="29" y="9"/>
                </a:lnTo>
                <a:lnTo>
                  <a:pt x="31" y="12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9" name="Freeform 270"/>
          <p:cNvSpPr>
            <a:spLocks/>
          </p:cNvSpPr>
          <p:nvPr/>
        </p:nvSpPr>
        <p:spPr bwMode="auto">
          <a:xfrm>
            <a:off x="5197475" y="3067050"/>
            <a:ext cx="14288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0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1"/>
                </a:lnTo>
                <a:lnTo>
                  <a:pt x="14" y="40"/>
                </a:lnTo>
                <a:lnTo>
                  <a:pt x="9" y="36"/>
                </a:lnTo>
                <a:lnTo>
                  <a:pt x="6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6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3"/>
                </a:lnTo>
                <a:lnTo>
                  <a:pt x="26" y="5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0" name="Freeform 271"/>
          <p:cNvSpPr>
            <a:spLocks/>
          </p:cNvSpPr>
          <p:nvPr/>
        </p:nvSpPr>
        <p:spPr bwMode="auto">
          <a:xfrm>
            <a:off x="5330825" y="3030538"/>
            <a:ext cx="12700" cy="17462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8"/>
                </a:lnTo>
                <a:lnTo>
                  <a:pt x="25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4" y="3"/>
                </a:lnTo>
                <a:lnTo>
                  <a:pt x="6" y="1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4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1" name="Freeform 272"/>
          <p:cNvSpPr>
            <a:spLocks/>
          </p:cNvSpPr>
          <p:nvPr/>
        </p:nvSpPr>
        <p:spPr bwMode="auto">
          <a:xfrm>
            <a:off x="5280025" y="2847975"/>
            <a:ext cx="14288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0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9"/>
                </a:lnTo>
                <a:lnTo>
                  <a:pt x="26" y="40"/>
                </a:lnTo>
                <a:lnTo>
                  <a:pt x="23" y="41"/>
                </a:lnTo>
                <a:lnTo>
                  <a:pt x="19" y="42"/>
                </a:lnTo>
                <a:lnTo>
                  <a:pt x="16" y="41"/>
                </a:lnTo>
                <a:lnTo>
                  <a:pt x="14" y="40"/>
                </a:lnTo>
                <a:lnTo>
                  <a:pt x="9" y="37"/>
                </a:lnTo>
                <a:lnTo>
                  <a:pt x="6" y="34"/>
                </a:lnTo>
                <a:lnTo>
                  <a:pt x="4" y="30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2"/>
                </a:lnTo>
                <a:lnTo>
                  <a:pt x="23" y="3"/>
                </a:lnTo>
                <a:lnTo>
                  <a:pt x="26" y="5"/>
                </a:lnTo>
                <a:lnTo>
                  <a:pt x="28" y="7"/>
                </a:lnTo>
                <a:lnTo>
                  <a:pt x="29" y="11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2" name="Freeform 273"/>
          <p:cNvSpPr>
            <a:spLocks/>
          </p:cNvSpPr>
          <p:nvPr/>
        </p:nvSpPr>
        <p:spPr bwMode="auto">
          <a:xfrm>
            <a:off x="5153025" y="2882900"/>
            <a:ext cx="12700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3" y="40"/>
                </a:lnTo>
                <a:lnTo>
                  <a:pt x="20" y="40"/>
                </a:lnTo>
                <a:lnTo>
                  <a:pt x="17" y="40"/>
                </a:lnTo>
                <a:lnTo>
                  <a:pt x="13" y="39"/>
                </a:lnTo>
                <a:lnTo>
                  <a:pt x="10" y="37"/>
                </a:lnTo>
                <a:lnTo>
                  <a:pt x="7" y="32"/>
                </a:lnTo>
                <a:lnTo>
                  <a:pt x="3" y="29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30" y="13"/>
                </a:lnTo>
                <a:lnTo>
                  <a:pt x="29" y="17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3" name="Freeform 274"/>
          <p:cNvSpPr>
            <a:spLocks/>
          </p:cNvSpPr>
          <p:nvPr/>
        </p:nvSpPr>
        <p:spPr bwMode="auto">
          <a:xfrm>
            <a:off x="5238750" y="3265488"/>
            <a:ext cx="122238" cy="98425"/>
          </a:xfrm>
          <a:custGeom>
            <a:avLst/>
            <a:gdLst>
              <a:gd name="T0" fmla="*/ 2147483647 w 307"/>
              <a:gd name="T1" fmla="*/ 0 h 249"/>
              <a:gd name="T2" fmla="*/ 2147483647 w 307"/>
              <a:gd name="T3" fmla="*/ 2147483647 h 249"/>
              <a:gd name="T4" fmla="*/ 2147483647 w 307"/>
              <a:gd name="T5" fmla="*/ 2147483647 h 249"/>
              <a:gd name="T6" fmla="*/ 2147483647 w 307"/>
              <a:gd name="T7" fmla="*/ 2147483647 h 249"/>
              <a:gd name="T8" fmla="*/ 2147483647 w 307"/>
              <a:gd name="T9" fmla="*/ 2147483647 h 249"/>
              <a:gd name="T10" fmla="*/ 2147483647 w 307"/>
              <a:gd name="T11" fmla="*/ 2147483647 h 249"/>
              <a:gd name="T12" fmla="*/ 2147483647 w 307"/>
              <a:gd name="T13" fmla="*/ 2147483647 h 249"/>
              <a:gd name="T14" fmla="*/ 2147483647 w 307"/>
              <a:gd name="T15" fmla="*/ 2147483647 h 249"/>
              <a:gd name="T16" fmla="*/ 2147483647 w 307"/>
              <a:gd name="T17" fmla="*/ 2147483647 h 249"/>
              <a:gd name="T18" fmla="*/ 2147483647 w 307"/>
              <a:gd name="T19" fmla="*/ 2147483647 h 249"/>
              <a:gd name="T20" fmla="*/ 2147483647 w 307"/>
              <a:gd name="T21" fmla="*/ 2147483647 h 249"/>
              <a:gd name="T22" fmla="*/ 2147483647 w 307"/>
              <a:gd name="T23" fmla="*/ 2147483647 h 249"/>
              <a:gd name="T24" fmla="*/ 2147483647 w 307"/>
              <a:gd name="T25" fmla="*/ 2147483647 h 249"/>
              <a:gd name="T26" fmla="*/ 2147483647 w 307"/>
              <a:gd name="T27" fmla="*/ 2147483647 h 249"/>
              <a:gd name="T28" fmla="*/ 2147483647 w 307"/>
              <a:gd name="T29" fmla="*/ 2147483647 h 249"/>
              <a:gd name="T30" fmla="*/ 2147483647 w 307"/>
              <a:gd name="T31" fmla="*/ 2147483647 h 249"/>
              <a:gd name="T32" fmla="*/ 2147483647 w 307"/>
              <a:gd name="T33" fmla="*/ 2147483647 h 249"/>
              <a:gd name="T34" fmla="*/ 2147483647 w 307"/>
              <a:gd name="T35" fmla="*/ 2147483647 h 249"/>
              <a:gd name="T36" fmla="*/ 2147483647 w 307"/>
              <a:gd name="T37" fmla="*/ 2147483647 h 249"/>
              <a:gd name="T38" fmla="*/ 2147483647 w 307"/>
              <a:gd name="T39" fmla="*/ 2147483647 h 249"/>
              <a:gd name="T40" fmla="*/ 2147483647 w 307"/>
              <a:gd name="T41" fmla="*/ 2147483647 h 249"/>
              <a:gd name="T42" fmla="*/ 2147483647 w 307"/>
              <a:gd name="T43" fmla="*/ 2147483647 h 249"/>
              <a:gd name="T44" fmla="*/ 2147483647 w 307"/>
              <a:gd name="T45" fmla="*/ 2147483647 h 249"/>
              <a:gd name="T46" fmla="*/ 2147483647 w 307"/>
              <a:gd name="T47" fmla="*/ 2147483647 h 249"/>
              <a:gd name="T48" fmla="*/ 2147483647 w 307"/>
              <a:gd name="T49" fmla="*/ 2147483647 h 249"/>
              <a:gd name="T50" fmla="*/ 2147483647 w 307"/>
              <a:gd name="T51" fmla="*/ 2147483647 h 249"/>
              <a:gd name="T52" fmla="*/ 2147483647 w 307"/>
              <a:gd name="T53" fmla="*/ 2147483647 h 249"/>
              <a:gd name="T54" fmla="*/ 2147483647 w 307"/>
              <a:gd name="T55" fmla="*/ 2147483647 h 249"/>
              <a:gd name="T56" fmla="*/ 2147483647 w 307"/>
              <a:gd name="T57" fmla="*/ 2147483647 h 249"/>
              <a:gd name="T58" fmla="*/ 0 w 307"/>
              <a:gd name="T59" fmla="*/ 2147483647 h 249"/>
              <a:gd name="T60" fmla="*/ 2147483647 w 307"/>
              <a:gd name="T61" fmla="*/ 2147483647 h 249"/>
              <a:gd name="T62" fmla="*/ 2147483647 w 307"/>
              <a:gd name="T63" fmla="*/ 2147483647 h 249"/>
              <a:gd name="T64" fmla="*/ 2147483647 w 307"/>
              <a:gd name="T65" fmla="*/ 2147483647 h 249"/>
              <a:gd name="T66" fmla="*/ 2147483647 w 307"/>
              <a:gd name="T67" fmla="*/ 2147483647 h 249"/>
              <a:gd name="T68" fmla="*/ 2147483647 w 307"/>
              <a:gd name="T69" fmla="*/ 2147483647 h 249"/>
              <a:gd name="T70" fmla="*/ 2147483647 w 307"/>
              <a:gd name="T71" fmla="*/ 2147483647 h 249"/>
              <a:gd name="T72" fmla="*/ 2147483647 w 307"/>
              <a:gd name="T73" fmla="*/ 2147483647 h 2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49"/>
              <a:gd name="T113" fmla="*/ 307 w 307"/>
              <a:gd name="T114" fmla="*/ 249 h 2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49">
                <a:moveTo>
                  <a:pt x="140" y="0"/>
                </a:moveTo>
                <a:lnTo>
                  <a:pt x="147" y="0"/>
                </a:lnTo>
                <a:lnTo>
                  <a:pt x="155" y="2"/>
                </a:lnTo>
                <a:lnTo>
                  <a:pt x="163" y="4"/>
                </a:lnTo>
                <a:lnTo>
                  <a:pt x="172" y="8"/>
                </a:lnTo>
                <a:lnTo>
                  <a:pt x="182" y="12"/>
                </a:lnTo>
                <a:lnTo>
                  <a:pt x="191" y="17"/>
                </a:lnTo>
                <a:lnTo>
                  <a:pt x="203" y="23"/>
                </a:lnTo>
                <a:lnTo>
                  <a:pt x="213" y="30"/>
                </a:lnTo>
                <a:lnTo>
                  <a:pt x="224" y="38"/>
                </a:lnTo>
                <a:lnTo>
                  <a:pt x="236" y="47"/>
                </a:lnTo>
                <a:lnTo>
                  <a:pt x="247" y="57"/>
                </a:lnTo>
                <a:lnTo>
                  <a:pt x="259" y="67"/>
                </a:lnTo>
                <a:lnTo>
                  <a:pt x="269" y="77"/>
                </a:lnTo>
                <a:lnTo>
                  <a:pt x="278" y="88"/>
                </a:lnTo>
                <a:lnTo>
                  <a:pt x="287" y="99"/>
                </a:lnTo>
                <a:lnTo>
                  <a:pt x="293" y="112"/>
                </a:lnTo>
                <a:lnTo>
                  <a:pt x="299" y="123"/>
                </a:lnTo>
                <a:lnTo>
                  <a:pt x="303" y="135"/>
                </a:lnTo>
                <a:lnTo>
                  <a:pt x="306" y="144"/>
                </a:lnTo>
                <a:lnTo>
                  <a:pt x="307" y="154"/>
                </a:lnTo>
                <a:lnTo>
                  <a:pt x="307" y="164"/>
                </a:lnTo>
                <a:lnTo>
                  <a:pt x="304" y="173"/>
                </a:lnTo>
                <a:lnTo>
                  <a:pt x="301" y="183"/>
                </a:lnTo>
                <a:lnTo>
                  <a:pt x="297" y="192"/>
                </a:lnTo>
                <a:lnTo>
                  <a:pt x="290" y="200"/>
                </a:lnTo>
                <a:lnTo>
                  <a:pt x="282" y="209"/>
                </a:lnTo>
                <a:lnTo>
                  <a:pt x="273" y="217"/>
                </a:lnTo>
                <a:lnTo>
                  <a:pt x="264" y="224"/>
                </a:lnTo>
                <a:lnTo>
                  <a:pt x="253" y="230"/>
                </a:lnTo>
                <a:lnTo>
                  <a:pt x="243" y="236"/>
                </a:lnTo>
                <a:lnTo>
                  <a:pt x="232" y="240"/>
                </a:lnTo>
                <a:lnTo>
                  <a:pt x="221" y="244"/>
                </a:lnTo>
                <a:lnTo>
                  <a:pt x="210" y="247"/>
                </a:lnTo>
                <a:lnTo>
                  <a:pt x="199" y="248"/>
                </a:lnTo>
                <a:lnTo>
                  <a:pt x="187" y="249"/>
                </a:lnTo>
                <a:lnTo>
                  <a:pt x="175" y="248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30" y="229"/>
                </a:lnTo>
                <a:lnTo>
                  <a:pt x="120" y="221"/>
                </a:lnTo>
                <a:lnTo>
                  <a:pt x="109" y="214"/>
                </a:lnTo>
                <a:lnTo>
                  <a:pt x="99" y="205"/>
                </a:lnTo>
                <a:lnTo>
                  <a:pt x="87" y="194"/>
                </a:lnTo>
                <a:lnTo>
                  <a:pt x="77" y="184"/>
                </a:lnTo>
                <a:lnTo>
                  <a:pt x="67" y="174"/>
                </a:lnTo>
                <a:lnTo>
                  <a:pt x="56" y="163"/>
                </a:lnTo>
                <a:lnTo>
                  <a:pt x="47" y="152"/>
                </a:lnTo>
                <a:lnTo>
                  <a:pt x="39" y="143"/>
                </a:lnTo>
                <a:lnTo>
                  <a:pt x="33" y="134"/>
                </a:lnTo>
                <a:lnTo>
                  <a:pt x="26" y="125"/>
                </a:lnTo>
                <a:lnTo>
                  <a:pt x="19" y="116"/>
                </a:lnTo>
                <a:lnTo>
                  <a:pt x="15" y="107"/>
                </a:lnTo>
                <a:lnTo>
                  <a:pt x="10" y="99"/>
                </a:lnTo>
                <a:lnTo>
                  <a:pt x="6" y="90"/>
                </a:lnTo>
                <a:lnTo>
                  <a:pt x="3" y="83"/>
                </a:lnTo>
                <a:lnTo>
                  <a:pt x="1" y="75"/>
                </a:lnTo>
                <a:lnTo>
                  <a:pt x="0" y="67"/>
                </a:lnTo>
                <a:lnTo>
                  <a:pt x="0" y="59"/>
                </a:lnTo>
                <a:lnTo>
                  <a:pt x="2" y="52"/>
                </a:lnTo>
                <a:lnTo>
                  <a:pt x="5" y="47"/>
                </a:lnTo>
                <a:lnTo>
                  <a:pt x="9" y="41"/>
                </a:lnTo>
                <a:lnTo>
                  <a:pt x="13" y="37"/>
                </a:lnTo>
                <a:lnTo>
                  <a:pt x="19" y="32"/>
                </a:lnTo>
                <a:lnTo>
                  <a:pt x="26" y="29"/>
                </a:lnTo>
                <a:lnTo>
                  <a:pt x="35" y="25"/>
                </a:lnTo>
                <a:lnTo>
                  <a:pt x="44" y="23"/>
                </a:lnTo>
                <a:lnTo>
                  <a:pt x="54" y="21"/>
                </a:lnTo>
                <a:lnTo>
                  <a:pt x="66" y="20"/>
                </a:lnTo>
                <a:lnTo>
                  <a:pt x="80" y="19"/>
                </a:lnTo>
                <a:lnTo>
                  <a:pt x="94" y="19"/>
                </a:lnTo>
                <a:lnTo>
                  <a:pt x="110" y="19"/>
                </a:lnTo>
                <a:lnTo>
                  <a:pt x="128" y="20"/>
                </a:lnTo>
                <a:lnTo>
                  <a:pt x="147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4" name="Freeform 275"/>
          <p:cNvSpPr>
            <a:spLocks/>
          </p:cNvSpPr>
          <p:nvPr/>
        </p:nvSpPr>
        <p:spPr bwMode="auto">
          <a:xfrm>
            <a:off x="5102225" y="308451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2"/>
                </a:lnTo>
                <a:lnTo>
                  <a:pt x="4" y="29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7" y="7"/>
                </a:lnTo>
                <a:lnTo>
                  <a:pt x="28" y="10"/>
                </a:lnTo>
                <a:lnTo>
                  <a:pt x="29" y="12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5" name="Freeform 276"/>
          <p:cNvSpPr>
            <a:spLocks/>
          </p:cNvSpPr>
          <p:nvPr/>
        </p:nvSpPr>
        <p:spPr bwMode="auto">
          <a:xfrm>
            <a:off x="5132388" y="3198813"/>
            <a:ext cx="14287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2147483647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0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4"/>
                </a:moveTo>
                <a:lnTo>
                  <a:pt x="30" y="37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3" y="39"/>
                </a:lnTo>
                <a:lnTo>
                  <a:pt x="8" y="36"/>
                </a:lnTo>
                <a:lnTo>
                  <a:pt x="5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5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6" name="Freeform 277"/>
          <p:cNvSpPr>
            <a:spLocks/>
          </p:cNvSpPr>
          <p:nvPr/>
        </p:nvSpPr>
        <p:spPr bwMode="auto">
          <a:xfrm>
            <a:off x="5005388" y="3232150"/>
            <a:ext cx="12700" cy="17463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29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2"/>
                </a:lnTo>
                <a:lnTo>
                  <a:pt x="28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7" name="Freeform 278"/>
          <p:cNvSpPr>
            <a:spLocks/>
          </p:cNvSpPr>
          <p:nvPr/>
        </p:nvSpPr>
        <p:spPr bwMode="auto">
          <a:xfrm>
            <a:off x="4459288" y="2262188"/>
            <a:ext cx="136525" cy="150812"/>
          </a:xfrm>
          <a:custGeom>
            <a:avLst/>
            <a:gdLst>
              <a:gd name="T0" fmla="*/ 2147483647 w 347"/>
              <a:gd name="T1" fmla="*/ 2147483647 h 382"/>
              <a:gd name="T2" fmla="*/ 2147483647 w 347"/>
              <a:gd name="T3" fmla="*/ 2147483647 h 382"/>
              <a:gd name="T4" fmla="*/ 2147483647 w 347"/>
              <a:gd name="T5" fmla="*/ 2147483647 h 382"/>
              <a:gd name="T6" fmla="*/ 2147483647 w 347"/>
              <a:gd name="T7" fmla="*/ 2147483647 h 382"/>
              <a:gd name="T8" fmla="*/ 2147483647 w 347"/>
              <a:gd name="T9" fmla="*/ 2147483647 h 382"/>
              <a:gd name="T10" fmla="*/ 2147483647 w 347"/>
              <a:gd name="T11" fmla="*/ 2147483647 h 382"/>
              <a:gd name="T12" fmla="*/ 2147483647 w 347"/>
              <a:gd name="T13" fmla="*/ 2147483647 h 382"/>
              <a:gd name="T14" fmla="*/ 2147483647 w 347"/>
              <a:gd name="T15" fmla="*/ 2147483647 h 382"/>
              <a:gd name="T16" fmla="*/ 2147483647 w 347"/>
              <a:gd name="T17" fmla="*/ 2147483647 h 382"/>
              <a:gd name="T18" fmla="*/ 2147483647 w 347"/>
              <a:gd name="T19" fmla="*/ 2147483647 h 382"/>
              <a:gd name="T20" fmla="*/ 2147483647 w 347"/>
              <a:gd name="T21" fmla="*/ 2147483647 h 382"/>
              <a:gd name="T22" fmla="*/ 2147483647 w 347"/>
              <a:gd name="T23" fmla="*/ 2147483647 h 382"/>
              <a:gd name="T24" fmla="*/ 2147483647 w 347"/>
              <a:gd name="T25" fmla="*/ 2147483647 h 382"/>
              <a:gd name="T26" fmla="*/ 2147483647 w 347"/>
              <a:gd name="T27" fmla="*/ 2147483647 h 382"/>
              <a:gd name="T28" fmla="*/ 2147483647 w 347"/>
              <a:gd name="T29" fmla="*/ 2147483647 h 382"/>
              <a:gd name="T30" fmla="*/ 2147483647 w 347"/>
              <a:gd name="T31" fmla="*/ 2147483647 h 382"/>
              <a:gd name="T32" fmla="*/ 2147483647 w 347"/>
              <a:gd name="T33" fmla="*/ 2147483647 h 382"/>
              <a:gd name="T34" fmla="*/ 2147483647 w 347"/>
              <a:gd name="T35" fmla="*/ 2147483647 h 382"/>
              <a:gd name="T36" fmla="*/ 2147483647 w 347"/>
              <a:gd name="T37" fmla="*/ 2147483647 h 382"/>
              <a:gd name="T38" fmla="*/ 2147483647 w 347"/>
              <a:gd name="T39" fmla="*/ 2147483647 h 382"/>
              <a:gd name="T40" fmla="*/ 2147483647 w 347"/>
              <a:gd name="T41" fmla="*/ 2147483647 h 382"/>
              <a:gd name="T42" fmla="*/ 2147483647 w 347"/>
              <a:gd name="T43" fmla="*/ 2147483647 h 382"/>
              <a:gd name="T44" fmla="*/ 2147483647 w 347"/>
              <a:gd name="T45" fmla="*/ 2147483647 h 382"/>
              <a:gd name="T46" fmla="*/ 2147483647 w 347"/>
              <a:gd name="T47" fmla="*/ 2147483647 h 382"/>
              <a:gd name="T48" fmla="*/ 2147483647 w 347"/>
              <a:gd name="T49" fmla="*/ 2147483647 h 382"/>
              <a:gd name="T50" fmla="*/ 2147483647 w 347"/>
              <a:gd name="T51" fmla="*/ 2147483647 h 382"/>
              <a:gd name="T52" fmla="*/ 2147483647 w 347"/>
              <a:gd name="T53" fmla="*/ 2147483647 h 382"/>
              <a:gd name="T54" fmla="*/ 2147483647 w 347"/>
              <a:gd name="T55" fmla="*/ 2147483647 h 382"/>
              <a:gd name="T56" fmla="*/ 2147483647 w 347"/>
              <a:gd name="T57" fmla="*/ 2147483647 h 382"/>
              <a:gd name="T58" fmla="*/ 2147483647 w 347"/>
              <a:gd name="T59" fmla="*/ 2147483647 h 382"/>
              <a:gd name="T60" fmla="*/ 2147483647 w 347"/>
              <a:gd name="T61" fmla="*/ 2147483647 h 382"/>
              <a:gd name="T62" fmla="*/ 2147483647 w 347"/>
              <a:gd name="T63" fmla="*/ 2147483647 h 382"/>
              <a:gd name="T64" fmla="*/ 2147483647 w 347"/>
              <a:gd name="T65" fmla="*/ 2147483647 h 382"/>
              <a:gd name="T66" fmla="*/ 2147483647 w 347"/>
              <a:gd name="T67" fmla="*/ 2147483647 h 382"/>
              <a:gd name="T68" fmla="*/ 2147483647 w 347"/>
              <a:gd name="T69" fmla="*/ 2147483647 h 382"/>
              <a:gd name="T70" fmla="*/ 2147483647 w 347"/>
              <a:gd name="T71" fmla="*/ 2147483647 h 382"/>
              <a:gd name="T72" fmla="*/ 2147483647 w 347"/>
              <a:gd name="T73" fmla="*/ 2147483647 h 382"/>
              <a:gd name="T74" fmla="*/ 2147483647 w 347"/>
              <a:gd name="T75" fmla="*/ 2147483647 h 382"/>
              <a:gd name="T76" fmla="*/ 2147483647 w 347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7"/>
              <a:gd name="T118" fmla="*/ 0 h 382"/>
              <a:gd name="T119" fmla="*/ 347 w 347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7" h="382">
                <a:moveTo>
                  <a:pt x="305" y="0"/>
                </a:moveTo>
                <a:lnTo>
                  <a:pt x="296" y="16"/>
                </a:lnTo>
                <a:lnTo>
                  <a:pt x="286" y="29"/>
                </a:lnTo>
                <a:lnTo>
                  <a:pt x="275" y="43"/>
                </a:lnTo>
                <a:lnTo>
                  <a:pt x="263" y="54"/>
                </a:lnTo>
                <a:lnTo>
                  <a:pt x="250" y="65"/>
                </a:lnTo>
                <a:lnTo>
                  <a:pt x="237" y="75"/>
                </a:lnTo>
                <a:lnTo>
                  <a:pt x="223" y="84"/>
                </a:lnTo>
                <a:lnTo>
                  <a:pt x="209" y="93"/>
                </a:lnTo>
                <a:lnTo>
                  <a:pt x="187" y="106"/>
                </a:lnTo>
                <a:lnTo>
                  <a:pt x="164" y="119"/>
                </a:lnTo>
                <a:lnTo>
                  <a:pt x="142" y="131"/>
                </a:lnTo>
                <a:lnTo>
                  <a:pt x="119" y="143"/>
                </a:lnTo>
                <a:lnTo>
                  <a:pt x="98" y="156"/>
                </a:lnTo>
                <a:lnTo>
                  <a:pt x="78" y="170"/>
                </a:lnTo>
                <a:lnTo>
                  <a:pt x="59" y="185"/>
                </a:lnTo>
                <a:lnTo>
                  <a:pt x="51" y="193"/>
                </a:lnTo>
                <a:lnTo>
                  <a:pt x="44" y="199"/>
                </a:lnTo>
                <a:lnTo>
                  <a:pt x="37" y="208"/>
                </a:lnTo>
                <a:lnTo>
                  <a:pt x="31" y="216"/>
                </a:lnTo>
                <a:lnTo>
                  <a:pt x="24" y="225"/>
                </a:lnTo>
                <a:lnTo>
                  <a:pt x="20" y="235"/>
                </a:lnTo>
                <a:lnTo>
                  <a:pt x="14" y="245"/>
                </a:lnTo>
                <a:lnTo>
                  <a:pt x="10" y="255"/>
                </a:lnTo>
                <a:lnTo>
                  <a:pt x="6" y="266"/>
                </a:lnTo>
                <a:lnTo>
                  <a:pt x="4" y="278"/>
                </a:lnTo>
                <a:lnTo>
                  <a:pt x="2" y="290"/>
                </a:lnTo>
                <a:lnTo>
                  <a:pt x="1" y="301"/>
                </a:lnTo>
                <a:lnTo>
                  <a:pt x="0" y="312"/>
                </a:lnTo>
                <a:lnTo>
                  <a:pt x="1" y="324"/>
                </a:lnTo>
                <a:lnTo>
                  <a:pt x="2" y="335"/>
                </a:lnTo>
                <a:lnTo>
                  <a:pt x="4" y="345"/>
                </a:lnTo>
                <a:lnTo>
                  <a:pt x="7" y="354"/>
                </a:lnTo>
                <a:lnTo>
                  <a:pt x="12" y="362"/>
                </a:lnTo>
                <a:lnTo>
                  <a:pt x="19" y="368"/>
                </a:lnTo>
                <a:lnTo>
                  <a:pt x="25" y="374"/>
                </a:lnTo>
                <a:lnTo>
                  <a:pt x="33" y="377"/>
                </a:lnTo>
                <a:lnTo>
                  <a:pt x="42" y="381"/>
                </a:lnTo>
                <a:lnTo>
                  <a:pt x="52" y="382"/>
                </a:lnTo>
                <a:lnTo>
                  <a:pt x="63" y="382"/>
                </a:lnTo>
                <a:lnTo>
                  <a:pt x="75" y="381"/>
                </a:lnTo>
                <a:lnTo>
                  <a:pt x="87" y="378"/>
                </a:lnTo>
                <a:lnTo>
                  <a:pt x="99" y="376"/>
                </a:lnTo>
                <a:lnTo>
                  <a:pt x="110" y="373"/>
                </a:lnTo>
                <a:lnTo>
                  <a:pt x="123" y="369"/>
                </a:lnTo>
                <a:lnTo>
                  <a:pt x="135" y="365"/>
                </a:lnTo>
                <a:lnTo>
                  <a:pt x="146" y="361"/>
                </a:lnTo>
                <a:lnTo>
                  <a:pt x="156" y="355"/>
                </a:lnTo>
                <a:lnTo>
                  <a:pt x="166" y="350"/>
                </a:lnTo>
                <a:lnTo>
                  <a:pt x="185" y="338"/>
                </a:lnTo>
                <a:lnTo>
                  <a:pt x="202" y="326"/>
                </a:lnTo>
                <a:lnTo>
                  <a:pt x="216" y="313"/>
                </a:lnTo>
                <a:lnTo>
                  <a:pt x="228" y="301"/>
                </a:lnTo>
                <a:lnTo>
                  <a:pt x="240" y="288"/>
                </a:lnTo>
                <a:lnTo>
                  <a:pt x="254" y="274"/>
                </a:lnTo>
                <a:lnTo>
                  <a:pt x="268" y="260"/>
                </a:lnTo>
                <a:lnTo>
                  <a:pt x="284" y="245"/>
                </a:lnTo>
                <a:lnTo>
                  <a:pt x="293" y="237"/>
                </a:lnTo>
                <a:lnTo>
                  <a:pt x="302" y="228"/>
                </a:lnTo>
                <a:lnTo>
                  <a:pt x="310" y="219"/>
                </a:lnTo>
                <a:lnTo>
                  <a:pt x="317" y="209"/>
                </a:lnTo>
                <a:lnTo>
                  <a:pt x="325" y="199"/>
                </a:lnTo>
                <a:lnTo>
                  <a:pt x="331" y="189"/>
                </a:lnTo>
                <a:lnTo>
                  <a:pt x="336" y="179"/>
                </a:lnTo>
                <a:lnTo>
                  <a:pt x="341" y="168"/>
                </a:lnTo>
                <a:lnTo>
                  <a:pt x="344" y="157"/>
                </a:lnTo>
                <a:lnTo>
                  <a:pt x="347" y="146"/>
                </a:lnTo>
                <a:lnTo>
                  <a:pt x="347" y="133"/>
                </a:lnTo>
                <a:lnTo>
                  <a:pt x="345" y="124"/>
                </a:lnTo>
                <a:lnTo>
                  <a:pt x="343" y="114"/>
                </a:lnTo>
                <a:lnTo>
                  <a:pt x="340" y="104"/>
                </a:lnTo>
                <a:lnTo>
                  <a:pt x="335" y="93"/>
                </a:lnTo>
                <a:lnTo>
                  <a:pt x="330" y="83"/>
                </a:lnTo>
                <a:lnTo>
                  <a:pt x="323" y="72"/>
                </a:lnTo>
                <a:lnTo>
                  <a:pt x="315" y="61"/>
                </a:lnTo>
                <a:lnTo>
                  <a:pt x="305" y="48"/>
                </a:lnTo>
                <a:lnTo>
                  <a:pt x="294" y="36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8" name="Freeform 279"/>
          <p:cNvSpPr>
            <a:spLocks/>
          </p:cNvSpPr>
          <p:nvPr/>
        </p:nvSpPr>
        <p:spPr bwMode="auto">
          <a:xfrm>
            <a:off x="6319838" y="2238375"/>
            <a:ext cx="136525" cy="152400"/>
          </a:xfrm>
          <a:custGeom>
            <a:avLst/>
            <a:gdLst>
              <a:gd name="T0" fmla="*/ 2147483647 w 347"/>
              <a:gd name="T1" fmla="*/ 2147483647 h 380"/>
              <a:gd name="T2" fmla="*/ 2147483647 w 347"/>
              <a:gd name="T3" fmla="*/ 2147483647 h 380"/>
              <a:gd name="T4" fmla="*/ 2147483647 w 347"/>
              <a:gd name="T5" fmla="*/ 2147483647 h 380"/>
              <a:gd name="T6" fmla="*/ 2147483647 w 347"/>
              <a:gd name="T7" fmla="*/ 2147483647 h 380"/>
              <a:gd name="T8" fmla="*/ 2147483647 w 347"/>
              <a:gd name="T9" fmla="*/ 2147483647 h 380"/>
              <a:gd name="T10" fmla="*/ 2147483647 w 347"/>
              <a:gd name="T11" fmla="*/ 2147483647 h 380"/>
              <a:gd name="T12" fmla="*/ 2147483647 w 347"/>
              <a:gd name="T13" fmla="*/ 2147483647 h 380"/>
              <a:gd name="T14" fmla="*/ 2147483647 w 347"/>
              <a:gd name="T15" fmla="*/ 2147483647 h 380"/>
              <a:gd name="T16" fmla="*/ 2147483647 w 347"/>
              <a:gd name="T17" fmla="*/ 2147483647 h 380"/>
              <a:gd name="T18" fmla="*/ 2147483647 w 347"/>
              <a:gd name="T19" fmla="*/ 2147483647 h 380"/>
              <a:gd name="T20" fmla="*/ 2147483647 w 347"/>
              <a:gd name="T21" fmla="*/ 2147483647 h 380"/>
              <a:gd name="T22" fmla="*/ 2147483647 w 347"/>
              <a:gd name="T23" fmla="*/ 2147483647 h 380"/>
              <a:gd name="T24" fmla="*/ 2147483647 w 347"/>
              <a:gd name="T25" fmla="*/ 2147483647 h 380"/>
              <a:gd name="T26" fmla="*/ 2147483647 w 347"/>
              <a:gd name="T27" fmla="*/ 2147483647 h 380"/>
              <a:gd name="T28" fmla="*/ 2147483647 w 347"/>
              <a:gd name="T29" fmla="*/ 2147483647 h 380"/>
              <a:gd name="T30" fmla="*/ 2147483647 w 347"/>
              <a:gd name="T31" fmla="*/ 2147483647 h 380"/>
              <a:gd name="T32" fmla="*/ 2147483647 w 347"/>
              <a:gd name="T33" fmla="*/ 2147483647 h 380"/>
              <a:gd name="T34" fmla="*/ 2147483647 w 347"/>
              <a:gd name="T35" fmla="*/ 2147483647 h 380"/>
              <a:gd name="T36" fmla="*/ 2147483647 w 347"/>
              <a:gd name="T37" fmla="*/ 2147483647 h 380"/>
              <a:gd name="T38" fmla="*/ 2147483647 w 347"/>
              <a:gd name="T39" fmla="*/ 2147483647 h 380"/>
              <a:gd name="T40" fmla="*/ 2147483647 w 347"/>
              <a:gd name="T41" fmla="*/ 2147483647 h 380"/>
              <a:gd name="T42" fmla="*/ 2147483647 w 347"/>
              <a:gd name="T43" fmla="*/ 2147483647 h 380"/>
              <a:gd name="T44" fmla="*/ 2147483647 w 347"/>
              <a:gd name="T45" fmla="*/ 2147483647 h 380"/>
              <a:gd name="T46" fmla="*/ 2147483647 w 347"/>
              <a:gd name="T47" fmla="*/ 2147483647 h 380"/>
              <a:gd name="T48" fmla="*/ 2147483647 w 347"/>
              <a:gd name="T49" fmla="*/ 2147483647 h 380"/>
              <a:gd name="T50" fmla="*/ 2147483647 w 347"/>
              <a:gd name="T51" fmla="*/ 2147483647 h 380"/>
              <a:gd name="T52" fmla="*/ 2147483647 w 347"/>
              <a:gd name="T53" fmla="*/ 2147483647 h 380"/>
              <a:gd name="T54" fmla="*/ 2147483647 w 347"/>
              <a:gd name="T55" fmla="*/ 2147483647 h 380"/>
              <a:gd name="T56" fmla="*/ 2147483647 w 347"/>
              <a:gd name="T57" fmla="*/ 2147483647 h 380"/>
              <a:gd name="T58" fmla="*/ 2147483647 w 347"/>
              <a:gd name="T59" fmla="*/ 2147483647 h 380"/>
              <a:gd name="T60" fmla="*/ 2147483647 w 347"/>
              <a:gd name="T61" fmla="*/ 2147483647 h 380"/>
              <a:gd name="T62" fmla="*/ 2147483647 w 347"/>
              <a:gd name="T63" fmla="*/ 2147483647 h 380"/>
              <a:gd name="T64" fmla="*/ 2147483647 w 347"/>
              <a:gd name="T65" fmla="*/ 2147483647 h 380"/>
              <a:gd name="T66" fmla="*/ 2147483647 w 347"/>
              <a:gd name="T67" fmla="*/ 2147483647 h 380"/>
              <a:gd name="T68" fmla="*/ 2147483647 w 347"/>
              <a:gd name="T69" fmla="*/ 2147483647 h 380"/>
              <a:gd name="T70" fmla="*/ 2147483647 w 347"/>
              <a:gd name="T71" fmla="*/ 2147483647 h 380"/>
              <a:gd name="T72" fmla="*/ 2147483647 w 347"/>
              <a:gd name="T73" fmla="*/ 2147483647 h 380"/>
              <a:gd name="T74" fmla="*/ 2147483647 w 347"/>
              <a:gd name="T75" fmla="*/ 2147483647 h 380"/>
              <a:gd name="T76" fmla="*/ 2147483647 w 347"/>
              <a:gd name="T77" fmla="*/ 2147483647 h 3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7"/>
              <a:gd name="T118" fmla="*/ 0 h 380"/>
              <a:gd name="T119" fmla="*/ 347 w 347"/>
              <a:gd name="T120" fmla="*/ 380 h 38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7" h="380">
                <a:moveTo>
                  <a:pt x="306" y="0"/>
                </a:moveTo>
                <a:lnTo>
                  <a:pt x="297" y="14"/>
                </a:lnTo>
                <a:lnTo>
                  <a:pt x="287" y="29"/>
                </a:lnTo>
                <a:lnTo>
                  <a:pt x="275" y="41"/>
                </a:lnTo>
                <a:lnTo>
                  <a:pt x="263" y="54"/>
                </a:lnTo>
                <a:lnTo>
                  <a:pt x="251" y="64"/>
                </a:lnTo>
                <a:lnTo>
                  <a:pt x="237" y="74"/>
                </a:lnTo>
                <a:lnTo>
                  <a:pt x="224" y="84"/>
                </a:lnTo>
                <a:lnTo>
                  <a:pt x="211" y="93"/>
                </a:lnTo>
                <a:lnTo>
                  <a:pt x="188" y="105"/>
                </a:lnTo>
                <a:lnTo>
                  <a:pt x="166" y="119"/>
                </a:lnTo>
                <a:lnTo>
                  <a:pt x="142" y="130"/>
                </a:lnTo>
                <a:lnTo>
                  <a:pt x="120" y="142"/>
                </a:lnTo>
                <a:lnTo>
                  <a:pt x="99" y="155"/>
                </a:lnTo>
                <a:lnTo>
                  <a:pt x="78" y="169"/>
                </a:lnTo>
                <a:lnTo>
                  <a:pt x="59" y="185"/>
                </a:lnTo>
                <a:lnTo>
                  <a:pt x="53" y="191"/>
                </a:lnTo>
                <a:lnTo>
                  <a:pt x="45" y="199"/>
                </a:lnTo>
                <a:lnTo>
                  <a:pt x="38" y="207"/>
                </a:lnTo>
                <a:lnTo>
                  <a:pt x="31" y="216"/>
                </a:lnTo>
                <a:lnTo>
                  <a:pt x="26" y="225"/>
                </a:lnTo>
                <a:lnTo>
                  <a:pt x="20" y="234"/>
                </a:lnTo>
                <a:lnTo>
                  <a:pt x="16" y="244"/>
                </a:lnTo>
                <a:lnTo>
                  <a:pt x="11" y="255"/>
                </a:lnTo>
                <a:lnTo>
                  <a:pt x="8" y="266"/>
                </a:lnTo>
                <a:lnTo>
                  <a:pt x="5" y="277"/>
                </a:lnTo>
                <a:lnTo>
                  <a:pt x="2" y="289"/>
                </a:lnTo>
                <a:lnTo>
                  <a:pt x="1" y="301"/>
                </a:lnTo>
                <a:lnTo>
                  <a:pt x="0" y="312"/>
                </a:lnTo>
                <a:lnTo>
                  <a:pt x="1" y="323"/>
                </a:lnTo>
                <a:lnTo>
                  <a:pt x="2" y="333"/>
                </a:lnTo>
                <a:lnTo>
                  <a:pt x="5" y="344"/>
                </a:lnTo>
                <a:lnTo>
                  <a:pt x="8" y="352"/>
                </a:lnTo>
                <a:lnTo>
                  <a:pt x="14" y="360"/>
                </a:lnTo>
                <a:lnTo>
                  <a:pt x="19" y="367"/>
                </a:lnTo>
                <a:lnTo>
                  <a:pt x="26" y="373"/>
                </a:lnTo>
                <a:lnTo>
                  <a:pt x="35" y="377"/>
                </a:lnTo>
                <a:lnTo>
                  <a:pt x="44" y="379"/>
                </a:lnTo>
                <a:lnTo>
                  <a:pt x="54" y="380"/>
                </a:lnTo>
                <a:lnTo>
                  <a:pt x="64" y="380"/>
                </a:lnTo>
                <a:lnTo>
                  <a:pt x="76" y="379"/>
                </a:lnTo>
                <a:lnTo>
                  <a:pt x="87" y="378"/>
                </a:lnTo>
                <a:lnTo>
                  <a:pt x="100" y="376"/>
                </a:lnTo>
                <a:lnTo>
                  <a:pt x="112" y="373"/>
                </a:lnTo>
                <a:lnTo>
                  <a:pt x="123" y="368"/>
                </a:lnTo>
                <a:lnTo>
                  <a:pt x="136" y="364"/>
                </a:lnTo>
                <a:lnTo>
                  <a:pt x="147" y="359"/>
                </a:lnTo>
                <a:lnTo>
                  <a:pt x="158" y="355"/>
                </a:lnTo>
                <a:lnTo>
                  <a:pt x="167" y="349"/>
                </a:lnTo>
                <a:lnTo>
                  <a:pt x="187" y="337"/>
                </a:lnTo>
                <a:lnTo>
                  <a:pt x="203" y="326"/>
                </a:lnTo>
                <a:lnTo>
                  <a:pt x="216" y="313"/>
                </a:lnTo>
                <a:lnTo>
                  <a:pt x="228" y="300"/>
                </a:lnTo>
                <a:lnTo>
                  <a:pt x="241" y="288"/>
                </a:lnTo>
                <a:lnTo>
                  <a:pt x="254" y="273"/>
                </a:lnTo>
                <a:lnTo>
                  <a:pt x="269" y="260"/>
                </a:lnTo>
                <a:lnTo>
                  <a:pt x="284" y="245"/>
                </a:lnTo>
                <a:lnTo>
                  <a:pt x="293" y="236"/>
                </a:lnTo>
                <a:lnTo>
                  <a:pt x="302" y="227"/>
                </a:lnTo>
                <a:lnTo>
                  <a:pt x="310" y="218"/>
                </a:lnTo>
                <a:lnTo>
                  <a:pt x="318" y="209"/>
                </a:lnTo>
                <a:lnTo>
                  <a:pt x="326" y="199"/>
                </a:lnTo>
                <a:lnTo>
                  <a:pt x="333" y="189"/>
                </a:lnTo>
                <a:lnTo>
                  <a:pt x="338" y="179"/>
                </a:lnTo>
                <a:lnTo>
                  <a:pt x="342" y="168"/>
                </a:lnTo>
                <a:lnTo>
                  <a:pt x="345" y="157"/>
                </a:lnTo>
                <a:lnTo>
                  <a:pt x="347" y="144"/>
                </a:lnTo>
                <a:lnTo>
                  <a:pt x="347" y="132"/>
                </a:lnTo>
                <a:lnTo>
                  <a:pt x="346" y="123"/>
                </a:lnTo>
                <a:lnTo>
                  <a:pt x="344" y="113"/>
                </a:lnTo>
                <a:lnTo>
                  <a:pt x="342" y="103"/>
                </a:lnTo>
                <a:lnTo>
                  <a:pt x="337" y="93"/>
                </a:lnTo>
                <a:lnTo>
                  <a:pt x="331" y="82"/>
                </a:lnTo>
                <a:lnTo>
                  <a:pt x="325" y="70"/>
                </a:lnTo>
                <a:lnTo>
                  <a:pt x="316" y="59"/>
                </a:lnTo>
                <a:lnTo>
                  <a:pt x="307" y="48"/>
                </a:lnTo>
                <a:lnTo>
                  <a:pt x="296" y="36"/>
                </a:lnTo>
                <a:lnTo>
                  <a:pt x="282" y="2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9" name="Freeform 280"/>
          <p:cNvSpPr>
            <a:spLocks/>
          </p:cNvSpPr>
          <p:nvPr/>
        </p:nvSpPr>
        <p:spPr bwMode="auto">
          <a:xfrm>
            <a:off x="4459288" y="2262188"/>
            <a:ext cx="136525" cy="150812"/>
          </a:xfrm>
          <a:custGeom>
            <a:avLst/>
            <a:gdLst>
              <a:gd name="T0" fmla="*/ 2147483647 w 347"/>
              <a:gd name="T1" fmla="*/ 2147483647 h 382"/>
              <a:gd name="T2" fmla="*/ 2147483647 w 347"/>
              <a:gd name="T3" fmla="*/ 2147483647 h 382"/>
              <a:gd name="T4" fmla="*/ 2147483647 w 347"/>
              <a:gd name="T5" fmla="*/ 2147483647 h 382"/>
              <a:gd name="T6" fmla="*/ 2147483647 w 347"/>
              <a:gd name="T7" fmla="*/ 2147483647 h 382"/>
              <a:gd name="T8" fmla="*/ 2147483647 w 347"/>
              <a:gd name="T9" fmla="*/ 2147483647 h 382"/>
              <a:gd name="T10" fmla="*/ 2147483647 w 347"/>
              <a:gd name="T11" fmla="*/ 2147483647 h 382"/>
              <a:gd name="T12" fmla="*/ 2147483647 w 347"/>
              <a:gd name="T13" fmla="*/ 2147483647 h 382"/>
              <a:gd name="T14" fmla="*/ 2147483647 w 347"/>
              <a:gd name="T15" fmla="*/ 2147483647 h 382"/>
              <a:gd name="T16" fmla="*/ 2147483647 w 347"/>
              <a:gd name="T17" fmla="*/ 2147483647 h 382"/>
              <a:gd name="T18" fmla="*/ 2147483647 w 347"/>
              <a:gd name="T19" fmla="*/ 2147483647 h 382"/>
              <a:gd name="T20" fmla="*/ 2147483647 w 347"/>
              <a:gd name="T21" fmla="*/ 2147483647 h 382"/>
              <a:gd name="T22" fmla="*/ 2147483647 w 347"/>
              <a:gd name="T23" fmla="*/ 2147483647 h 382"/>
              <a:gd name="T24" fmla="*/ 2147483647 w 347"/>
              <a:gd name="T25" fmla="*/ 2147483647 h 382"/>
              <a:gd name="T26" fmla="*/ 2147483647 w 347"/>
              <a:gd name="T27" fmla="*/ 2147483647 h 382"/>
              <a:gd name="T28" fmla="*/ 2147483647 w 347"/>
              <a:gd name="T29" fmla="*/ 2147483647 h 382"/>
              <a:gd name="T30" fmla="*/ 2147483647 w 347"/>
              <a:gd name="T31" fmla="*/ 2147483647 h 382"/>
              <a:gd name="T32" fmla="*/ 2147483647 w 347"/>
              <a:gd name="T33" fmla="*/ 2147483647 h 382"/>
              <a:gd name="T34" fmla="*/ 2147483647 w 347"/>
              <a:gd name="T35" fmla="*/ 2147483647 h 382"/>
              <a:gd name="T36" fmla="*/ 2147483647 w 347"/>
              <a:gd name="T37" fmla="*/ 2147483647 h 382"/>
              <a:gd name="T38" fmla="*/ 2147483647 w 347"/>
              <a:gd name="T39" fmla="*/ 2147483647 h 382"/>
              <a:gd name="T40" fmla="*/ 2147483647 w 347"/>
              <a:gd name="T41" fmla="*/ 2147483647 h 382"/>
              <a:gd name="T42" fmla="*/ 2147483647 w 347"/>
              <a:gd name="T43" fmla="*/ 2147483647 h 382"/>
              <a:gd name="T44" fmla="*/ 2147483647 w 347"/>
              <a:gd name="T45" fmla="*/ 2147483647 h 382"/>
              <a:gd name="T46" fmla="*/ 2147483647 w 347"/>
              <a:gd name="T47" fmla="*/ 2147483647 h 382"/>
              <a:gd name="T48" fmla="*/ 2147483647 w 347"/>
              <a:gd name="T49" fmla="*/ 2147483647 h 382"/>
              <a:gd name="T50" fmla="*/ 2147483647 w 347"/>
              <a:gd name="T51" fmla="*/ 2147483647 h 382"/>
              <a:gd name="T52" fmla="*/ 2147483647 w 347"/>
              <a:gd name="T53" fmla="*/ 2147483647 h 382"/>
              <a:gd name="T54" fmla="*/ 2147483647 w 347"/>
              <a:gd name="T55" fmla="*/ 2147483647 h 382"/>
              <a:gd name="T56" fmla="*/ 2147483647 w 347"/>
              <a:gd name="T57" fmla="*/ 2147483647 h 382"/>
              <a:gd name="T58" fmla="*/ 2147483647 w 347"/>
              <a:gd name="T59" fmla="*/ 2147483647 h 382"/>
              <a:gd name="T60" fmla="*/ 2147483647 w 347"/>
              <a:gd name="T61" fmla="*/ 2147483647 h 382"/>
              <a:gd name="T62" fmla="*/ 2147483647 w 347"/>
              <a:gd name="T63" fmla="*/ 2147483647 h 382"/>
              <a:gd name="T64" fmla="*/ 2147483647 w 347"/>
              <a:gd name="T65" fmla="*/ 2147483647 h 382"/>
              <a:gd name="T66" fmla="*/ 2147483647 w 347"/>
              <a:gd name="T67" fmla="*/ 2147483647 h 382"/>
              <a:gd name="T68" fmla="*/ 2147483647 w 347"/>
              <a:gd name="T69" fmla="*/ 2147483647 h 382"/>
              <a:gd name="T70" fmla="*/ 2147483647 w 347"/>
              <a:gd name="T71" fmla="*/ 2147483647 h 382"/>
              <a:gd name="T72" fmla="*/ 2147483647 w 347"/>
              <a:gd name="T73" fmla="*/ 2147483647 h 382"/>
              <a:gd name="T74" fmla="*/ 2147483647 w 347"/>
              <a:gd name="T75" fmla="*/ 2147483647 h 382"/>
              <a:gd name="T76" fmla="*/ 2147483647 w 347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7"/>
              <a:gd name="T118" fmla="*/ 0 h 382"/>
              <a:gd name="T119" fmla="*/ 347 w 347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7" h="382">
                <a:moveTo>
                  <a:pt x="305" y="0"/>
                </a:moveTo>
                <a:lnTo>
                  <a:pt x="296" y="16"/>
                </a:lnTo>
                <a:lnTo>
                  <a:pt x="286" y="29"/>
                </a:lnTo>
                <a:lnTo>
                  <a:pt x="275" y="43"/>
                </a:lnTo>
                <a:lnTo>
                  <a:pt x="263" y="54"/>
                </a:lnTo>
                <a:lnTo>
                  <a:pt x="250" y="65"/>
                </a:lnTo>
                <a:lnTo>
                  <a:pt x="237" y="75"/>
                </a:lnTo>
                <a:lnTo>
                  <a:pt x="223" y="84"/>
                </a:lnTo>
                <a:lnTo>
                  <a:pt x="209" y="93"/>
                </a:lnTo>
                <a:lnTo>
                  <a:pt x="187" y="106"/>
                </a:lnTo>
                <a:lnTo>
                  <a:pt x="164" y="119"/>
                </a:lnTo>
                <a:lnTo>
                  <a:pt x="142" y="131"/>
                </a:lnTo>
                <a:lnTo>
                  <a:pt x="119" y="143"/>
                </a:lnTo>
                <a:lnTo>
                  <a:pt x="98" y="156"/>
                </a:lnTo>
                <a:lnTo>
                  <a:pt x="78" y="170"/>
                </a:lnTo>
                <a:lnTo>
                  <a:pt x="59" y="185"/>
                </a:lnTo>
                <a:lnTo>
                  <a:pt x="51" y="193"/>
                </a:lnTo>
                <a:lnTo>
                  <a:pt x="44" y="199"/>
                </a:lnTo>
                <a:lnTo>
                  <a:pt x="37" y="208"/>
                </a:lnTo>
                <a:lnTo>
                  <a:pt x="31" y="216"/>
                </a:lnTo>
                <a:lnTo>
                  <a:pt x="24" y="225"/>
                </a:lnTo>
                <a:lnTo>
                  <a:pt x="20" y="235"/>
                </a:lnTo>
                <a:lnTo>
                  <a:pt x="14" y="245"/>
                </a:lnTo>
                <a:lnTo>
                  <a:pt x="10" y="255"/>
                </a:lnTo>
                <a:lnTo>
                  <a:pt x="6" y="266"/>
                </a:lnTo>
                <a:lnTo>
                  <a:pt x="4" y="278"/>
                </a:lnTo>
                <a:lnTo>
                  <a:pt x="2" y="290"/>
                </a:lnTo>
                <a:lnTo>
                  <a:pt x="1" y="301"/>
                </a:lnTo>
                <a:lnTo>
                  <a:pt x="0" y="312"/>
                </a:lnTo>
                <a:lnTo>
                  <a:pt x="1" y="324"/>
                </a:lnTo>
                <a:lnTo>
                  <a:pt x="2" y="335"/>
                </a:lnTo>
                <a:lnTo>
                  <a:pt x="4" y="345"/>
                </a:lnTo>
                <a:lnTo>
                  <a:pt x="7" y="354"/>
                </a:lnTo>
                <a:lnTo>
                  <a:pt x="12" y="362"/>
                </a:lnTo>
                <a:lnTo>
                  <a:pt x="19" y="368"/>
                </a:lnTo>
                <a:lnTo>
                  <a:pt x="25" y="374"/>
                </a:lnTo>
                <a:lnTo>
                  <a:pt x="33" y="377"/>
                </a:lnTo>
                <a:lnTo>
                  <a:pt x="42" y="381"/>
                </a:lnTo>
                <a:lnTo>
                  <a:pt x="52" y="382"/>
                </a:lnTo>
                <a:lnTo>
                  <a:pt x="63" y="382"/>
                </a:lnTo>
                <a:lnTo>
                  <a:pt x="75" y="381"/>
                </a:lnTo>
                <a:lnTo>
                  <a:pt x="87" y="378"/>
                </a:lnTo>
                <a:lnTo>
                  <a:pt x="99" y="376"/>
                </a:lnTo>
                <a:lnTo>
                  <a:pt x="110" y="373"/>
                </a:lnTo>
                <a:lnTo>
                  <a:pt x="123" y="369"/>
                </a:lnTo>
                <a:lnTo>
                  <a:pt x="135" y="365"/>
                </a:lnTo>
                <a:lnTo>
                  <a:pt x="146" y="361"/>
                </a:lnTo>
                <a:lnTo>
                  <a:pt x="156" y="355"/>
                </a:lnTo>
                <a:lnTo>
                  <a:pt x="166" y="350"/>
                </a:lnTo>
                <a:lnTo>
                  <a:pt x="185" y="338"/>
                </a:lnTo>
                <a:lnTo>
                  <a:pt x="202" y="326"/>
                </a:lnTo>
                <a:lnTo>
                  <a:pt x="216" y="313"/>
                </a:lnTo>
                <a:lnTo>
                  <a:pt x="228" y="301"/>
                </a:lnTo>
                <a:lnTo>
                  <a:pt x="240" y="288"/>
                </a:lnTo>
                <a:lnTo>
                  <a:pt x="254" y="274"/>
                </a:lnTo>
                <a:lnTo>
                  <a:pt x="268" y="260"/>
                </a:lnTo>
                <a:lnTo>
                  <a:pt x="284" y="245"/>
                </a:lnTo>
                <a:lnTo>
                  <a:pt x="293" y="237"/>
                </a:lnTo>
                <a:lnTo>
                  <a:pt x="302" y="228"/>
                </a:lnTo>
                <a:lnTo>
                  <a:pt x="310" y="219"/>
                </a:lnTo>
                <a:lnTo>
                  <a:pt x="317" y="209"/>
                </a:lnTo>
                <a:lnTo>
                  <a:pt x="325" y="199"/>
                </a:lnTo>
                <a:lnTo>
                  <a:pt x="331" y="189"/>
                </a:lnTo>
                <a:lnTo>
                  <a:pt x="336" y="179"/>
                </a:lnTo>
                <a:lnTo>
                  <a:pt x="341" y="168"/>
                </a:lnTo>
                <a:lnTo>
                  <a:pt x="344" y="157"/>
                </a:lnTo>
                <a:lnTo>
                  <a:pt x="347" y="146"/>
                </a:lnTo>
                <a:lnTo>
                  <a:pt x="347" y="133"/>
                </a:lnTo>
                <a:lnTo>
                  <a:pt x="345" y="124"/>
                </a:lnTo>
                <a:lnTo>
                  <a:pt x="343" y="114"/>
                </a:lnTo>
                <a:lnTo>
                  <a:pt x="340" y="104"/>
                </a:lnTo>
                <a:lnTo>
                  <a:pt x="335" y="93"/>
                </a:lnTo>
                <a:lnTo>
                  <a:pt x="330" y="83"/>
                </a:lnTo>
                <a:lnTo>
                  <a:pt x="323" y="72"/>
                </a:lnTo>
                <a:lnTo>
                  <a:pt x="315" y="61"/>
                </a:lnTo>
                <a:lnTo>
                  <a:pt x="305" y="48"/>
                </a:lnTo>
                <a:lnTo>
                  <a:pt x="294" y="36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0" name="Freeform 281"/>
          <p:cNvSpPr>
            <a:spLocks/>
          </p:cNvSpPr>
          <p:nvPr/>
        </p:nvSpPr>
        <p:spPr bwMode="auto">
          <a:xfrm>
            <a:off x="5951538" y="2878138"/>
            <a:ext cx="15875" cy="15875"/>
          </a:xfrm>
          <a:custGeom>
            <a:avLst/>
            <a:gdLst>
              <a:gd name="T0" fmla="*/ 2147483647 w 39"/>
              <a:gd name="T1" fmla="*/ 0 h 41"/>
              <a:gd name="T2" fmla="*/ 2147483647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2147483647 h 41"/>
              <a:gd name="T24" fmla="*/ 2147483647 w 39"/>
              <a:gd name="T25" fmla="*/ 2147483647 h 41"/>
              <a:gd name="T26" fmla="*/ 2147483647 w 39"/>
              <a:gd name="T27" fmla="*/ 2147483647 h 41"/>
              <a:gd name="T28" fmla="*/ 2147483647 w 39"/>
              <a:gd name="T29" fmla="*/ 2147483647 h 41"/>
              <a:gd name="T30" fmla="*/ 2147483647 w 39"/>
              <a:gd name="T31" fmla="*/ 2147483647 h 41"/>
              <a:gd name="T32" fmla="*/ 2147483647 w 39"/>
              <a:gd name="T33" fmla="*/ 2147483647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0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41"/>
              <a:gd name="T86" fmla="*/ 39 w 39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41">
                <a:moveTo>
                  <a:pt x="26" y="0"/>
                </a:moveTo>
                <a:lnTo>
                  <a:pt x="31" y="3"/>
                </a:lnTo>
                <a:lnTo>
                  <a:pt x="34" y="6"/>
                </a:lnTo>
                <a:lnTo>
                  <a:pt x="36" y="8"/>
                </a:lnTo>
                <a:lnTo>
                  <a:pt x="37" y="12"/>
                </a:lnTo>
                <a:lnTo>
                  <a:pt x="39" y="15"/>
                </a:lnTo>
                <a:lnTo>
                  <a:pt x="39" y="18"/>
                </a:lnTo>
                <a:lnTo>
                  <a:pt x="37" y="23"/>
                </a:lnTo>
                <a:lnTo>
                  <a:pt x="35" y="27"/>
                </a:lnTo>
                <a:lnTo>
                  <a:pt x="33" y="31"/>
                </a:lnTo>
                <a:lnTo>
                  <a:pt x="30" y="34"/>
                </a:lnTo>
                <a:lnTo>
                  <a:pt x="25" y="37"/>
                </a:lnTo>
                <a:lnTo>
                  <a:pt x="21" y="40"/>
                </a:lnTo>
                <a:lnTo>
                  <a:pt x="16" y="41"/>
                </a:lnTo>
                <a:lnTo>
                  <a:pt x="13" y="41"/>
                </a:lnTo>
                <a:lnTo>
                  <a:pt x="9" y="40"/>
                </a:lnTo>
                <a:lnTo>
                  <a:pt x="6" y="37"/>
                </a:lnTo>
                <a:lnTo>
                  <a:pt x="4" y="34"/>
                </a:lnTo>
                <a:lnTo>
                  <a:pt x="2" y="31"/>
                </a:lnTo>
                <a:lnTo>
                  <a:pt x="2" y="27"/>
                </a:lnTo>
                <a:lnTo>
                  <a:pt x="0" y="24"/>
                </a:lnTo>
                <a:lnTo>
                  <a:pt x="2" y="19"/>
                </a:lnTo>
                <a:lnTo>
                  <a:pt x="4" y="16"/>
                </a:lnTo>
                <a:lnTo>
                  <a:pt x="6" y="15"/>
                </a:lnTo>
                <a:lnTo>
                  <a:pt x="8" y="13"/>
                </a:lnTo>
                <a:lnTo>
                  <a:pt x="12" y="12"/>
                </a:lnTo>
                <a:lnTo>
                  <a:pt x="16" y="12"/>
                </a:lnTo>
                <a:lnTo>
                  <a:pt x="21" y="1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1" name="Freeform 282"/>
          <p:cNvSpPr>
            <a:spLocks/>
          </p:cNvSpPr>
          <p:nvPr/>
        </p:nvSpPr>
        <p:spPr bwMode="auto">
          <a:xfrm>
            <a:off x="5707063" y="3065463"/>
            <a:ext cx="15875" cy="15875"/>
          </a:xfrm>
          <a:custGeom>
            <a:avLst/>
            <a:gdLst>
              <a:gd name="T0" fmla="*/ 2147483647 w 38"/>
              <a:gd name="T1" fmla="*/ 0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2147483647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0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2147483647 w 38"/>
              <a:gd name="T53" fmla="*/ 2147483647 h 41"/>
              <a:gd name="T54" fmla="*/ 2147483647 w 38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1"/>
              <a:gd name="T86" fmla="*/ 38 w 38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1">
                <a:moveTo>
                  <a:pt x="26" y="0"/>
                </a:moveTo>
                <a:lnTo>
                  <a:pt x="30" y="3"/>
                </a:lnTo>
                <a:lnTo>
                  <a:pt x="33" y="5"/>
                </a:lnTo>
                <a:lnTo>
                  <a:pt x="36" y="9"/>
                </a:lnTo>
                <a:lnTo>
                  <a:pt x="37" y="12"/>
                </a:lnTo>
                <a:lnTo>
                  <a:pt x="38" y="14"/>
                </a:lnTo>
                <a:lnTo>
                  <a:pt x="38" y="18"/>
                </a:lnTo>
                <a:lnTo>
                  <a:pt x="37" y="22"/>
                </a:lnTo>
                <a:lnTo>
                  <a:pt x="35" y="27"/>
                </a:lnTo>
                <a:lnTo>
                  <a:pt x="31" y="31"/>
                </a:lnTo>
                <a:lnTo>
                  <a:pt x="28" y="35"/>
                </a:lnTo>
                <a:lnTo>
                  <a:pt x="25" y="38"/>
                </a:lnTo>
                <a:lnTo>
                  <a:pt x="20" y="39"/>
                </a:lnTo>
                <a:lnTo>
                  <a:pt x="16" y="40"/>
                </a:lnTo>
                <a:lnTo>
                  <a:pt x="11" y="41"/>
                </a:lnTo>
                <a:lnTo>
                  <a:pt x="8" y="40"/>
                </a:lnTo>
                <a:lnTo>
                  <a:pt x="5" y="38"/>
                </a:lnTo>
                <a:lnTo>
                  <a:pt x="2" y="35"/>
                </a:lnTo>
                <a:lnTo>
                  <a:pt x="1" y="31"/>
                </a:lnTo>
                <a:lnTo>
                  <a:pt x="0" y="28"/>
                </a:lnTo>
                <a:lnTo>
                  <a:pt x="0" y="23"/>
                </a:lnTo>
                <a:lnTo>
                  <a:pt x="1" y="20"/>
                </a:lnTo>
                <a:lnTo>
                  <a:pt x="2" y="17"/>
                </a:lnTo>
                <a:lnTo>
                  <a:pt x="4" y="14"/>
                </a:lnTo>
                <a:lnTo>
                  <a:pt x="8" y="13"/>
                </a:lnTo>
                <a:lnTo>
                  <a:pt x="11" y="12"/>
                </a:lnTo>
                <a:lnTo>
                  <a:pt x="14" y="12"/>
                </a:lnTo>
                <a:lnTo>
                  <a:pt x="20" y="1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2" name="Freeform 283"/>
          <p:cNvSpPr>
            <a:spLocks/>
          </p:cNvSpPr>
          <p:nvPr/>
        </p:nvSpPr>
        <p:spPr bwMode="auto">
          <a:xfrm>
            <a:off x="5868988" y="2768600"/>
            <a:ext cx="14287" cy="15875"/>
          </a:xfrm>
          <a:custGeom>
            <a:avLst/>
            <a:gdLst>
              <a:gd name="T0" fmla="*/ 2147483647 w 37"/>
              <a:gd name="T1" fmla="*/ 0 h 40"/>
              <a:gd name="T2" fmla="*/ 2147483647 w 37"/>
              <a:gd name="T3" fmla="*/ 2147483647 h 40"/>
              <a:gd name="T4" fmla="*/ 2147483647 w 37"/>
              <a:gd name="T5" fmla="*/ 2147483647 h 40"/>
              <a:gd name="T6" fmla="*/ 2147483647 w 37"/>
              <a:gd name="T7" fmla="*/ 2147483647 h 40"/>
              <a:gd name="T8" fmla="*/ 2147483647 w 37"/>
              <a:gd name="T9" fmla="*/ 2147483647 h 40"/>
              <a:gd name="T10" fmla="*/ 2147483647 w 37"/>
              <a:gd name="T11" fmla="*/ 2147483647 h 40"/>
              <a:gd name="T12" fmla="*/ 2147483647 w 37"/>
              <a:gd name="T13" fmla="*/ 2147483647 h 40"/>
              <a:gd name="T14" fmla="*/ 2147483647 w 37"/>
              <a:gd name="T15" fmla="*/ 2147483647 h 40"/>
              <a:gd name="T16" fmla="*/ 2147483647 w 37"/>
              <a:gd name="T17" fmla="*/ 2147483647 h 40"/>
              <a:gd name="T18" fmla="*/ 2147483647 w 37"/>
              <a:gd name="T19" fmla="*/ 2147483647 h 40"/>
              <a:gd name="T20" fmla="*/ 2147483647 w 37"/>
              <a:gd name="T21" fmla="*/ 2147483647 h 40"/>
              <a:gd name="T22" fmla="*/ 2147483647 w 37"/>
              <a:gd name="T23" fmla="*/ 2147483647 h 40"/>
              <a:gd name="T24" fmla="*/ 2147483647 w 37"/>
              <a:gd name="T25" fmla="*/ 2147483647 h 40"/>
              <a:gd name="T26" fmla="*/ 2147483647 w 37"/>
              <a:gd name="T27" fmla="*/ 2147483647 h 40"/>
              <a:gd name="T28" fmla="*/ 2147483647 w 37"/>
              <a:gd name="T29" fmla="*/ 2147483647 h 40"/>
              <a:gd name="T30" fmla="*/ 2147483647 w 37"/>
              <a:gd name="T31" fmla="*/ 2147483647 h 40"/>
              <a:gd name="T32" fmla="*/ 2147483647 w 37"/>
              <a:gd name="T33" fmla="*/ 2147483647 h 40"/>
              <a:gd name="T34" fmla="*/ 2147483647 w 37"/>
              <a:gd name="T35" fmla="*/ 2147483647 h 40"/>
              <a:gd name="T36" fmla="*/ 2147483647 w 37"/>
              <a:gd name="T37" fmla="*/ 2147483647 h 40"/>
              <a:gd name="T38" fmla="*/ 0 w 37"/>
              <a:gd name="T39" fmla="*/ 2147483647 h 40"/>
              <a:gd name="T40" fmla="*/ 0 w 37"/>
              <a:gd name="T41" fmla="*/ 2147483647 h 40"/>
              <a:gd name="T42" fmla="*/ 0 w 37"/>
              <a:gd name="T43" fmla="*/ 2147483647 h 40"/>
              <a:gd name="T44" fmla="*/ 2147483647 w 37"/>
              <a:gd name="T45" fmla="*/ 2147483647 h 40"/>
              <a:gd name="T46" fmla="*/ 2147483647 w 37"/>
              <a:gd name="T47" fmla="*/ 2147483647 h 40"/>
              <a:gd name="T48" fmla="*/ 2147483647 w 37"/>
              <a:gd name="T49" fmla="*/ 2147483647 h 40"/>
              <a:gd name="T50" fmla="*/ 2147483647 w 37"/>
              <a:gd name="T51" fmla="*/ 2147483647 h 40"/>
              <a:gd name="T52" fmla="*/ 2147483647 w 37"/>
              <a:gd name="T53" fmla="*/ 2147483647 h 40"/>
              <a:gd name="T54" fmla="*/ 2147483647 w 37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0"/>
              <a:gd name="T86" fmla="*/ 37 w 37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0">
                <a:moveTo>
                  <a:pt x="25" y="0"/>
                </a:moveTo>
                <a:lnTo>
                  <a:pt x="29" y="4"/>
                </a:lnTo>
                <a:lnTo>
                  <a:pt x="33" y="6"/>
                </a:lnTo>
                <a:lnTo>
                  <a:pt x="35" y="9"/>
                </a:lnTo>
                <a:lnTo>
                  <a:pt x="37" y="11"/>
                </a:lnTo>
                <a:lnTo>
                  <a:pt x="37" y="15"/>
                </a:lnTo>
                <a:lnTo>
                  <a:pt x="37" y="18"/>
                </a:lnTo>
                <a:lnTo>
                  <a:pt x="36" y="23"/>
                </a:lnTo>
                <a:lnTo>
                  <a:pt x="35" y="27"/>
                </a:lnTo>
                <a:lnTo>
                  <a:pt x="32" y="32"/>
                </a:lnTo>
                <a:lnTo>
                  <a:pt x="28" y="35"/>
                </a:lnTo>
                <a:lnTo>
                  <a:pt x="24" y="37"/>
                </a:lnTo>
                <a:lnTo>
                  <a:pt x="19" y="39"/>
                </a:lnTo>
                <a:lnTo>
                  <a:pt x="16" y="40"/>
                </a:lnTo>
                <a:lnTo>
                  <a:pt x="11" y="40"/>
                </a:lnTo>
                <a:lnTo>
                  <a:pt x="8" y="39"/>
                </a:lnTo>
                <a:lnTo>
                  <a:pt x="5" y="37"/>
                </a:lnTo>
                <a:lnTo>
                  <a:pt x="2" y="35"/>
                </a:lnTo>
                <a:lnTo>
                  <a:pt x="1" y="32"/>
                </a:lnTo>
                <a:lnTo>
                  <a:pt x="0" y="27"/>
                </a:lnTo>
                <a:lnTo>
                  <a:pt x="0" y="24"/>
                </a:lnTo>
                <a:lnTo>
                  <a:pt x="0" y="20"/>
                </a:lnTo>
                <a:lnTo>
                  <a:pt x="2" y="17"/>
                </a:lnTo>
                <a:lnTo>
                  <a:pt x="5" y="15"/>
                </a:lnTo>
                <a:lnTo>
                  <a:pt x="7" y="13"/>
                </a:lnTo>
                <a:lnTo>
                  <a:pt x="10" y="13"/>
                </a:lnTo>
                <a:lnTo>
                  <a:pt x="15" y="11"/>
                </a:lnTo>
                <a:lnTo>
                  <a:pt x="19" y="1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3" name="Freeform 284"/>
          <p:cNvSpPr>
            <a:spLocks/>
          </p:cNvSpPr>
          <p:nvPr/>
        </p:nvSpPr>
        <p:spPr bwMode="auto">
          <a:xfrm>
            <a:off x="5624513" y="2955925"/>
            <a:ext cx="14287" cy="17463"/>
          </a:xfrm>
          <a:custGeom>
            <a:avLst/>
            <a:gdLst>
              <a:gd name="T0" fmla="*/ 2147483647 w 39"/>
              <a:gd name="T1" fmla="*/ 0 h 40"/>
              <a:gd name="T2" fmla="*/ 2147483647 w 39"/>
              <a:gd name="T3" fmla="*/ 2147483647 h 40"/>
              <a:gd name="T4" fmla="*/ 2147483647 w 39"/>
              <a:gd name="T5" fmla="*/ 2147483647 h 40"/>
              <a:gd name="T6" fmla="*/ 2147483647 w 39"/>
              <a:gd name="T7" fmla="*/ 2147483647 h 40"/>
              <a:gd name="T8" fmla="*/ 2147483647 w 39"/>
              <a:gd name="T9" fmla="*/ 2147483647 h 40"/>
              <a:gd name="T10" fmla="*/ 2147483647 w 39"/>
              <a:gd name="T11" fmla="*/ 2147483647 h 40"/>
              <a:gd name="T12" fmla="*/ 2147483647 w 39"/>
              <a:gd name="T13" fmla="*/ 2147483647 h 40"/>
              <a:gd name="T14" fmla="*/ 2147483647 w 39"/>
              <a:gd name="T15" fmla="*/ 2147483647 h 40"/>
              <a:gd name="T16" fmla="*/ 2147483647 w 39"/>
              <a:gd name="T17" fmla="*/ 2147483647 h 40"/>
              <a:gd name="T18" fmla="*/ 2147483647 w 39"/>
              <a:gd name="T19" fmla="*/ 2147483647 h 40"/>
              <a:gd name="T20" fmla="*/ 2147483647 w 39"/>
              <a:gd name="T21" fmla="*/ 2147483647 h 40"/>
              <a:gd name="T22" fmla="*/ 2147483647 w 39"/>
              <a:gd name="T23" fmla="*/ 2147483647 h 40"/>
              <a:gd name="T24" fmla="*/ 2147483647 w 39"/>
              <a:gd name="T25" fmla="*/ 2147483647 h 40"/>
              <a:gd name="T26" fmla="*/ 2147483647 w 39"/>
              <a:gd name="T27" fmla="*/ 2147483647 h 40"/>
              <a:gd name="T28" fmla="*/ 2147483647 w 39"/>
              <a:gd name="T29" fmla="*/ 2147483647 h 40"/>
              <a:gd name="T30" fmla="*/ 2147483647 w 39"/>
              <a:gd name="T31" fmla="*/ 2147483647 h 40"/>
              <a:gd name="T32" fmla="*/ 2147483647 w 39"/>
              <a:gd name="T33" fmla="*/ 2147483647 h 40"/>
              <a:gd name="T34" fmla="*/ 2147483647 w 39"/>
              <a:gd name="T35" fmla="*/ 2147483647 h 40"/>
              <a:gd name="T36" fmla="*/ 2147483647 w 39"/>
              <a:gd name="T37" fmla="*/ 2147483647 h 40"/>
              <a:gd name="T38" fmla="*/ 0 w 39"/>
              <a:gd name="T39" fmla="*/ 2147483647 h 40"/>
              <a:gd name="T40" fmla="*/ 0 w 39"/>
              <a:gd name="T41" fmla="*/ 2147483647 h 40"/>
              <a:gd name="T42" fmla="*/ 2147483647 w 39"/>
              <a:gd name="T43" fmla="*/ 2147483647 h 40"/>
              <a:gd name="T44" fmla="*/ 2147483647 w 39"/>
              <a:gd name="T45" fmla="*/ 2147483647 h 40"/>
              <a:gd name="T46" fmla="*/ 2147483647 w 39"/>
              <a:gd name="T47" fmla="*/ 2147483647 h 40"/>
              <a:gd name="T48" fmla="*/ 2147483647 w 39"/>
              <a:gd name="T49" fmla="*/ 2147483647 h 40"/>
              <a:gd name="T50" fmla="*/ 2147483647 w 39"/>
              <a:gd name="T51" fmla="*/ 2147483647 h 40"/>
              <a:gd name="T52" fmla="*/ 2147483647 w 39"/>
              <a:gd name="T53" fmla="*/ 2147483647 h 40"/>
              <a:gd name="T54" fmla="*/ 2147483647 w 39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40"/>
              <a:gd name="T86" fmla="*/ 39 w 39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40">
                <a:moveTo>
                  <a:pt x="26" y="0"/>
                </a:moveTo>
                <a:lnTo>
                  <a:pt x="31" y="2"/>
                </a:lnTo>
                <a:lnTo>
                  <a:pt x="34" y="5"/>
                </a:lnTo>
                <a:lnTo>
                  <a:pt x="36" y="8"/>
                </a:lnTo>
                <a:lnTo>
                  <a:pt x="37" y="11"/>
                </a:lnTo>
                <a:lnTo>
                  <a:pt x="39" y="14"/>
                </a:lnTo>
                <a:lnTo>
                  <a:pt x="39" y="18"/>
                </a:lnTo>
                <a:lnTo>
                  <a:pt x="37" y="22"/>
                </a:lnTo>
                <a:lnTo>
                  <a:pt x="35" y="27"/>
                </a:lnTo>
                <a:lnTo>
                  <a:pt x="33" y="30"/>
                </a:lnTo>
                <a:lnTo>
                  <a:pt x="28" y="33"/>
                </a:lnTo>
                <a:lnTo>
                  <a:pt x="25" y="37"/>
                </a:lnTo>
                <a:lnTo>
                  <a:pt x="21" y="39"/>
                </a:lnTo>
                <a:lnTo>
                  <a:pt x="16" y="40"/>
                </a:lnTo>
                <a:lnTo>
                  <a:pt x="13" y="40"/>
                </a:lnTo>
                <a:lnTo>
                  <a:pt x="8" y="39"/>
                </a:lnTo>
                <a:lnTo>
                  <a:pt x="6" y="37"/>
                </a:lnTo>
                <a:lnTo>
                  <a:pt x="4" y="34"/>
                </a:lnTo>
                <a:lnTo>
                  <a:pt x="2" y="30"/>
                </a:lnTo>
                <a:lnTo>
                  <a:pt x="0" y="27"/>
                </a:lnTo>
                <a:lnTo>
                  <a:pt x="0" y="23"/>
                </a:lnTo>
                <a:lnTo>
                  <a:pt x="2" y="19"/>
                </a:lnTo>
                <a:lnTo>
                  <a:pt x="3" y="15"/>
                </a:lnTo>
                <a:lnTo>
                  <a:pt x="5" y="14"/>
                </a:lnTo>
                <a:lnTo>
                  <a:pt x="8" y="12"/>
                </a:lnTo>
                <a:lnTo>
                  <a:pt x="12" y="11"/>
                </a:lnTo>
                <a:lnTo>
                  <a:pt x="15" y="11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4" name="Freeform 285"/>
          <p:cNvSpPr>
            <a:spLocks/>
          </p:cNvSpPr>
          <p:nvPr/>
        </p:nvSpPr>
        <p:spPr bwMode="auto">
          <a:xfrm>
            <a:off x="5718175" y="2884488"/>
            <a:ext cx="14288" cy="15875"/>
          </a:xfrm>
          <a:custGeom>
            <a:avLst/>
            <a:gdLst>
              <a:gd name="T0" fmla="*/ 2147483647 w 38"/>
              <a:gd name="T1" fmla="*/ 0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2147483647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0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2147483647 w 38"/>
              <a:gd name="T53" fmla="*/ 2147483647 h 41"/>
              <a:gd name="T54" fmla="*/ 2147483647 w 38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1"/>
              <a:gd name="T86" fmla="*/ 38 w 38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1">
                <a:moveTo>
                  <a:pt x="25" y="0"/>
                </a:moveTo>
                <a:lnTo>
                  <a:pt x="30" y="3"/>
                </a:lnTo>
                <a:lnTo>
                  <a:pt x="33" y="6"/>
                </a:lnTo>
                <a:lnTo>
                  <a:pt x="35" y="8"/>
                </a:lnTo>
                <a:lnTo>
                  <a:pt x="37" y="12"/>
                </a:lnTo>
                <a:lnTo>
                  <a:pt x="38" y="15"/>
                </a:lnTo>
                <a:lnTo>
                  <a:pt x="38" y="18"/>
                </a:lnTo>
                <a:lnTo>
                  <a:pt x="37" y="23"/>
                </a:lnTo>
                <a:lnTo>
                  <a:pt x="34" y="27"/>
                </a:lnTo>
                <a:lnTo>
                  <a:pt x="32" y="31"/>
                </a:lnTo>
                <a:lnTo>
                  <a:pt x="28" y="34"/>
                </a:lnTo>
                <a:lnTo>
                  <a:pt x="24" y="37"/>
                </a:lnTo>
                <a:lnTo>
                  <a:pt x="20" y="40"/>
                </a:lnTo>
                <a:lnTo>
                  <a:pt x="15" y="41"/>
                </a:lnTo>
                <a:lnTo>
                  <a:pt x="12" y="41"/>
                </a:lnTo>
                <a:lnTo>
                  <a:pt x="7" y="40"/>
                </a:lnTo>
                <a:lnTo>
                  <a:pt x="5" y="37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1" y="19"/>
                </a:lnTo>
                <a:lnTo>
                  <a:pt x="2" y="16"/>
                </a:lnTo>
                <a:lnTo>
                  <a:pt x="4" y="14"/>
                </a:lnTo>
                <a:lnTo>
                  <a:pt x="7" y="13"/>
                </a:lnTo>
                <a:lnTo>
                  <a:pt x="11" y="12"/>
                </a:lnTo>
                <a:lnTo>
                  <a:pt x="15" y="12"/>
                </a:lnTo>
                <a:lnTo>
                  <a:pt x="20" y="1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5" name="Freeform 286"/>
          <p:cNvSpPr>
            <a:spLocks/>
          </p:cNvSpPr>
          <p:nvPr/>
        </p:nvSpPr>
        <p:spPr bwMode="auto">
          <a:xfrm>
            <a:off x="5799138" y="2989263"/>
            <a:ext cx="14287" cy="15875"/>
          </a:xfrm>
          <a:custGeom>
            <a:avLst/>
            <a:gdLst>
              <a:gd name="T0" fmla="*/ 2147483647 w 37"/>
              <a:gd name="T1" fmla="*/ 0 h 40"/>
              <a:gd name="T2" fmla="*/ 2147483647 w 37"/>
              <a:gd name="T3" fmla="*/ 2147483647 h 40"/>
              <a:gd name="T4" fmla="*/ 2147483647 w 37"/>
              <a:gd name="T5" fmla="*/ 2147483647 h 40"/>
              <a:gd name="T6" fmla="*/ 2147483647 w 37"/>
              <a:gd name="T7" fmla="*/ 2147483647 h 40"/>
              <a:gd name="T8" fmla="*/ 2147483647 w 37"/>
              <a:gd name="T9" fmla="*/ 2147483647 h 40"/>
              <a:gd name="T10" fmla="*/ 2147483647 w 37"/>
              <a:gd name="T11" fmla="*/ 2147483647 h 40"/>
              <a:gd name="T12" fmla="*/ 2147483647 w 37"/>
              <a:gd name="T13" fmla="*/ 2147483647 h 40"/>
              <a:gd name="T14" fmla="*/ 2147483647 w 37"/>
              <a:gd name="T15" fmla="*/ 2147483647 h 40"/>
              <a:gd name="T16" fmla="*/ 2147483647 w 37"/>
              <a:gd name="T17" fmla="*/ 2147483647 h 40"/>
              <a:gd name="T18" fmla="*/ 2147483647 w 37"/>
              <a:gd name="T19" fmla="*/ 2147483647 h 40"/>
              <a:gd name="T20" fmla="*/ 2147483647 w 37"/>
              <a:gd name="T21" fmla="*/ 2147483647 h 40"/>
              <a:gd name="T22" fmla="*/ 2147483647 w 37"/>
              <a:gd name="T23" fmla="*/ 2147483647 h 40"/>
              <a:gd name="T24" fmla="*/ 2147483647 w 37"/>
              <a:gd name="T25" fmla="*/ 2147483647 h 40"/>
              <a:gd name="T26" fmla="*/ 2147483647 w 37"/>
              <a:gd name="T27" fmla="*/ 2147483647 h 40"/>
              <a:gd name="T28" fmla="*/ 2147483647 w 37"/>
              <a:gd name="T29" fmla="*/ 2147483647 h 40"/>
              <a:gd name="T30" fmla="*/ 2147483647 w 37"/>
              <a:gd name="T31" fmla="*/ 2147483647 h 40"/>
              <a:gd name="T32" fmla="*/ 2147483647 w 37"/>
              <a:gd name="T33" fmla="*/ 2147483647 h 40"/>
              <a:gd name="T34" fmla="*/ 2147483647 w 37"/>
              <a:gd name="T35" fmla="*/ 2147483647 h 40"/>
              <a:gd name="T36" fmla="*/ 2147483647 w 37"/>
              <a:gd name="T37" fmla="*/ 2147483647 h 40"/>
              <a:gd name="T38" fmla="*/ 0 w 37"/>
              <a:gd name="T39" fmla="*/ 2147483647 h 40"/>
              <a:gd name="T40" fmla="*/ 0 w 37"/>
              <a:gd name="T41" fmla="*/ 2147483647 h 40"/>
              <a:gd name="T42" fmla="*/ 0 w 37"/>
              <a:gd name="T43" fmla="*/ 2147483647 h 40"/>
              <a:gd name="T44" fmla="*/ 2147483647 w 37"/>
              <a:gd name="T45" fmla="*/ 2147483647 h 40"/>
              <a:gd name="T46" fmla="*/ 2147483647 w 37"/>
              <a:gd name="T47" fmla="*/ 2147483647 h 40"/>
              <a:gd name="T48" fmla="*/ 2147483647 w 37"/>
              <a:gd name="T49" fmla="*/ 2147483647 h 40"/>
              <a:gd name="T50" fmla="*/ 2147483647 w 37"/>
              <a:gd name="T51" fmla="*/ 2147483647 h 40"/>
              <a:gd name="T52" fmla="*/ 2147483647 w 37"/>
              <a:gd name="T53" fmla="*/ 2147483647 h 40"/>
              <a:gd name="T54" fmla="*/ 2147483647 w 37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0"/>
              <a:gd name="T86" fmla="*/ 37 w 37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0">
                <a:moveTo>
                  <a:pt x="25" y="0"/>
                </a:moveTo>
                <a:lnTo>
                  <a:pt x="29" y="2"/>
                </a:lnTo>
                <a:lnTo>
                  <a:pt x="33" y="5"/>
                </a:lnTo>
                <a:lnTo>
                  <a:pt x="35" y="9"/>
                </a:lnTo>
                <a:lnTo>
                  <a:pt x="37" y="11"/>
                </a:lnTo>
                <a:lnTo>
                  <a:pt x="37" y="14"/>
                </a:lnTo>
                <a:lnTo>
                  <a:pt x="37" y="17"/>
                </a:lnTo>
                <a:lnTo>
                  <a:pt x="37" y="22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9"/>
                </a:lnTo>
                <a:lnTo>
                  <a:pt x="16" y="40"/>
                </a:lnTo>
                <a:lnTo>
                  <a:pt x="12" y="40"/>
                </a:lnTo>
                <a:lnTo>
                  <a:pt x="8" y="39"/>
                </a:lnTo>
                <a:lnTo>
                  <a:pt x="5" y="36"/>
                </a:lnTo>
                <a:lnTo>
                  <a:pt x="3" y="34"/>
                </a:lnTo>
                <a:lnTo>
                  <a:pt x="1" y="31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3" y="16"/>
                </a:lnTo>
                <a:lnTo>
                  <a:pt x="5" y="14"/>
                </a:lnTo>
                <a:lnTo>
                  <a:pt x="7" y="12"/>
                </a:lnTo>
                <a:lnTo>
                  <a:pt x="10" y="11"/>
                </a:lnTo>
                <a:lnTo>
                  <a:pt x="15" y="11"/>
                </a:lnTo>
                <a:lnTo>
                  <a:pt x="19" y="1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6" name="Line 287"/>
          <p:cNvSpPr>
            <a:spLocks noChangeShapeType="1"/>
          </p:cNvSpPr>
          <p:nvPr/>
        </p:nvSpPr>
        <p:spPr bwMode="auto">
          <a:xfrm flipH="1">
            <a:off x="4537075" y="3359150"/>
            <a:ext cx="355600" cy="2047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7" name="Line 288"/>
          <p:cNvSpPr>
            <a:spLocks noChangeShapeType="1"/>
          </p:cNvSpPr>
          <p:nvPr/>
        </p:nvSpPr>
        <p:spPr bwMode="auto">
          <a:xfrm flipH="1">
            <a:off x="4518025" y="3409950"/>
            <a:ext cx="498475" cy="2873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8" name="Line 289"/>
          <p:cNvSpPr>
            <a:spLocks noChangeShapeType="1"/>
          </p:cNvSpPr>
          <p:nvPr/>
        </p:nvSpPr>
        <p:spPr bwMode="auto">
          <a:xfrm flipH="1">
            <a:off x="4545013" y="3486150"/>
            <a:ext cx="549275" cy="3175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9" name="Line 290"/>
          <p:cNvSpPr>
            <a:spLocks noChangeShapeType="1"/>
          </p:cNvSpPr>
          <p:nvPr/>
        </p:nvSpPr>
        <p:spPr bwMode="auto">
          <a:xfrm flipH="1">
            <a:off x="4603750" y="3581400"/>
            <a:ext cx="538163" cy="309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0" name="Line 291"/>
          <p:cNvSpPr>
            <a:spLocks noChangeShapeType="1"/>
          </p:cNvSpPr>
          <p:nvPr/>
        </p:nvSpPr>
        <p:spPr bwMode="auto">
          <a:xfrm flipH="1">
            <a:off x="4697413" y="3695700"/>
            <a:ext cx="457200" cy="263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1" name="Line 292"/>
          <p:cNvSpPr>
            <a:spLocks noChangeShapeType="1"/>
          </p:cNvSpPr>
          <p:nvPr/>
        </p:nvSpPr>
        <p:spPr bwMode="auto">
          <a:xfrm flipH="1">
            <a:off x="4852988" y="3846513"/>
            <a:ext cx="250825" cy="1444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2" name="Freeform 293"/>
          <p:cNvSpPr>
            <a:spLocks/>
          </p:cNvSpPr>
          <p:nvPr/>
        </p:nvSpPr>
        <p:spPr bwMode="auto">
          <a:xfrm>
            <a:off x="712788" y="2187575"/>
            <a:ext cx="949325" cy="34925"/>
          </a:xfrm>
          <a:custGeom>
            <a:avLst/>
            <a:gdLst>
              <a:gd name="T0" fmla="*/ 2147483647 w 2389"/>
              <a:gd name="T1" fmla="*/ 2147483647 h 87"/>
              <a:gd name="T2" fmla="*/ 2147483647 w 2389"/>
              <a:gd name="T3" fmla="*/ 2147483647 h 87"/>
              <a:gd name="T4" fmla="*/ 2147483647 w 2389"/>
              <a:gd name="T5" fmla="*/ 2147483647 h 87"/>
              <a:gd name="T6" fmla="*/ 2147483647 w 2389"/>
              <a:gd name="T7" fmla="*/ 2147483647 h 87"/>
              <a:gd name="T8" fmla="*/ 2147483647 w 2389"/>
              <a:gd name="T9" fmla="*/ 2147483647 h 87"/>
              <a:gd name="T10" fmla="*/ 2147483647 w 2389"/>
              <a:gd name="T11" fmla="*/ 2147483647 h 87"/>
              <a:gd name="T12" fmla="*/ 2147483647 w 2389"/>
              <a:gd name="T13" fmla="*/ 2147483647 h 87"/>
              <a:gd name="T14" fmla="*/ 2147483647 w 2389"/>
              <a:gd name="T15" fmla="*/ 2147483647 h 87"/>
              <a:gd name="T16" fmla="*/ 2147483647 w 2389"/>
              <a:gd name="T17" fmla="*/ 2147483647 h 87"/>
              <a:gd name="T18" fmla="*/ 2147483647 w 2389"/>
              <a:gd name="T19" fmla="*/ 2147483647 h 87"/>
              <a:gd name="T20" fmla="*/ 2147483647 w 2389"/>
              <a:gd name="T21" fmla="*/ 2147483647 h 87"/>
              <a:gd name="T22" fmla="*/ 2147483647 w 2389"/>
              <a:gd name="T23" fmla="*/ 2147483647 h 87"/>
              <a:gd name="T24" fmla="*/ 2147483647 w 2389"/>
              <a:gd name="T25" fmla="*/ 2147483647 h 87"/>
              <a:gd name="T26" fmla="*/ 2147483647 w 2389"/>
              <a:gd name="T27" fmla="*/ 2147483647 h 87"/>
              <a:gd name="T28" fmla="*/ 2147483647 w 2389"/>
              <a:gd name="T29" fmla="*/ 2147483647 h 87"/>
              <a:gd name="T30" fmla="*/ 2147483647 w 2389"/>
              <a:gd name="T31" fmla="*/ 2147483647 h 87"/>
              <a:gd name="T32" fmla="*/ 2147483647 w 2389"/>
              <a:gd name="T33" fmla="*/ 2147483647 h 87"/>
              <a:gd name="T34" fmla="*/ 2147483647 w 2389"/>
              <a:gd name="T35" fmla="*/ 2147483647 h 87"/>
              <a:gd name="T36" fmla="*/ 2147483647 w 2389"/>
              <a:gd name="T37" fmla="*/ 2147483647 h 87"/>
              <a:gd name="T38" fmla="*/ 2147483647 w 2389"/>
              <a:gd name="T39" fmla="*/ 2147483647 h 87"/>
              <a:gd name="T40" fmla="*/ 2147483647 w 2389"/>
              <a:gd name="T41" fmla="*/ 2147483647 h 87"/>
              <a:gd name="T42" fmla="*/ 2147483647 w 2389"/>
              <a:gd name="T43" fmla="*/ 2147483647 h 87"/>
              <a:gd name="T44" fmla="*/ 2147483647 w 2389"/>
              <a:gd name="T45" fmla="*/ 2147483647 h 87"/>
              <a:gd name="T46" fmla="*/ 2147483647 w 2389"/>
              <a:gd name="T47" fmla="*/ 2147483647 h 87"/>
              <a:gd name="T48" fmla="*/ 2147483647 w 2389"/>
              <a:gd name="T49" fmla="*/ 2147483647 h 87"/>
              <a:gd name="T50" fmla="*/ 2147483647 w 2389"/>
              <a:gd name="T51" fmla="*/ 2147483647 h 87"/>
              <a:gd name="T52" fmla="*/ 2147483647 w 2389"/>
              <a:gd name="T53" fmla="*/ 2147483647 h 87"/>
              <a:gd name="T54" fmla="*/ 2147483647 w 2389"/>
              <a:gd name="T55" fmla="*/ 2147483647 h 87"/>
              <a:gd name="T56" fmla="*/ 2147483647 w 2389"/>
              <a:gd name="T57" fmla="*/ 2147483647 h 87"/>
              <a:gd name="T58" fmla="*/ 2147483647 w 2389"/>
              <a:gd name="T59" fmla="*/ 2147483647 h 87"/>
              <a:gd name="T60" fmla="*/ 2147483647 w 2389"/>
              <a:gd name="T61" fmla="*/ 2147483647 h 87"/>
              <a:gd name="T62" fmla="*/ 2147483647 w 2389"/>
              <a:gd name="T63" fmla="*/ 2147483647 h 87"/>
              <a:gd name="T64" fmla="*/ 2147483647 w 2389"/>
              <a:gd name="T65" fmla="*/ 2147483647 h 87"/>
              <a:gd name="T66" fmla="*/ 2147483647 w 2389"/>
              <a:gd name="T67" fmla="*/ 2147483647 h 87"/>
              <a:gd name="T68" fmla="*/ 2147483647 w 2389"/>
              <a:gd name="T69" fmla="*/ 2147483647 h 87"/>
              <a:gd name="T70" fmla="*/ 2147483647 w 2389"/>
              <a:gd name="T71" fmla="*/ 2147483647 h 87"/>
              <a:gd name="T72" fmla="*/ 2147483647 w 2389"/>
              <a:gd name="T73" fmla="*/ 2147483647 h 87"/>
              <a:gd name="T74" fmla="*/ 2147483647 w 2389"/>
              <a:gd name="T75" fmla="*/ 2147483647 h 87"/>
              <a:gd name="T76" fmla="*/ 2147483647 w 2389"/>
              <a:gd name="T77" fmla="*/ 2147483647 h 87"/>
              <a:gd name="T78" fmla="*/ 0 w 2389"/>
              <a:gd name="T79" fmla="*/ 0 h 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89"/>
              <a:gd name="T121" fmla="*/ 0 h 87"/>
              <a:gd name="T122" fmla="*/ 2389 w 2389"/>
              <a:gd name="T123" fmla="*/ 87 h 8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89" h="87">
                <a:moveTo>
                  <a:pt x="2389" y="61"/>
                </a:moveTo>
                <a:lnTo>
                  <a:pt x="2358" y="56"/>
                </a:lnTo>
                <a:lnTo>
                  <a:pt x="2326" y="52"/>
                </a:lnTo>
                <a:lnTo>
                  <a:pt x="2293" y="49"/>
                </a:lnTo>
                <a:lnTo>
                  <a:pt x="2261" y="48"/>
                </a:lnTo>
                <a:lnTo>
                  <a:pt x="2227" y="48"/>
                </a:lnTo>
                <a:lnTo>
                  <a:pt x="2195" y="48"/>
                </a:lnTo>
                <a:lnTo>
                  <a:pt x="2161" y="49"/>
                </a:lnTo>
                <a:lnTo>
                  <a:pt x="2093" y="52"/>
                </a:lnTo>
                <a:lnTo>
                  <a:pt x="2025" y="59"/>
                </a:lnTo>
                <a:lnTo>
                  <a:pt x="1955" y="66"/>
                </a:lnTo>
                <a:lnTo>
                  <a:pt x="1887" y="74"/>
                </a:lnTo>
                <a:lnTo>
                  <a:pt x="1818" y="80"/>
                </a:lnTo>
                <a:lnTo>
                  <a:pt x="1749" y="85"/>
                </a:lnTo>
                <a:lnTo>
                  <a:pt x="1680" y="87"/>
                </a:lnTo>
                <a:lnTo>
                  <a:pt x="1609" y="87"/>
                </a:lnTo>
                <a:lnTo>
                  <a:pt x="1539" y="84"/>
                </a:lnTo>
                <a:lnTo>
                  <a:pt x="1468" y="78"/>
                </a:lnTo>
                <a:lnTo>
                  <a:pt x="1398" y="70"/>
                </a:lnTo>
                <a:lnTo>
                  <a:pt x="1327" y="63"/>
                </a:lnTo>
                <a:lnTo>
                  <a:pt x="1257" y="54"/>
                </a:lnTo>
                <a:lnTo>
                  <a:pt x="1185" y="45"/>
                </a:lnTo>
                <a:lnTo>
                  <a:pt x="1112" y="37"/>
                </a:lnTo>
                <a:lnTo>
                  <a:pt x="1040" y="29"/>
                </a:lnTo>
                <a:lnTo>
                  <a:pt x="966" y="23"/>
                </a:lnTo>
                <a:lnTo>
                  <a:pt x="891" y="21"/>
                </a:lnTo>
                <a:lnTo>
                  <a:pt x="808" y="19"/>
                </a:lnTo>
                <a:lnTo>
                  <a:pt x="724" y="20"/>
                </a:lnTo>
                <a:lnTo>
                  <a:pt x="639" y="21"/>
                </a:lnTo>
                <a:lnTo>
                  <a:pt x="555" y="23"/>
                </a:lnTo>
                <a:lnTo>
                  <a:pt x="470" y="26"/>
                </a:lnTo>
                <a:lnTo>
                  <a:pt x="386" y="27"/>
                </a:lnTo>
                <a:lnTo>
                  <a:pt x="304" y="27"/>
                </a:lnTo>
                <a:lnTo>
                  <a:pt x="258" y="26"/>
                </a:lnTo>
                <a:lnTo>
                  <a:pt x="214" y="24"/>
                </a:lnTo>
                <a:lnTo>
                  <a:pt x="170" y="21"/>
                </a:lnTo>
                <a:lnTo>
                  <a:pt x="126" y="18"/>
                </a:lnTo>
                <a:lnTo>
                  <a:pt x="84" y="13"/>
                </a:lnTo>
                <a:lnTo>
                  <a:pt x="41" y="7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3" name="Freeform 294"/>
          <p:cNvSpPr>
            <a:spLocks/>
          </p:cNvSpPr>
          <p:nvPr/>
        </p:nvSpPr>
        <p:spPr bwMode="auto">
          <a:xfrm>
            <a:off x="4518025" y="3354388"/>
            <a:ext cx="636588" cy="636587"/>
          </a:xfrm>
          <a:custGeom>
            <a:avLst/>
            <a:gdLst>
              <a:gd name="T0" fmla="*/ 2147483647 w 1607"/>
              <a:gd name="T1" fmla="*/ 2147483647 h 1607"/>
              <a:gd name="T2" fmla="*/ 2147483647 w 1607"/>
              <a:gd name="T3" fmla="*/ 2147483647 h 1607"/>
              <a:gd name="T4" fmla="*/ 2147483647 w 1607"/>
              <a:gd name="T5" fmla="*/ 2147483647 h 1607"/>
              <a:gd name="T6" fmla="*/ 2147483647 w 1607"/>
              <a:gd name="T7" fmla="*/ 2147483647 h 1607"/>
              <a:gd name="T8" fmla="*/ 2147483647 w 1607"/>
              <a:gd name="T9" fmla="*/ 2147483647 h 1607"/>
              <a:gd name="T10" fmla="*/ 2147483647 w 1607"/>
              <a:gd name="T11" fmla="*/ 2147483647 h 1607"/>
              <a:gd name="T12" fmla="*/ 0 w 1607"/>
              <a:gd name="T13" fmla="*/ 2147483647 h 1607"/>
              <a:gd name="T14" fmla="*/ 2147483647 w 1607"/>
              <a:gd name="T15" fmla="*/ 2147483647 h 1607"/>
              <a:gd name="T16" fmla="*/ 2147483647 w 1607"/>
              <a:gd name="T17" fmla="*/ 2147483647 h 1607"/>
              <a:gd name="T18" fmla="*/ 2147483647 w 1607"/>
              <a:gd name="T19" fmla="*/ 2147483647 h 1607"/>
              <a:gd name="T20" fmla="*/ 2147483647 w 1607"/>
              <a:gd name="T21" fmla="*/ 2147483647 h 1607"/>
              <a:gd name="T22" fmla="*/ 2147483647 w 1607"/>
              <a:gd name="T23" fmla="*/ 2147483647 h 1607"/>
              <a:gd name="T24" fmla="*/ 2147483647 w 1607"/>
              <a:gd name="T25" fmla="*/ 2147483647 h 1607"/>
              <a:gd name="T26" fmla="*/ 2147483647 w 1607"/>
              <a:gd name="T27" fmla="*/ 2147483647 h 1607"/>
              <a:gd name="T28" fmla="*/ 2147483647 w 1607"/>
              <a:gd name="T29" fmla="*/ 2147483647 h 1607"/>
              <a:gd name="T30" fmla="*/ 2147483647 w 1607"/>
              <a:gd name="T31" fmla="*/ 2147483647 h 1607"/>
              <a:gd name="T32" fmla="*/ 2147483647 w 1607"/>
              <a:gd name="T33" fmla="*/ 0 h 1607"/>
              <a:gd name="T34" fmla="*/ 2147483647 w 1607"/>
              <a:gd name="T35" fmla="*/ 2147483647 h 1607"/>
              <a:gd name="T36" fmla="*/ 2147483647 w 1607"/>
              <a:gd name="T37" fmla="*/ 2147483647 h 1607"/>
              <a:gd name="T38" fmla="*/ 2147483647 w 1607"/>
              <a:gd name="T39" fmla="*/ 2147483647 h 1607"/>
              <a:gd name="T40" fmla="*/ 2147483647 w 1607"/>
              <a:gd name="T41" fmla="*/ 2147483647 h 1607"/>
              <a:gd name="T42" fmla="*/ 2147483647 w 1607"/>
              <a:gd name="T43" fmla="*/ 2147483647 h 1607"/>
              <a:gd name="T44" fmla="*/ 2147483647 w 1607"/>
              <a:gd name="T45" fmla="*/ 2147483647 h 1607"/>
              <a:gd name="T46" fmla="*/ 2147483647 w 1607"/>
              <a:gd name="T47" fmla="*/ 2147483647 h 1607"/>
              <a:gd name="T48" fmla="*/ 2147483647 w 1607"/>
              <a:gd name="T49" fmla="*/ 2147483647 h 1607"/>
              <a:gd name="T50" fmla="*/ 2147483647 w 1607"/>
              <a:gd name="T51" fmla="*/ 2147483647 h 1607"/>
              <a:gd name="T52" fmla="*/ 2147483647 w 1607"/>
              <a:gd name="T53" fmla="*/ 2147483647 h 1607"/>
              <a:gd name="T54" fmla="*/ 2147483647 w 1607"/>
              <a:gd name="T55" fmla="*/ 2147483647 h 1607"/>
              <a:gd name="T56" fmla="*/ 2147483647 w 1607"/>
              <a:gd name="T57" fmla="*/ 2147483647 h 1607"/>
              <a:gd name="T58" fmla="*/ 2147483647 w 1607"/>
              <a:gd name="T59" fmla="*/ 2147483647 h 1607"/>
              <a:gd name="T60" fmla="*/ 2147483647 w 1607"/>
              <a:gd name="T61" fmla="*/ 2147483647 h 1607"/>
              <a:gd name="T62" fmla="*/ 2147483647 w 1607"/>
              <a:gd name="T63" fmla="*/ 2147483647 h 1607"/>
              <a:gd name="T64" fmla="*/ 2147483647 w 1607"/>
              <a:gd name="T65" fmla="*/ 2147483647 h 1607"/>
              <a:gd name="T66" fmla="*/ 2147483647 w 1607"/>
              <a:gd name="T67" fmla="*/ 2147483647 h 1607"/>
              <a:gd name="T68" fmla="*/ 2147483647 w 1607"/>
              <a:gd name="T69" fmla="*/ 2147483647 h 1607"/>
              <a:gd name="T70" fmla="*/ 2147483647 w 1607"/>
              <a:gd name="T71" fmla="*/ 2147483647 h 1607"/>
              <a:gd name="T72" fmla="*/ 2147483647 w 1607"/>
              <a:gd name="T73" fmla="*/ 2147483647 h 1607"/>
              <a:gd name="T74" fmla="*/ 2147483647 w 1607"/>
              <a:gd name="T75" fmla="*/ 2147483647 h 1607"/>
              <a:gd name="T76" fmla="*/ 2147483647 w 1607"/>
              <a:gd name="T77" fmla="*/ 2147483647 h 1607"/>
              <a:gd name="T78" fmla="*/ 2147483647 w 1607"/>
              <a:gd name="T79" fmla="*/ 2147483647 h 1607"/>
              <a:gd name="T80" fmla="*/ 2147483647 w 1607"/>
              <a:gd name="T81" fmla="*/ 2147483647 h 1607"/>
              <a:gd name="T82" fmla="*/ 2147483647 w 1607"/>
              <a:gd name="T83" fmla="*/ 2147483647 h 1607"/>
              <a:gd name="T84" fmla="*/ 2147483647 w 1607"/>
              <a:gd name="T85" fmla="*/ 2147483647 h 160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07"/>
              <a:gd name="T130" fmla="*/ 0 h 1607"/>
              <a:gd name="T131" fmla="*/ 1607 w 1607"/>
              <a:gd name="T132" fmla="*/ 1607 h 160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07" h="1607">
                <a:moveTo>
                  <a:pt x="398" y="1496"/>
                </a:moveTo>
                <a:lnTo>
                  <a:pt x="362" y="1474"/>
                </a:lnTo>
                <a:lnTo>
                  <a:pt x="327" y="1450"/>
                </a:lnTo>
                <a:lnTo>
                  <a:pt x="294" y="1423"/>
                </a:lnTo>
                <a:lnTo>
                  <a:pt x="261" y="1395"/>
                </a:lnTo>
                <a:lnTo>
                  <a:pt x="231" y="1366"/>
                </a:lnTo>
                <a:lnTo>
                  <a:pt x="202" y="1335"/>
                </a:lnTo>
                <a:lnTo>
                  <a:pt x="174" y="1302"/>
                </a:lnTo>
                <a:lnTo>
                  <a:pt x="148" y="1268"/>
                </a:lnTo>
                <a:lnTo>
                  <a:pt x="125" y="1233"/>
                </a:lnTo>
                <a:lnTo>
                  <a:pt x="103" y="1196"/>
                </a:lnTo>
                <a:lnTo>
                  <a:pt x="83" y="1159"/>
                </a:lnTo>
                <a:lnTo>
                  <a:pt x="65" y="1120"/>
                </a:lnTo>
                <a:lnTo>
                  <a:pt x="50" y="1081"/>
                </a:lnTo>
                <a:lnTo>
                  <a:pt x="36" y="1040"/>
                </a:lnTo>
                <a:lnTo>
                  <a:pt x="25" y="999"/>
                </a:lnTo>
                <a:lnTo>
                  <a:pt x="15" y="958"/>
                </a:lnTo>
                <a:lnTo>
                  <a:pt x="8" y="915"/>
                </a:lnTo>
                <a:lnTo>
                  <a:pt x="4" y="874"/>
                </a:lnTo>
                <a:lnTo>
                  <a:pt x="2" y="831"/>
                </a:lnTo>
                <a:lnTo>
                  <a:pt x="0" y="789"/>
                </a:lnTo>
                <a:lnTo>
                  <a:pt x="3" y="746"/>
                </a:lnTo>
                <a:lnTo>
                  <a:pt x="7" y="703"/>
                </a:lnTo>
                <a:lnTo>
                  <a:pt x="13" y="661"/>
                </a:lnTo>
                <a:lnTo>
                  <a:pt x="22" y="620"/>
                </a:lnTo>
                <a:lnTo>
                  <a:pt x="33" y="578"/>
                </a:lnTo>
                <a:lnTo>
                  <a:pt x="45" y="538"/>
                </a:lnTo>
                <a:lnTo>
                  <a:pt x="61" y="499"/>
                </a:lnTo>
                <a:lnTo>
                  <a:pt x="78" y="459"/>
                </a:lnTo>
                <a:lnTo>
                  <a:pt x="98" y="421"/>
                </a:lnTo>
                <a:lnTo>
                  <a:pt x="119" y="384"/>
                </a:lnTo>
                <a:lnTo>
                  <a:pt x="141" y="349"/>
                </a:lnTo>
                <a:lnTo>
                  <a:pt x="167" y="314"/>
                </a:lnTo>
                <a:lnTo>
                  <a:pt x="194" y="281"/>
                </a:lnTo>
                <a:lnTo>
                  <a:pt x="222" y="250"/>
                </a:lnTo>
                <a:lnTo>
                  <a:pt x="252" y="220"/>
                </a:lnTo>
                <a:lnTo>
                  <a:pt x="284" y="191"/>
                </a:lnTo>
                <a:lnTo>
                  <a:pt x="317" y="165"/>
                </a:lnTo>
                <a:lnTo>
                  <a:pt x="352" y="139"/>
                </a:lnTo>
                <a:lnTo>
                  <a:pt x="388" y="117"/>
                </a:lnTo>
                <a:lnTo>
                  <a:pt x="425" y="96"/>
                </a:lnTo>
                <a:lnTo>
                  <a:pt x="463" y="77"/>
                </a:lnTo>
                <a:lnTo>
                  <a:pt x="502" y="60"/>
                </a:lnTo>
                <a:lnTo>
                  <a:pt x="541" y="44"/>
                </a:lnTo>
                <a:lnTo>
                  <a:pt x="581" y="32"/>
                </a:lnTo>
                <a:lnTo>
                  <a:pt x="623" y="21"/>
                </a:lnTo>
                <a:lnTo>
                  <a:pt x="665" y="13"/>
                </a:lnTo>
                <a:lnTo>
                  <a:pt x="707" y="6"/>
                </a:lnTo>
                <a:lnTo>
                  <a:pt x="749" y="3"/>
                </a:lnTo>
                <a:lnTo>
                  <a:pt x="792" y="0"/>
                </a:lnTo>
                <a:lnTo>
                  <a:pt x="834" y="0"/>
                </a:lnTo>
                <a:lnTo>
                  <a:pt x="877" y="4"/>
                </a:lnTo>
                <a:lnTo>
                  <a:pt x="919" y="8"/>
                </a:lnTo>
                <a:lnTo>
                  <a:pt x="961" y="16"/>
                </a:lnTo>
                <a:lnTo>
                  <a:pt x="1002" y="25"/>
                </a:lnTo>
                <a:lnTo>
                  <a:pt x="1044" y="37"/>
                </a:lnTo>
                <a:lnTo>
                  <a:pt x="1084" y="51"/>
                </a:lnTo>
                <a:lnTo>
                  <a:pt x="1123" y="67"/>
                </a:lnTo>
                <a:lnTo>
                  <a:pt x="1162" y="84"/>
                </a:lnTo>
                <a:lnTo>
                  <a:pt x="1199" y="105"/>
                </a:lnTo>
                <a:lnTo>
                  <a:pt x="1236" y="127"/>
                </a:lnTo>
                <a:lnTo>
                  <a:pt x="1271" y="150"/>
                </a:lnTo>
                <a:lnTo>
                  <a:pt x="1306" y="176"/>
                </a:lnTo>
                <a:lnTo>
                  <a:pt x="1338" y="203"/>
                </a:lnTo>
                <a:lnTo>
                  <a:pt x="1368" y="233"/>
                </a:lnTo>
                <a:lnTo>
                  <a:pt x="1398" y="264"/>
                </a:lnTo>
                <a:lnTo>
                  <a:pt x="1425" y="296"/>
                </a:lnTo>
                <a:lnTo>
                  <a:pt x="1452" y="330"/>
                </a:lnTo>
                <a:lnTo>
                  <a:pt x="1476" y="364"/>
                </a:lnTo>
                <a:lnTo>
                  <a:pt x="1498" y="401"/>
                </a:lnTo>
                <a:lnTo>
                  <a:pt x="1518" y="438"/>
                </a:lnTo>
                <a:lnTo>
                  <a:pt x="1537" y="476"/>
                </a:lnTo>
                <a:lnTo>
                  <a:pt x="1553" y="515"/>
                </a:lnTo>
                <a:lnTo>
                  <a:pt x="1567" y="556"/>
                </a:lnTo>
                <a:lnTo>
                  <a:pt x="1580" y="597"/>
                </a:lnTo>
                <a:lnTo>
                  <a:pt x="1590" y="639"/>
                </a:lnTo>
                <a:lnTo>
                  <a:pt x="1597" y="680"/>
                </a:lnTo>
                <a:lnTo>
                  <a:pt x="1602" y="723"/>
                </a:lnTo>
                <a:lnTo>
                  <a:pt x="1605" y="765"/>
                </a:lnTo>
                <a:lnTo>
                  <a:pt x="1607" y="808"/>
                </a:lnTo>
                <a:lnTo>
                  <a:pt x="1605" y="850"/>
                </a:lnTo>
                <a:lnTo>
                  <a:pt x="1602" y="893"/>
                </a:lnTo>
                <a:lnTo>
                  <a:pt x="1595" y="934"/>
                </a:lnTo>
                <a:lnTo>
                  <a:pt x="1588" y="977"/>
                </a:lnTo>
                <a:lnTo>
                  <a:pt x="1578" y="1018"/>
                </a:lnTo>
                <a:lnTo>
                  <a:pt x="1565" y="1058"/>
                </a:lnTo>
                <a:lnTo>
                  <a:pt x="1551" y="1099"/>
                </a:lnTo>
                <a:lnTo>
                  <a:pt x="1534" y="1138"/>
                </a:lnTo>
                <a:lnTo>
                  <a:pt x="1515" y="1176"/>
                </a:lnTo>
                <a:lnTo>
                  <a:pt x="1495" y="1213"/>
                </a:lnTo>
                <a:lnTo>
                  <a:pt x="1472" y="1249"/>
                </a:lnTo>
                <a:lnTo>
                  <a:pt x="1448" y="1283"/>
                </a:lnTo>
                <a:lnTo>
                  <a:pt x="1421" y="1317"/>
                </a:lnTo>
                <a:lnTo>
                  <a:pt x="1393" y="1349"/>
                </a:lnTo>
                <a:lnTo>
                  <a:pt x="1363" y="1380"/>
                </a:lnTo>
                <a:lnTo>
                  <a:pt x="1331" y="1409"/>
                </a:lnTo>
                <a:lnTo>
                  <a:pt x="1299" y="1436"/>
                </a:lnTo>
                <a:lnTo>
                  <a:pt x="1265" y="1461"/>
                </a:lnTo>
                <a:lnTo>
                  <a:pt x="1229" y="1485"/>
                </a:lnTo>
                <a:lnTo>
                  <a:pt x="1192" y="1506"/>
                </a:lnTo>
                <a:lnTo>
                  <a:pt x="1154" y="1525"/>
                </a:lnTo>
                <a:lnTo>
                  <a:pt x="1116" y="1543"/>
                </a:lnTo>
                <a:lnTo>
                  <a:pt x="1076" y="1559"/>
                </a:lnTo>
                <a:lnTo>
                  <a:pt x="1036" y="1572"/>
                </a:lnTo>
                <a:lnTo>
                  <a:pt x="995" y="1583"/>
                </a:lnTo>
                <a:lnTo>
                  <a:pt x="954" y="1592"/>
                </a:lnTo>
                <a:lnTo>
                  <a:pt x="912" y="1599"/>
                </a:lnTo>
                <a:lnTo>
                  <a:pt x="869" y="1603"/>
                </a:lnTo>
                <a:lnTo>
                  <a:pt x="826" y="1606"/>
                </a:lnTo>
                <a:lnTo>
                  <a:pt x="784" y="1607"/>
                </a:lnTo>
                <a:lnTo>
                  <a:pt x="741" y="1605"/>
                </a:lnTo>
                <a:lnTo>
                  <a:pt x="699" y="1600"/>
                </a:lnTo>
                <a:lnTo>
                  <a:pt x="657" y="1593"/>
                </a:lnTo>
                <a:lnTo>
                  <a:pt x="616" y="1584"/>
                </a:lnTo>
                <a:lnTo>
                  <a:pt x="575" y="1573"/>
                </a:lnTo>
                <a:lnTo>
                  <a:pt x="534" y="1560"/>
                </a:lnTo>
                <a:lnTo>
                  <a:pt x="494" y="1544"/>
                </a:lnTo>
                <a:lnTo>
                  <a:pt x="456" y="1527"/>
                </a:lnTo>
                <a:lnTo>
                  <a:pt x="452" y="1525"/>
                </a:lnTo>
                <a:lnTo>
                  <a:pt x="447" y="1522"/>
                </a:lnTo>
                <a:lnTo>
                  <a:pt x="444" y="1520"/>
                </a:lnTo>
                <a:lnTo>
                  <a:pt x="439" y="1517"/>
                </a:lnTo>
                <a:lnTo>
                  <a:pt x="435" y="1515"/>
                </a:lnTo>
                <a:lnTo>
                  <a:pt x="430" y="1513"/>
                </a:lnTo>
                <a:lnTo>
                  <a:pt x="426" y="1509"/>
                </a:lnTo>
                <a:lnTo>
                  <a:pt x="420" y="1507"/>
                </a:lnTo>
                <a:lnTo>
                  <a:pt x="415" y="1504"/>
                </a:lnTo>
                <a:lnTo>
                  <a:pt x="409" y="1502"/>
                </a:lnTo>
                <a:lnTo>
                  <a:pt x="403" y="1499"/>
                </a:lnTo>
                <a:lnTo>
                  <a:pt x="398" y="1496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4" name="Line 295"/>
          <p:cNvSpPr>
            <a:spLocks noChangeShapeType="1"/>
          </p:cNvSpPr>
          <p:nvPr/>
        </p:nvSpPr>
        <p:spPr bwMode="auto">
          <a:xfrm flipH="1">
            <a:off x="4537075" y="3359150"/>
            <a:ext cx="355600" cy="2047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5" name="Line 296"/>
          <p:cNvSpPr>
            <a:spLocks noChangeShapeType="1"/>
          </p:cNvSpPr>
          <p:nvPr/>
        </p:nvSpPr>
        <p:spPr bwMode="auto">
          <a:xfrm flipH="1">
            <a:off x="4518025" y="3409950"/>
            <a:ext cx="498475" cy="2873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6" name="Line 297"/>
          <p:cNvSpPr>
            <a:spLocks noChangeShapeType="1"/>
          </p:cNvSpPr>
          <p:nvPr/>
        </p:nvSpPr>
        <p:spPr bwMode="auto">
          <a:xfrm flipH="1">
            <a:off x="4545013" y="3486150"/>
            <a:ext cx="549275" cy="3175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7" name="Line 298"/>
          <p:cNvSpPr>
            <a:spLocks noChangeShapeType="1"/>
          </p:cNvSpPr>
          <p:nvPr/>
        </p:nvSpPr>
        <p:spPr bwMode="auto">
          <a:xfrm flipH="1">
            <a:off x="4603750" y="3581400"/>
            <a:ext cx="538163" cy="309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8" name="Line 299"/>
          <p:cNvSpPr>
            <a:spLocks noChangeShapeType="1"/>
          </p:cNvSpPr>
          <p:nvPr/>
        </p:nvSpPr>
        <p:spPr bwMode="auto">
          <a:xfrm flipH="1">
            <a:off x="4697413" y="3695700"/>
            <a:ext cx="457200" cy="263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9" name="Line 300"/>
          <p:cNvSpPr>
            <a:spLocks noChangeShapeType="1"/>
          </p:cNvSpPr>
          <p:nvPr/>
        </p:nvSpPr>
        <p:spPr bwMode="auto">
          <a:xfrm flipH="1">
            <a:off x="4852988" y="3846513"/>
            <a:ext cx="250825" cy="1444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0" name="Freeform 301"/>
          <p:cNvSpPr>
            <a:spLocks/>
          </p:cNvSpPr>
          <p:nvPr/>
        </p:nvSpPr>
        <p:spPr bwMode="auto">
          <a:xfrm>
            <a:off x="4518025" y="3354388"/>
            <a:ext cx="636588" cy="636587"/>
          </a:xfrm>
          <a:custGeom>
            <a:avLst/>
            <a:gdLst>
              <a:gd name="T0" fmla="*/ 2147483647 w 1607"/>
              <a:gd name="T1" fmla="*/ 2147483647 h 1607"/>
              <a:gd name="T2" fmla="*/ 2147483647 w 1607"/>
              <a:gd name="T3" fmla="*/ 2147483647 h 1607"/>
              <a:gd name="T4" fmla="*/ 2147483647 w 1607"/>
              <a:gd name="T5" fmla="*/ 2147483647 h 1607"/>
              <a:gd name="T6" fmla="*/ 2147483647 w 1607"/>
              <a:gd name="T7" fmla="*/ 2147483647 h 1607"/>
              <a:gd name="T8" fmla="*/ 2147483647 w 1607"/>
              <a:gd name="T9" fmla="*/ 2147483647 h 1607"/>
              <a:gd name="T10" fmla="*/ 2147483647 w 1607"/>
              <a:gd name="T11" fmla="*/ 2147483647 h 1607"/>
              <a:gd name="T12" fmla="*/ 2147483647 w 1607"/>
              <a:gd name="T13" fmla="*/ 2147483647 h 1607"/>
              <a:gd name="T14" fmla="*/ 2147483647 w 1607"/>
              <a:gd name="T15" fmla="*/ 2147483647 h 1607"/>
              <a:gd name="T16" fmla="*/ 2147483647 w 1607"/>
              <a:gd name="T17" fmla="*/ 2147483647 h 1607"/>
              <a:gd name="T18" fmla="*/ 2147483647 w 1607"/>
              <a:gd name="T19" fmla="*/ 2147483647 h 1607"/>
              <a:gd name="T20" fmla="*/ 2147483647 w 1607"/>
              <a:gd name="T21" fmla="*/ 2147483647 h 1607"/>
              <a:gd name="T22" fmla="*/ 2147483647 w 1607"/>
              <a:gd name="T23" fmla="*/ 2147483647 h 1607"/>
              <a:gd name="T24" fmla="*/ 2147483647 w 1607"/>
              <a:gd name="T25" fmla="*/ 2147483647 h 1607"/>
              <a:gd name="T26" fmla="*/ 2147483647 w 1607"/>
              <a:gd name="T27" fmla="*/ 2147483647 h 1607"/>
              <a:gd name="T28" fmla="*/ 2147483647 w 1607"/>
              <a:gd name="T29" fmla="*/ 2147483647 h 1607"/>
              <a:gd name="T30" fmla="*/ 2147483647 w 1607"/>
              <a:gd name="T31" fmla="*/ 2147483647 h 1607"/>
              <a:gd name="T32" fmla="*/ 2147483647 w 1607"/>
              <a:gd name="T33" fmla="*/ 2147483647 h 1607"/>
              <a:gd name="T34" fmla="*/ 2147483647 w 1607"/>
              <a:gd name="T35" fmla="*/ 2147483647 h 1607"/>
              <a:gd name="T36" fmla="*/ 2147483647 w 1607"/>
              <a:gd name="T37" fmla="*/ 2147483647 h 1607"/>
              <a:gd name="T38" fmla="*/ 2147483647 w 1607"/>
              <a:gd name="T39" fmla="*/ 2147483647 h 1607"/>
              <a:gd name="T40" fmla="*/ 2147483647 w 1607"/>
              <a:gd name="T41" fmla="*/ 2147483647 h 1607"/>
              <a:gd name="T42" fmla="*/ 2147483647 w 1607"/>
              <a:gd name="T43" fmla="*/ 2147483647 h 1607"/>
              <a:gd name="T44" fmla="*/ 2147483647 w 1607"/>
              <a:gd name="T45" fmla="*/ 2147483647 h 1607"/>
              <a:gd name="T46" fmla="*/ 2147483647 w 1607"/>
              <a:gd name="T47" fmla="*/ 2147483647 h 1607"/>
              <a:gd name="T48" fmla="*/ 2147483647 w 1607"/>
              <a:gd name="T49" fmla="*/ 2147483647 h 1607"/>
              <a:gd name="T50" fmla="*/ 2147483647 w 1607"/>
              <a:gd name="T51" fmla="*/ 2147483647 h 1607"/>
              <a:gd name="T52" fmla="*/ 2147483647 w 1607"/>
              <a:gd name="T53" fmla="*/ 2147483647 h 1607"/>
              <a:gd name="T54" fmla="*/ 2147483647 w 1607"/>
              <a:gd name="T55" fmla="*/ 2147483647 h 1607"/>
              <a:gd name="T56" fmla="*/ 2147483647 w 1607"/>
              <a:gd name="T57" fmla="*/ 2147483647 h 1607"/>
              <a:gd name="T58" fmla="*/ 0 w 1607"/>
              <a:gd name="T59" fmla="*/ 2147483647 h 1607"/>
              <a:gd name="T60" fmla="*/ 2147483647 w 1607"/>
              <a:gd name="T61" fmla="*/ 2147483647 h 1607"/>
              <a:gd name="T62" fmla="*/ 2147483647 w 1607"/>
              <a:gd name="T63" fmla="*/ 2147483647 h 1607"/>
              <a:gd name="T64" fmla="*/ 2147483647 w 1607"/>
              <a:gd name="T65" fmla="*/ 2147483647 h 1607"/>
              <a:gd name="T66" fmla="*/ 2147483647 w 1607"/>
              <a:gd name="T67" fmla="*/ 2147483647 h 1607"/>
              <a:gd name="T68" fmla="*/ 2147483647 w 1607"/>
              <a:gd name="T69" fmla="*/ 2147483647 h 1607"/>
              <a:gd name="T70" fmla="*/ 2147483647 w 1607"/>
              <a:gd name="T71" fmla="*/ 2147483647 h 1607"/>
              <a:gd name="T72" fmla="*/ 2147483647 w 1607"/>
              <a:gd name="T73" fmla="*/ 2147483647 h 1607"/>
              <a:gd name="T74" fmla="*/ 2147483647 w 1607"/>
              <a:gd name="T75" fmla="*/ 2147483647 h 1607"/>
              <a:gd name="T76" fmla="*/ 2147483647 w 1607"/>
              <a:gd name="T77" fmla="*/ 2147483647 h 1607"/>
              <a:gd name="T78" fmla="*/ 2147483647 w 1607"/>
              <a:gd name="T79" fmla="*/ 2147483647 h 1607"/>
              <a:gd name="T80" fmla="*/ 2147483647 w 1607"/>
              <a:gd name="T81" fmla="*/ 2147483647 h 1607"/>
              <a:gd name="T82" fmla="*/ 2147483647 w 1607"/>
              <a:gd name="T83" fmla="*/ 2147483647 h 1607"/>
              <a:gd name="T84" fmla="*/ 2147483647 w 1607"/>
              <a:gd name="T85" fmla="*/ 2147483647 h 1607"/>
              <a:gd name="T86" fmla="*/ 2147483647 w 1607"/>
              <a:gd name="T87" fmla="*/ 2147483647 h 1607"/>
              <a:gd name="T88" fmla="*/ 2147483647 w 1607"/>
              <a:gd name="T89" fmla="*/ 0 h 1607"/>
              <a:gd name="T90" fmla="*/ 2147483647 w 1607"/>
              <a:gd name="T91" fmla="*/ 2147483647 h 1607"/>
              <a:gd name="T92" fmla="*/ 2147483647 w 1607"/>
              <a:gd name="T93" fmla="*/ 2147483647 h 1607"/>
              <a:gd name="T94" fmla="*/ 2147483647 w 1607"/>
              <a:gd name="T95" fmla="*/ 2147483647 h 1607"/>
              <a:gd name="T96" fmla="*/ 2147483647 w 1607"/>
              <a:gd name="T97" fmla="*/ 2147483647 h 1607"/>
              <a:gd name="T98" fmla="*/ 2147483647 w 1607"/>
              <a:gd name="T99" fmla="*/ 2147483647 h 1607"/>
              <a:gd name="T100" fmla="*/ 2147483647 w 1607"/>
              <a:gd name="T101" fmla="*/ 2147483647 h 1607"/>
              <a:gd name="T102" fmla="*/ 2147483647 w 1607"/>
              <a:gd name="T103" fmla="*/ 2147483647 h 1607"/>
              <a:gd name="T104" fmla="*/ 2147483647 w 1607"/>
              <a:gd name="T105" fmla="*/ 2147483647 h 1607"/>
              <a:gd name="T106" fmla="*/ 2147483647 w 1607"/>
              <a:gd name="T107" fmla="*/ 2147483647 h 1607"/>
              <a:gd name="T108" fmla="*/ 2147483647 w 1607"/>
              <a:gd name="T109" fmla="*/ 2147483647 h 1607"/>
              <a:gd name="T110" fmla="*/ 2147483647 w 1607"/>
              <a:gd name="T111" fmla="*/ 2147483647 h 1607"/>
              <a:gd name="T112" fmla="*/ 2147483647 w 1607"/>
              <a:gd name="T113" fmla="*/ 2147483647 h 1607"/>
              <a:gd name="T114" fmla="*/ 2147483647 w 1607"/>
              <a:gd name="T115" fmla="*/ 2147483647 h 1607"/>
              <a:gd name="T116" fmla="*/ 2147483647 w 1607"/>
              <a:gd name="T117" fmla="*/ 2147483647 h 1607"/>
              <a:gd name="T118" fmla="*/ 2147483647 w 1607"/>
              <a:gd name="T119" fmla="*/ 2147483647 h 16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07"/>
              <a:gd name="T181" fmla="*/ 0 h 1607"/>
              <a:gd name="T182" fmla="*/ 1607 w 1607"/>
              <a:gd name="T183" fmla="*/ 1607 h 16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07" h="1607">
                <a:moveTo>
                  <a:pt x="1607" y="803"/>
                </a:moveTo>
                <a:lnTo>
                  <a:pt x="1605" y="846"/>
                </a:lnTo>
                <a:lnTo>
                  <a:pt x="1602" y="888"/>
                </a:lnTo>
                <a:lnTo>
                  <a:pt x="1597" y="930"/>
                </a:lnTo>
                <a:lnTo>
                  <a:pt x="1589" y="972"/>
                </a:lnTo>
                <a:lnTo>
                  <a:pt x="1579" y="1014"/>
                </a:lnTo>
                <a:lnTo>
                  <a:pt x="1566" y="1054"/>
                </a:lnTo>
                <a:lnTo>
                  <a:pt x="1552" y="1093"/>
                </a:lnTo>
                <a:lnTo>
                  <a:pt x="1536" y="1132"/>
                </a:lnTo>
                <a:lnTo>
                  <a:pt x="1517" y="1171"/>
                </a:lnTo>
                <a:lnTo>
                  <a:pt x="1497" y="1208"/>
                </a:lnTo>
                <a:lnTo>
                  <a:pt x="1475" y="1244"/>
                </a:lnTo>
                <a:lnTo>
                  <a:pt x="1451" y="1279"/>
                </a:lnTo>
                <a:lnTo>
                  <a:pt x="1424" y="1312"/>
                </a:lnTo>
                <a:lnTo>
                  <a:pt x="1397" y="1345"/>
                </a:lnTo>
                <a:lnTo>
                  <a:pt x="1367" y="1375"/>
                </a:lnTo>
                <a:lnTo>
                  <a:pt x="1337" y="1404"/>
                </a:lnTo>
                <a:lnTo>
                  <a:pt x="1304" y="1431"/>
                </a:lnTo>
                <a:lnTo>
                  <a:pt x="1271" y="1457"/>
                </a:lnTo>
                <a:lnTo>
                  <a:pt x="1235" y="1480"/>
                </a:lnTo>
                <a:lnTo>
                  <a:pt x="1199" y="1503"/>
                </a:lnTo>
                <a:lnTo>
                  <a:pt x="1161" y="1523"/>
                </a:lnTo>
                <a:lnTo>
                  <a:pt x="1123" y="1540"/>
                </a:lnTo>
                <a:lnTo>
                  <a:pt x="1084" y="1556"/>
                </a:lnTo>
                <a:lnTo>
                  <a:pt x="1044" y="1570"/>
                </a:lnTo>
                <a:lnTo>
                  <a:pt x="1003" y="1581"/>
                </a:lnTo>
                <a:lnTo>
                  <a:pt x="962" y="1591"/>
                </a:lnTo>
                <a:lnTo>
                  <a:pt x="919" y="1598"/>
                </a:lnTo>
                <a:lnTo>
                  <a:pt x="878" y="1603"/>
                </a:lnTo>
                <a:lnTo>
                  <a:pt x="835" y="1606"/>
                </a:lnTo>
                <a:lnTo>
                  <a:pt x="793" y="1607"/>
                </a:lnTo>
                <a:lnTo>
                  <a:pt x="750" y="1605"/>
                </a:lnTo>
                <a:lnTo>
                  <a:pt x="708" y="1601"/>
                </a:lnTo>
                <a:lnTo>
                  <a:pt x="666" y="1595"/>
                </a:lnTo>
                <a:lnTo>
                  <a:pt x="625" y="1587"/>
                </a:lnTo>
                <a:lnTo>
                  <a:pt x="584" y="1576"/>
                </a:lnTo>
                <a:lnTo>
                  <a:pt x="543" y="1563"/>
                </a:lnTo>
                <a:lnTo>
                  <a:pt x="504" y="1549"/>
                </a:lnTo>
                <a:lnTo>
                  <a:pt x="465" y="1532"/>
                </a:lnTo>
                <a:lnTo>
                  <a:pt x="427" y="1513"/>
                </a:lnTo>
                <a:lnTo>
                  <a:pt x="390" y="1492"/>
                </a:lnTo>
                <a:lnTo>
                  <a:pt x="354" y="1469"/>
                </a:lnTo>
                <a:lnTo>
                  <a:pt x="319" y="1445"/>
                </a:lnTo>
                <a:lnTo>
                  <a:pt x="287" y="1418"/>
                </a:lnTo>
                <a:lnTo>
                  <a:pt x="255" y="1390"/>
                </a:lnTo>
                <a:lnTo>
                  <a:pt x="224" y="1359"/>
                </a:lnTo>
                <a:lnTo>
                  <a:pt x="196" y="1328"/>
                </a:lnTo>
                <a:lnTo>
                  <a:pt x="169" y="1296"/>
                </a:lnTo>
                <a:lnTo>
                  <a:pt x="144" y="1262"/>
                </a:lnTo>
                <a:lnTo>
                  <a:pt x="121" y="1226"/>
                </a:lnTo>
                <a:lnTo>
                  <a:pt x="99" y="1189"/>
                </a:lnTo>
                <a:lnTo>
                  <a:pt x="80" y="1152"/>
                </a:lnTo>
                <a:lnTo>
                  <a:pt x="63" y="1113"/>
                </a:lnTo>
                <a:lnTo>
                  <a:pt x="47" y="1074"/>
                </a:lnTo>
                <a:lnTo>
                  <a:pt x="34" y="1034"/>
                </a:lnTo>
                <a:lnTo>
                  <a:pt x="23" y="992"/>
                </a:lnTo>
                <a:lnTo>
                  <a:pt x="14" y="951"/>
                </a:lnTo>
                <a:lnTo>
                  <a:pt x="7" y="909"/>
                </a:lnTo>
                <a:lnTo>
                  <a:pt x="3" y="867"/>
                </a:lnTo>
                <a:lnTo>
                  <a:pt x="0" y="824"/>
                </a:lnTo>
                <a:lnTo>
                  <a:pt x="0" y="782"/>
                </a:lnTo>
                <a:lnTo>
                  <a:pt x="3" y="740"/>
                </a:lnTo>
                <a:lnTo>
                  <a:pt x="7" y="698"/>
                </a:lnTo>
                <a:lnTo>
                  <a:pt x="14" y="655"/>
                </a:lnTo>
                <a:lnTo>
                  <a:pt x="23" y="614"/>
                </a:lnTo>
                <a:lnTo>
                  <a:pt x="34" y="574"/>
                </a:lnTo>
                <a:lnTo>
                  <a:pt x="47" y="533"/>
                </a:lnTo>
                <a:lnTo>
                  <a:pt x="63" y="494"/>
                </a:lnTo>
                <a:lnTo>
                  <a:pt x="80" y="455"/>
                </a:lnTo>
                <a:lnTo>
                  <a:pt x="99" y="417"/>
                </a:lnTo>
                <a:lnTo>
                  <a:pt x="121" y="381"/>
                </a:lnTo>
                <a:lnTo>
                  <a:pt x="144" y="345"/>
                </a:lnTo>
                <a:lnTo>
                  <a:pt x="169" y="311"/>
                </a:lnTo>
                <a:lnTo>
                  <a:pt x="196" y="278"/>
                </a:lnTo>
                <a:lnTo>
                  <a:pt x="224" y="247"/>
                </a:lnTo>
                <a:lnTo>
                  <a:pt x="255" y="218"/>
                </a:lnTo>
                <a:lnTo>
                  <a:pt x="287" y="189"/>
                </a:lnTo>
                <a:lnTo>
                  <a:pt x="319" y="163"/>
                </a:lnTo>
                <a:lnTo>
                  <a:pt x="354" y="138"/>
                </a:lnTo>
                <a:lnTo>
                  <a:pt x="390" y="115"/>
                </a:lnTo>
                <a:lnTo>
                  <a:pt x="427" y="95"/>
                </a:lnTo>
                <a:lnTo>
                  <a:pt x="465" y="75"/>
                </a:lnTo>
                <a:lnTo>
                  <a:pt x="504" y="59"/>
                </a:lnTo>
                <a:lnTo>
                  <a:pt x="543" y="44"/>
                </a:lnTo>
                <a:lnTo>
                  <a:pt x="584" y="31"/>
                </a:lnTo>
                <a:lnTo>
                  <a:pt x="625" y="21"/>
                </a:lnTo>
                <a:lnTo>
                  <a:pt x="666" y="12"/>
                </a:lnTo>
                <a:lnTo>
                  <a:pt x="708" y="6"/>
                </a:lnTo>
                <a:lnTo>
                  <a:pt x="750" y="2"/>
                </a:lnTo>
                <a:lnTo>
                  <a:pt x="793" y="0"/>
                </a:lnTo>
                <a:lnTo>
                  <a:pt x="835" y="0"/>
                </a:lnTo>
                <a:lnTo>
                  <a:pt x="878" y="4"/>
                </a:lnTo>
                <a:lnTo>
                  <a:pt x="919" y="8"/>
                </a:lnTo>
                <a:lnTo>
                  <a:pt x="962" y="16"/>
                </a:lnTo>
                <a:lnTo>
                  <a:pt x="1003" y="25"/>
                </a:lnTo>
                <a:lnTo>
                  <a:pt x="1044" y="37"/>
                </a:lnTo>
                <a:lnTo>
                  <a:pt x="1084" y="51"/>
                </a:lnTo>
                <a:lnTo>
                  <a:pt x="1123" y="67"/>
                </a:lnTo>
                <a:lnTo>
                  <a:pt x="1161" y="84"/>
                </a:lnTo>
                <a:lnTo>
                  <a:pt x="1199" y="105"/>
                </a:lnTo>
                <a:lnTo>
                  <a:pt x="1235" y="126"/>
                </a:lnTo>
                <a:lnTo>
                  <a:pt x="1271" y="150"/>
                </a:lnTo>
                <a:lnTo>
                  <a:pt x="1304" y="175"/>
                </a:lnTo>
                <a:lnTo>
                  <a:pt x="1337" y="203"/>
                </a:lnTo>
                <a:lnTo>
                  <a:pt x="1367" y="232"/>
                </a:lnTo>
                <a:lnTo>
                  <a:pt x="1397" y="262"/>
                </a:lnTo>
                <a:lnTo>
                  <a:pt x="1424" y="295"/>
                </a:lnTo>
                <a:lnTo>
                  <a:pt x="1451" y="328"/>
                </a:lnTo>
                <a:lnTo>
                  <a:pt x="1475" y="363"/>
                </a:lnTo>
                <a:lnTo>
                  <a:pt x="1497" y="399"/>
                </a:lnTo>
                <a:lnTo>
                  <a:pt x="1517" y="436"/>
                </a:lnTo>
                <a:lnTo>
                  <a:pt x="1536" y="474"/>
                </a:lnTo>
                <a:lnTo>
                  <a:pt x="1552" y="513"/>
                </a:lnTo>
                <a:lnTo>
                  <a:pt x="1566" y="553"/>
                </a:lnTo>
                <a:lnTo>
                  <a:pt x="1579" y="594"/>
                </a:lnTo>
                <a:lnTo>
                  <a:pt x="1589" y="635"/>
                </a:lnTo>
                <a:lnTo>
                  <a:pt x="1597" y="677"/>
                </a:lnTo>
                <a:lnTo>
                  <a:pt x="1602" y="719"/>
                </a:lnTo>
                <a:lnTo>
                  <a:pt x="1605" y="761"/>
                </a:lnTo>
                <a:lnTo>
                  <a:pt x="1607" y="80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1" name="Freeform 302"/>
          <p:cNvSpPr>
            <a:spLocks/>
          </p:cNvSpPr>
          <p:nvPr/>
        </p:nvSpPr>
        <p:spPr bwMode="auto">
          <a:xfrm>
            <a:off x="1662113" y="2216150"/>
            <a:ext cx="3303587" cy="1824038"/>
          </a:xfrm>
          <a:custGeom>
            <a:avLst/>
            <a:gdLst>
              <a:gd name="T0" fmla="*/ 2147483647 w 8323"/>
              <a:gd name="T1" fmla="*/ 2147483647 h 4596"/>
              <a:gd name="T2" fmla="*/ 2147483647 w 8323"/>
              <a:gd name="T3" fmla="*/ 2147483647 h 4596"/>
              <a:gd name="T4" fmla="*/ 2147483647 w 8323"/>
              <a:gd name="T5" fmla="*/ 2147483647 h 4596"/>
              <a:gd name="T6" fmla="*/ 2147483647 w 8323"/>
              <a:gd name="T7" fmla="*/ 2147483647 h 4596"/>
              <a:gd name="T8" fmla="*/ 2147483647 w 8323"/>
              <a:gd name="T9" fmla="*/ 2147483647 h 4596"/>
              <a:gd name="T10" fmla="*/ 2147483647 w 8323"/>
              <a:gd name="T11" fmla="*/ 2147483647 h 4596"/>
              <a:gd name="T12" fmla="*/ 2147483647 w 8323"/>
              <a:gd name="T13" fmla="*/ 2147483647 h 4596"/>
              <a:gd name="T14" fmla="*/ 2147483647 w 8323"/>
              <a:gd name="T15" fmla="*/ 2147483647 h 4596"/>
              <a:gd name="T16" fmla="*/ 2147483647 w 8323"/>
              <a:gd name="T17" fmla="*/ 2147483647 h 4596"/>
              <a:gd name="T18" fmla="*/ 2147483647 w 8323"/>
              <a:gd name="T19" fmla="*/ 2147483647 h 4596"/>
              <a:gd name="T20" fmla="*/ 2147483647 w 8323"/>
              <a:gd name="T21" fmla="*/ 2147483647 h 4596"/>
              <a:gd name="T22" fmla="*/ 2147483647 w 8323"/>
              <a:gd name="T23" fmla="*/ 2147483647 h 4596"/>
              <a:gd name="T24" fmla="*/ 2147483647 w 8323"/>
              <a:gd name="T25" fmla="*/ 2147483647 h 4596"/>
              <a:gd name="T26" fmla="*/ 2147483647 w 8323"/>
              <a:gd name="T27" fmla="*/ 2147483647 h 4596"/>
              <a:gd name="T28" fmla="*/ 2147483647 w 8323"/>
              <a:gd name="T29" fmla="*/ 2147483647 h 4596"/>
              <a:gd name="T30" fmla="*/ 2147483647 w 8323"/>
              <a:gd name="T31" fmla="*/ 2147483647 h 4596"/>
              <a:gd name="T32" fmla="*/ 2147483647 w 8323"/>
              <a:gd name="T33" fmla="*/ 2147483647 h 4596"/>
              <a:gd name="T34" fmla="*/ 2147483647 w 8323"/>
              <a:gd name="T35" fmla="*/ 2147483647 h 4596"/>
              <a:gd name="T36" fmla="*/ 2147483647 w 8323"/>
              <a:gd name="T37" fmla="*/ 2147483647 h 4596"/>
              <a:gd name="T38" fmla="*/ 2147483647 w 8323"/>
              <a:gd name="T39" fmla="*/ 2147483647 h 4596"/>
              <a:gd name="T40" fmla="*/ 2147483647 w 8323"/>
              <a:gd name="T41" fmla="*/ 2147483647 h 4596"/>
              <a:gd name="T42" fmla="*/ 2147483647 w 8323"/>
              <a:gd name="T43" fmla="*/ 2147483647 h 4596"/>
              <a:gd name="T44" fmla="*/ 2147483647 w 8323"/>
              <a:gd name="T45" fmla="*/ 2147483647 h 4596"/>
              <a:gd name="T46" fmla="*/ 2147483647 w 8323"/>
              <a:gd name="T47" fmla="*/ 2147483647 h 4596"/>
              <a:gd name="T48" fmla="*/ 2147483647 w 8323"/>
              <a:gd name="T49" fmla="*/ 2147483647 h 4596"/>
              <a:gd name="T50" fmla="*/ 2147483647 w 8323"/>
              <a:gd name="T51" fmla="*/ 2147483647 h 4596"/>
              <a:gd name="T52" fmla="*/ 2147483647 w 8323"/>
              <a:gd name="T53" fmla="*/ 2147483647 h 4596"/>
              <a:gd name="T54" fmla="*/ 2147483647 w 8323"/>
              <a:gd name="T55" fmla="*/ 2147483647 h 4596"/>
              <a:gd name="T56" fmla="*/ 2147483647 w 8323"/>
              <a:gd name="T57" fmla="*/ 2147483647 h 4596"/>
              <a:gd name="T58" fmla="*/ 2147483647 w 8323"/>
              <a:gd name="T59" fmla="*/ 2147483647 h 4596"/>
              <a:gd name="T60" fmla="*/ 2147483647 w 8323"/>
              <a:gd name="T61" fmla="*/ 2147483647 h 4596"/>
              <a:gd name="T62" fmla="*/ 2147483647 w 8323"/>
              <a:gd name="T63" fmla="*/ 2147483647 h 4596"/>
              <a:gd name="T64" fmla="*/ 2147483647 w 8323"/>
              <a:gd name="T65" fmla="*/ 2147483647 h 4596"/>
              <a:gd name="T66" fmla="*/ 2147483647 w 8323"/>
              <a:gd name="T67" fmla="*/ 2147483647 h 4596"/>
              <a:gd name="T68" fmla="*/ 2147483647 w 8323"/>
              <a:gd name="T69" fmla="*/ 2147483647 h 4596"/>
              <a:gd name="T70" fmla="*/ 2147483647 w 8323"/>
              <a:gd name="T71" fmla="*/ 2147483647 h 4596"/>
              <a:gd name="T72" fmla="*/ 2147483647 w 8323"/>
              <a:gd name="T73" fmla="*/ 2147483647 h 4596"/>
              <a:gd name="T74" fmla="*/ 2147483647 w 8323"/>
              <a:gd name="T75" fmla="*/ 2147483647 h 4596"/>
              <a:gd name="T76" fmla="*/ 2147483647 w 8323"/>
              <a:gd name="T77" fmla="*/ 2147483647 h 4596"/>
              <a:gd name="T78" fmla="*/ 2147483647 w 8323"/>
              <a:gd name="T79" fmla="*/ 2147483647 h 4596"/>
              <a:gd name="T80" fmla="*/ 2147483647 w 8323"/>
              <a:gd name="T81" fmla="*/ 2147483647 h 4596"/>
              <a:gd name="T82" fmla="*/ 2147483647 w 8323"/>
              <a:gd name="T83" fmla="*/ 2147483647 h 4596"/>
              <a:gd name="T84" fmla="*/ 2147483647 w 8323"/>
              <a:gd name="T85" fmla="*/ 2147483647 h 4596"/>
              <a:gd name="T86" fmla="*/ 2147483647 w 8323"/>
              <a:gd name="T87" fmla="*/ 2147483647 h 4596"/>
              <a:gd name="T88" fmla="*/ 2147483647 w 8323"/>
              <a:gd name="T89" fmla="*/ 2147483647 h 4596"/>
              <a:gd name="T90" fmla="*/ 2147483647 w 8323"/>
              <a:gd name="T91" fmla="*/ 2147483647 h 4596"/>
              <a:gd name="T92" fmla="*/ 2147483647 w 8323"/>
              <a:gd name="T93" fmla="*/ 2147483647 h 4596"/>
              <a:gd name="T94" fmla="*/ 2147483647 w 8323"/>
              <a:gd name="T95" fmla="*/ 2147483647 h 4596"/>
              <a:gd name="T96" fmla="*/ 2147483647 w 8323"/>
              <a:gd name="T97" fmla="*/ 2147483647 h 4596"/>
              <a:gd name="T98" fmla="*/ 2147483647 w 8323"/>
              <a:gd name="T99" fmla="*/ 2147483647 h 4596"/>
              <a:gd name="T100" fmla="*/ 2147483647 w 8323"/>
              <a:gd name="T101" fmla="*/ 2147483647 h 4596"/>
              <a:gd name="T102" fmla="*/ 2147483647 w 8323"/>
              <a:gd name="T103" fmla="*/ 2147483647 h 4596"/>
              <a:gd name="T104" fmla="*/ 2147483647 w 8323"/>
              <a:gd name="T105" fmla="*/ 2147483647 h 4596"/>
              <a:gd name="T106" fmla="*/ 2147483647 w 8323"/>
              <a:gd name="T107" fmla="*/ 2147483647 h 4596"/>
              <a:gd name="T108" fmla="*/ 2147483647 w 8323"/>
              <a:gd name="T109" fmla="*/ 2147483647 h 4596"/>
              <a:gd name="T110" fmla="*/ 2147483647 w 8323"/>
              <a:gd name="T111" fmla="*/ 2147483647 h 4596"/>
              <a:gd name="T112" fmla="*/ 2147483647 w 8323"/>
              <a:gd name="T113" fmla="*/ 2147483647 h 4596"/>
              <a:gd name="T114" fmla="*/ 2147483647 w 8323"/>
              <a:gd name="T115" fmla="*/ 2147483647 h 45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323"/>
              <a:gd name="T175" fmla="*/ 0 h 4596"/>
              <a:gd name="T176" fmla="*/ 8323 w 8323"/>
              <a:gd name="T177" fmla="*/ 4596 h 45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323" h="4596">
                <a:moveTo>
                  <a:pt x="8323" y="4596"/>
                </a:moveTo>
                <a:lnTo>
                  <a:pt x="8306" y="4596"/>
                </a:lnTo>
                <a:lnTo>
                  <a:pt x="8290" y="4596"/>
                </a:lnTo>
                <a:lnTo>
                  <a:pt x="8275" y="4594"/>
                </a:lnTo>
                <a:lnTo>
                  <a:pt x="8260" y="4592"/>
                </a:lnTo>
                <a:lnTo>
                  <a:pt x="8238" y="4587"/>
                </a:lnTo>
                <a:lnTo>
                  <a:pt x="8215" y="4582"/>
                </a:lnTo>
                <a:lnTo>
                  <a:pt x="8194" y="4575"/>
                </a:lnTo>
                <a:lnTo>
                  <a:pt x="8174" y="4569"/>
                </a:lnTo>
                <a:lnTo>
                  <a:pt x="8153" y="4564"/>
                </a:lnTo>
                <a:lnTo>
                  <a:pt x="8131" y="4559"/>
                </a:lnTo>
                <a:lnTo>
                  <a:pt x="8111" y="4556"/>
                </a:lnTo>
                <a:lnTo>
                  <a:pt x="8090" y="4552"/>
                </a:lnTo>
                <a:lnTo>
                  <a:pt x="8069" y="4549"/>
                </a:lnTo>
                <a:lnTo>
                  <a:pt x="8047" y="4545"/>
                </a:lnTo>
                <a:lnTo>
                  <a:pt x="8027" y="4539"/>
                </a:lnTo>
                <a:lnTo>
                  <a:pt x="8007" y="4532"/>
                </a:lnTo>
                <a:lnTo>
                  <a:pt x="7989" y="4524"/>
                </a:lnTo>
                <a:lnTo>
                  <a:pt x="7971" y="4516"/>
                </a:lnTo>
                <a:lnTo>
                  <a:pt x="7955" y="4504"/>
                </a:lnTo>
                <a:lnTo>
                  <a:pt x="7937" y="4494"/>
                </a:lnTo>
                <a:lnTo>
                  <a:pt x="7920" y="4483"/>
                </a:lnTo>
                <a:lnTo>
                  <a:pt x="7901" y="4474"/>
                </a:lnTo>
                <a:lnTo>
                  <a:pt x="7882" y="4467"/>
                </a:lnTo>
                <a:lnTo>
                  <a:pt x="7859" y="4462"/>
                </a:lnTo>
                <a:lnTo>
                  <a:pt x="7837" y="4457"/>
                </a:lnTo>
                <a:lnTo>
                  <a:pt x="7814" y="4454"/>
                </a:lnTo>
                <a:lnTo>
                  <a:pt x="7790" y="4451"/>
                </a:lnTo>
                <a:lnTo>
                  <a:pt x="7767" y="4447"/>
                </a:lnTo>
                <a:lnTo>
                  <a:pt x="7745" y="4442"/>
                </a:lnTo>
                <a:lnTo>
                  <a:pt x="7721" y="4433"/>
                </a:lnTo>
                <a:lnTo>
                  <a:pt x="7697" y="4421"/>
                </a:lnTo>
                <a:lnTo>
                  <a:pt x="7675" y="4408"/>
                </a:lnTo>
                <a:lnTo>
                  <a:pt x="7652" y="4395"/>
                </a:lnTo>
                <a:lnTo>
                  <a:pt x="7629" y="4381"/>
                </a:lnTo>
                <a:lnTo>
                  <a:pt x="7605" y="4368"/>
                </a:lnTo>
                <a:lnTo>
                  <a:pt x="7581" y="4357"/>
                </a:lnTo>
                <a:lnTo>
                  <a:pt x="7554" y="4346"/>
                </a:lnTo>
                <a:lnTo>
                  <a:pt x="7523" y="4335"/>
                </a:lnTo>
                <a:lnTo>
                  <a:pt x="7489" y="4326"/>
                </a:lnTo>
                <a:lnTo>
                  <a:pt x="7455" y="4317"/>
                </a:lnTo>
                <a:lnTo>
                  <a:pt x="7421" y="4308"/>
                </a:lnTo>
                <a:lnTo>
                  <a:pt x="7386" y="4302"/>
                </a:lnTo>
                <a:lnTo>
                  <a:pt x="7351" y="4294"/>
                </a:lnTo>
                <a:lnTo>
                  <a:pt x="7317" y="4286"/>
                </a:lnTo>
                <a:lnTo>
                  <a:pt x="7272" y="4276"/>
                </a:lnTo>
                <a:lnTo>
                  <a:pt x="7228" y="4265"/>
                </a:lnTo>
                <a:lnTo>
                  <a:pt x="7187" y="4252"/>
                </a:lnTo>
                <a:lnTo>
                  <a:pt x="7145" y="4239"/>
                </a:lnTo>
                <a:lnTo>
                  <a:pt x="7106" y="4226"/>
                </a:lnTo>
                <a:lnTo>
                  <a:pt x="7067" y="4212"/>
                </a:lnTo>
                <a:lnTo>
                  <a:pt x="7030" y="4198"/>
                </a:lnTo>
                <a:lnTo>
                  <a:pt x="6968" y="4174"/>
                </a:lnTo>
                <a:lnTo>
                  <a:pt x="6907" y="4151"/>
                </a:lnTo>
                <a:lnTo>
                  <a:pt x="6845" y="4126"/>
                </a:lnTo>
                <a:lnTo>
                  <a:pt x="6816" y="4115"/>
                </a:lnTo>
                <a:lnTo>
                  <a:pt x="6785" y="4104"/>
                </a:lnTo>
                <a:lnTo>
                  <a:pt x="6754" y="4092"/>
                </a:lnTo>
                <a:lnTo>
                  <a:pt x="6722" y="4080"/>
                </a:lnTo>
                <a:lnTo>
                  <a:pt x="6692" y="4068"/>
                </a:lnTo>
                <a:lnTo>
                  <a:pt x="6663" y="4054"/>
                </a:lnTo>
                <a:lnTo>
                  <a:pt x="6638" y="4041"/>
                </a:lnTo>
                <a:lnTo>
                  <a:pt x="6615" y="4026"/>
                </a:lnTo>
                <a:lnTo>
                  <a:pt x="6592" y="4012"/>
                </a:lnTo>
                <a:lnTo>
                  <a:pt x="6570" y="3996"/>
                </a:lnTo>
                <a:lnTo>
                  <a:pt x="6548" y="3980"/>
                </a:lnTo>
                <a:lnTo>
                  <a:pt x="6525" y="3965"/>
                </a:lnTo>
                <a:lnTo>
                  <a:pt x="6501" y="3948"/>
                </a:lnTo>
                <a:lnTo>
                  <a:pt x="6477" y="3932"/>
                </a:lnTo>
                <a:lnTo>
                  <a:pt x="6452" y="3916"/>
                </a:lnTo>
                <a:lnTo>
                  <a:pt x="6429" y="3898"/>
                </a:lnTo>
                <a:lnTo>
                  <a:pt x="6407" y="3880"/>
                </a:lnTo>
                <a:lnTo>
                  <a:pt x="6384" y="3862"/>
                </a:lnTo>
                <a:lnTo>
                  <a:pt x="6363" y="3842"/>
                </a:lnTo>
                <a:lnTo>
                  <a:pt x="6341" y="3817"/>
                </a:lnTo>
                <a:lnTo>
                  <a:pt x="6319" y="3792"/>
                </a:lnTo>
                <a:lnTo>
                  <a:pt x="6298" y="3767"/>
                </a:lnTo>
                <a:lnTo>
                  <a:pt x="6278" y="3740"/>
                </a:lnTo>
                <a:lnTo>
                  <a:pt x="6258" y="3715"/>
                </a:lnTo>
                <a:lnTo>
                  <a:pt x="6236" y="3690"/>
                </a:lnTo>
                <a:lnTo>
                  <a:pt x="6219" y="3673"/>
                </a:lnTo>
                <a:lnTo>
                  <a:pt x="6198" y="3655"/>
                </a:lnTo>
                <a:lnTo>
                  <a:pt x="6177" y="3639"/>
                </a:lnTo>
                <a:lnTo>
                  <a:pt x="6156" y="3624"/>
                </a:lnTo>
                <a:lnTo>
                  <a:pt x="6133" y="3610"/>
                </a:lnTo>
                <a:lnTo>
                  <a:pt x="6111" y="3594"/>
                </a:lnTo>
                <a:lnTo>
                  <a:pt x="6089" y="3579"/>
                </a:lnTo>
                <a:lnTo>
                  <a:pt x="6056" y="3556"/>
                </a:lnTo>
                <a:lnTo>
                  <a:pt x="6024" y="3534"/>
                </a:lnTo>
                <a:lnTo>
                  <a:pt x="5992" y="3511"/>
                </a:lnTo>
                <a:lnTo>
                  <a:pt x="5961" y="3490"/>
                </a:lnTo>
                <a:lnTo>
                  <a:pt x="5941" y="3477"/>
                </a:lnTo>
                <a:lnTo>
                  <a:pt x="5921" y="3464"/>
                </a:lnTo>
                <a:lnTo>
                  <a:pt x="5902" y="3453"/>
                </a:lnTo>
                <a:lnTo>
                  <a:pt x="5882" y="3441"/>
                </a:lnTo>
                <a:lnTo>
                  <a:pt x="5863" y="3429"/>
                </a:lnTo>
                <a:lnTo>
                  <a:pt x="5844" y="3415"/>
                </a:lnTo>
                <a:lnTo>
                  <a:pt x="5826" y="3398"/>
                </a:lnTo>
                <a:lnTo>
                  <a:pt x="5808" y="3380"/>
                </a:lnTo>
                <a:lnTo>
                  <a:pt x="5789" y="3360"/>
                </a:lnTo>
                <a:lnTo>
                  <a:pt x="5771" y="3338"/>
                </a:lnTo>
                <a:lnTo>
                  <a:pt x="5754" y="3314"/>
                </a:lnTo>
                <a:lnTo>
                  <a:pt x="5736" y="3292"/>
                </a:lnTo>
                <a:lnTo>
                  <a:pt x="5719" y="3268"/>
                </a:lnTo>
                <a:lnTo>
                  <a:pt x="5703" y="3246"/>
                </a:lnTo>
                <a:lnTo>
                  <a:pt x="5682" y="3223"/>
                </a:lnTo>
                <a:lnTo>
                  <a:pt x="5663" y="3201"/>
                </a:lnTo>
                <a:lnTo>
                  <a:pt x="5644" y="3182"/>
                </a:lnTo>
                <a:lnTo>
                  <a:pt x="5624" y="3164"/>
                </a:lnTo>
                <a:lnTo>
                  <a:pt x="5603" y="3148"/>
                </a:lnTo>
                <a:lnTo>
                  <a:pt x="5581" y="3130"/>
                </a:lnTo>
                <a:lnTo>
                  <a:pt x="5557" y="3113"/>
                </a:lnTo>
                <a:lnTo>
                  <a:pt x="5508" y="3078"/>
                </a:lnTo>
                <a:lnTo>
                  <a:pt x="5455" y="3042"/>
                </a:lnTo>
                <a:lnTo>
                  <a:pt x="5404" y="3008"/>
                </a:lnTo>
                <a:lnTo>
                  <a:pt x="5353" y="2972"/>
                </a:lnTo>
                <a:lnTo>
                  <a:pt x="5304" y="2937"/>
                </a:lnTo>
                <a:lnTo>
                  <a:pt x="5258" y="2902"/>
                </a:lnTo>
                <a:lnTo>
                  <a:pt x="5212" y="2868"/>
                </a:lnTo>
                <a:lnTo>
                  <a:pt x="5166" y="2834"/>
                </a:lnTo>
                <a:lnTo>
                  <a:pt x="5137" y="2812"/>
                </a:lnTo>
                <a:lnTo>
                  <a:pt x="5107" y="2789"/>
                </a:lnTo>
                <a:lnTo>
                  <a:pt x="5077" y="2768"/>
                </a:lnTo>
                <a:lnTo>
                  <a:pt x="5046" y="2746"/>
                </a:lnTo>
                <a:lnTo>
                  <a:pt x="5016" y="2722"/>
                </a:lnTo>
                <a:lnTo>
                  <a:pt x="4987" y="2699"/>
                </a:lnTo>
                <a:lnTo>
                  <a:pt x="4959" y="2674"/>
                </a:lnTo>
                <a:lnTo>
                  <a:pt x="4931" y="2648"/>
                </a:lnTo>
                <a:lnTo>
                  <a:pt x="4905" y="2621"/>
                </a:lnTo>
                <a:lnTo>
                  <a:pt x="4878" y="2596"/>
                </a:lnTo>
                <a:lnTo>
                  <a:pt x="4830" y="2546"/>
                </a:lnTo>
                <a:lnTo>
                  <a:pt x="4780" y="2497"/>
                </a:lnTo>
                <a:lnTo>
                  <a:pt x="4730" y="2448"/>
                </a:lnTo>
                <a:lnTo>
                  <a:pt x="4677" y="2399"/>
                </a:lnTo>
                <a:lnTo>
                  <a:pt x="4615" y="2342"/>
                </a:lnTo>
                <a:lnTo>
                  <a:pt x="4552" y="2284"/>
                </a:lnTo>
                <a:lnTo>
                  <a:pt x="4488" y="2225"/>
                </a:lnTo>
                <a:lnTo>
                  <a:pt x="4451" y="2190"/>
                </a:lnTo>
                <a:lnTo>
                  <a:pt x="4414" y="2156"/>
                </a:lnTo>
                <a:lnTo>
                  <a:pt x="4377" y="2120"/>
                </a:lnTo>
                <a:lnTo>
                  <a:pt x="4342" y="2085"/>
                </a:lnTo>
                <a:lnTo>
                  <a:pt x="4306" y="2052"/>
                </a:lnTo>
                <a:lnTo>
                  <a:pt x="4271" y="2021"/>
                </a:lnTo>
                <a:lnTo>
                  <a:pt x="4247" y="2004"/>
                </a:lnTo>
                <a:lnTo>
                  <a:pt x="4224" y="1986"/>
                </a:lnTo>
                <a:lnTo>
                  <a:pt x="4199" y="1969"/>
                </a:lnTo>
                <a:lnTo>
                  <a:pt x="4174" y="1952"/>
                </a:lnTo>
                <a:lnTo>
                  <a:pt x="4146" y="1934"/>
                </a:lnTo>
                <a:lnTo>
                  <a:pt x="4115" y="1915"/>
                </a:lnTo>
                <a:lnTo>
                  <a:pt x="4083" y="1896"/>
                </a:lnTo>
                <a:lnTo>
                  <a:pt x="4049" y="1875"/>
                </a:lnTo>
                <a:lnTo>
                  <a:pt x="4014" y="1854"/>
                </a:lnTo>
                <a:lnTo>
                  <a:pt x="3979" y="1831"/>
                </a:lnTo>
                <a:lnTo>
                  <a:pt x="3946" y="1809"/>
                </a:lnTo>
                <a:lnTo>
                  <a:pt x="3915" y="1786"/>
                </a:lnTo>
                <a:lnTo>
                  <a:pt x="3892" y="1768"/>
                </a:lnTo>
                <a:lnTo>
                  <a:pt x="3870" y="1749"/>
                </a:lnTo>
                <a:lnTo>
                  <a:pt x="3852" y="1733"/>
                </a:lnTo>
                <a:lnTo>
                  <a:pt x="3836" y="1715"/>
                </a:lnTo>
                <a:lnTo>
                  <a:pt x="3819" y="1697"/>
                </a:lnTo>
                <a:lnTo>
                  <a:pt x="3802" y="1679"/>
                </a:lnTo>
                <a:lnTo>
                  <a:pt x="3783" y="1660"/>
                </a:lnTo>
                <a:lnTo>
                  <a:pt x="3756" y="1633"/>
                </a:lnTo>
                <a:lnTo>
                  <a:pt x="3727" y="1606"/>
                </a:lnTo>
                <a:lnTo>
                  <a:pt x="3698" y="1580"/>
                </a:lnTo>
                <a:lnTo>
                  <a:pt x="3669" y="1554"/>
                </a:lnTo>
                <a:lnTo>
                  <a:pt x="3623" y="1511"/>
                </a:lnTo>
                <a:lnTo>
                  <a:pt x="3579" y="1470"/>
                </a:lnTo>
                <a:lnTo>
                  <a:pt x="3535" y="1427"/>
                </a:lnTo>
                <a:lnTo>
                  <a:pt x="3508" y="1400"/>
                </a:lnTo>
                <a:lnTo>
                  <a:pt x="3479" y="1373"/>
                </a:lnTo>
                <a:lnTo>
                  <a:pt x="3451" y="1346"/>
                </a:lnTo>
                <a:lnTo>
                  <a:pt x="3423" y="1322"/>
                </a:lnTo>
                <a:lnTo>
                  <a:pt x="3399" y="1302"/>
                </a:lnTo>
                <a:lnTo>
                  <a:pt x="3376" y="1284"/>
                </a:lnTo>
                <a:lnTo>
                  <a:pt x="3354" y="1266"/>
                </a:lnTo>
                <a:lnTo>
                  <a:pt x="3332" y="1248"/>
                </a:lnTo>
                <a:lnTo>
                  <a:pt x="3311" y="1228"/>
                </a:lnTo>
                <a:lnTo>
                  <a:pt x="3296" y="1212"/>
                </a:lnTo>
                <a:lnTo>
                  <a:pt x="3282" y="1196"/>
                </a:lnTo>
                <a:lnTo>
                  <a:pt x="3266" y="1180"/>
                </a:lnTo>
                <a:lnTo>
                  <a:pt x="3249" y="1163"/>
                </a:lnTo>
                <a:lnTo>
                  <a:pt x="3232" y="1146"/>
                </a:lnTo>
                <a:lnTo>
                  <a:pt x="3212" y="1130"/>
                </a:lnTo>
                <a:lnTo>
                  <a:pt x="3192" y="1115"/>
                </a:lnTo>
                <a:lnTo>
                  <a:pt x="3165" y="1098"/>
                </a:lnTo>
                <a:lnTo>
                  <a:pt x="3137" y="1082"/>
                </a:lnTo>
                <a:lnTo>
                  <a:pt x="3109" y="1068"/>
                </a:lnTo>
                <a:lnTo>
                  <a:pt x="3081" y="1053"/>
                </a:lnTo>
                <a:lnTo>
                  <a:pt x="3053" y="1040"/>
                </a:lnTo>
                <a:lnTo>
                  <a:pt x="3026" y="1026"/>
                </a:lnTo>
                <a:lnTo>
                  <a:pt x="3002" y="1013"/>
                </a:lnTo>
                <a:lnTo>
                  <a:pt x="2979" y="999"/>
                </a:lnTo>
                <a:lnTo>
                  <a:pt x="2959" y="985"/>
                </a:lnTo>
                <a:lnTo>
                  <a:pt x="2940" y="970"/>
                </a:lnTo>
                <a:lnTo>
                  <a:pt x="2922" y="956"/>
                </a:lnTo>
                <a:lnTo>
                  <a:pt x="2903" y="940"/>
                </a:lnTo>
                <a:lnTo>
                  <a:pt x="2888" y="926"/>
                </a:lnTo>
                <a:lnTo>
                  <a:pt x="2871" y="912"/>
                </a:lnTo>
                <a:lnTo>
                  <a:pt x="2854" y="898"/>
                </a:lnTo>
                <a:lnTo>
                  <a:pt x="2836" y="884"/>
                </a:lnTo>
                <a:lnTo>
                  <a:pt x="2817" y="871"/>
                </a:lnTo>
                <a:lnTo>
                  <a:pt x="2798" y="857"/>
                </a:lnTo>
                <a:lnTo>
                  <a:pt x="2777" y="846"/>
                </a:lnTo>
                <a:lnTo>
                  <a:pt x="2751" y="834"/>
                </a:lnTo>
                <a:lnTo>
                  <a:pt x="2725" y="821"/>
                </a:lnTo>
                <a:lnTo>
                  <a:pt x="2700" y="810"/>
                </a:lnTo>
                <a:lnTo>
                  <a:pt x="2674" y="798"/>
                </a:lnTo>
                <a:lnTo>
                  <a:pt x="2648" y="784"/>
                </a:lnTo>
                <a:lnTo>
                  <a:pt x="2625" y="770"/>
                </a:lnTo>
                <a:lnTo>
                  <a:pt x="2608" y="758"/>
                </a:lnTo>
                <a:lnTo>
                  <a:pt x="2592" y="744"/>
                </a:lnTo>
                <a:lnTo>
                  <a:pt x="2578" y="730"/>
                </a:lnTo>
                <a:lnTo>
                  <a:pt x="2564" y="714"/>
                </a:lnTo>
                <a:lnTo>
                  <a:pt x="2551" y="698"/>
                </a:lnTo>
                <a:lnTo>
                  <a:pt x="2537" y="684"/>
                </a:lnTo>
                <a:lnTo>
                  <a:pt x="2525" y="669"/>
                </a:lnTo>
                <a:lnTo>
                  <a:pt x="2510" y="655"/>
                </a:lnTo>
                <a:lnTo>
                  <a:pt x="2491" y="638"/>
                </a:lnTo>
                <a:lnTo>
                  <a:pt x="2471" y="623"/>
                </a:lnTo>
                <a:lnTo>
                  <a:pt x="2451" y="609"/>
                </a:lnTo>
                <a:lnTo>
                  <a:pt x="2430" y="595"/>
                </a:lnTo>
                <a:lnTo>
                  <a:pt x="2407" y="582"/>
                </a:lnTo>
                <a:lnTo>
                  <a:pt x="2386" y="567"/>
                </a:lnTo>
                <a:lnTo>
                  <a:pt x="2364" y="552"/>
                </a:lnTo>
                <a:lnTo>
                  <a:pt x="2338" y="533"/>
                </a:lnTo>
                <a:lnTo>
                  <a:pt x="2312" y="512"/>
                </a:lnTo>
                <a:lnTo>
                  <a:pt x="2288" y="492"/>
                </a:lnTo>
                <a:lnTo>
                  <a:pt x="2264" y="471"/>
                </a:lnTo>
                <a:lnTo>
                  <a:pt x="2241" y="450"/>
                </a:lnTo>
                <a:lnTo>
                  <a:pt x="2219" y="427"/>
                </a:lnTo>
                <a:lnTo>
                  <a:pt x="2197" y="403"/>
                </a:lnTo>
                <a:lnTo>
                  <a:pt x="2178" y="378"/>
                </a:lnTo>
                <a:lnTo>
                  <a:pt x="2160" y="353"/>
                </a:lnTo>
                <a:lnTo>
                  <a:pt x="2142" y="330"/>
                </a:lnTo>
                <a:lnTo>
                  <a:pt x="2124" y="308"/>
                </a:lnTo>
                <a:lnTo>
                  <a:pt x="2106" y="290"/>
                </a:lnTo>
                <a:lnTo>
                  <a:pt x="2087" y="273"/>
                </a:lnTo>
                <a:lnTo>
                  <a:pt x="2067" y="256"/>
                </a:lnTo>
                <a:lnTo>
                  <a:pt x="2047" y="240"/>
                </a:lnTo>
                <a:lnTo>
                  <a:pt x="2026" y="225"/>
                </a:lnTo>
                <a:lnTo>
                  <a:pt x="2006" y="209"/>
                </a:lnTo>
                <a:lnTo>
                  <a:pt x="1984" y="195"/>
                </a:lnTo>
                <a:lnTo>
                  <a:pt x="1964" y="181"/>
                </a:lnTo>
                <a:lnTo>
                  <a:pt x="1944" y="169"/>
                </a:lnTo>
                <a:lnTo>
                  <a:pt x="1923" y="156"/>
                </a:lnTo>
                <a:lnTo>
                  <a:pt x="1901" y="144"/>
                </a:lnTo>
                <a:lnTo>
                  <a:pt x="1879" y="134"/>
                </a:lnTo>
                <a:lnTo>
                  <a:pt x="1857" y="124"/>
                </a:lnTo>
                <a:lnTo>
                  <a:pt x="1832" y="115"/>
                </a:lnTo>
                <a:lnTo>
                  <a:pt x="1807" y="107"/>
                </a:lnTo>
                <a:lnTo>
                  <a:pt x="1781" y="99"/>
                </a:lnTo>
                <a:lnTo>
                  <a:pt x="1749" y="93"/>
                </a:lnTo>
                <a:lnTo>
                  <a:pt x="1715" y="88"/>
                </a:lnTo>
                <a:lnTo>
                  <a:pt x="1680" y="84"/>
                </a:lnTo>
                <a:lnTo>
                  <a:pt x="1643" y="81"/>
                </a:lnTo>
                <a:lnTo>
                  <a:pt x="1605" y="79"/>
                </a:lnTo>
                <a:lnTo>
                  <a:pt x="1568" y="78"/>
                </a:lnTo>
                <a:lnTo>
                  <a:pt x="1530" y="76"/>
                </a:lnTo>
                <a:lnTo>
                  <a:pt x="1493" y="74"/>
                </a:lnTo>
                <a:lnTo>
                  <a:pt x="1460" y="71"/>
                </a:lnTo>
                <a:lnTo>
                  <a:pt x="1430" y="67"/>
                </a:lnTo>
                <a:lnTo>
                  <a:pt x="1400" y="64"/>
                </a:lnTo>
                <a:lnTo>
                  <a:pt x="1370" y="59"/>
                </a:lnTo>
                <a:lnTo>
                  <a:pt x="1338" y="56"/>
                </a:lnTo>
                <a:lnTo>
                  <a:pt x="1307" y="55"/>
                </a:lnTo>
                <a:lnTo>
                  <a:pt x="1274" y="55"/>
                </a:lnTo>
                <a:lnTo>
                  <a:pt x="1239" y="56"/>
                </a:lnTo>
                <a:lnTo>
                  <a:pt x="1203" y="58"/>
                </a:lnTo>
                <a:lnTo>
                  <a:pt x="1167" y="60"/>
                </a:lnTo>
                <a:lnTo>
                  <a:pt x="1131" y="61"/>
                </a:lnTo>
                <a:lnTo>
                  <a:pt x="1098" y="60"/>
                </a:lnTo>
                <a:lnTo>
                  <a:pt x="1064" y="58"/>
                </a:lnTo>
                <a:lnTo>
                  <a:pt x="1027" y="55"/>
                </a:lnTo>
                <a:lnTo>
                  <a:pt x="992" y="49"/>
                </a:lnTo>
                <a:lnTo>
                  <a:pt x="957" y="43"/>
                </a:lnTo>
                <a:lnTo>
                  <a:pt x="921" y="37"/>
                </a:lnTo>
                <a:lnTo>
                  <a:pt x="886" y="30"/>
                </a:lnTo>
                <a:lnTo>
                  <a:pt x="853" y="24"/>
                </a:lnTo>
                <a:lnTo>
                  <a:pt x="808" y="17"/>
                </a:lnTo>
                <a:lnTo>
                  <a:pt x="763" y="11"/>
                </a:lnTo>
                <a:lnTo>
                  <a:pt x="717" y="6"/>
                </a:lnTo>
                <a:lnTo>
                  <a:pt x="671" y="4"/>
                </a:lnTo>
                <a:lnTo>
                  <a:pt x="623" y="2"/>
                </a:lnTo>
                <a:lnTo>
                  <a:pt x="576" y="1"/>
                </a:lnTo>
                <a:lnTo>
                  <a:pt x="527" y="1"/>
                </a:lnTo>
                <a:lnTo>
                  <a:pt x="478" y="0"/>
                </a:lnTo>
                <a:lnTo>
                  <a:pt x="390" y="0"/>
                </a:lnTo>
                <a:lnTo>
                  <a:pt x="302" y="1"/>
                </a:lnTo>
                <a:lnTo>
                  <a:pt x="212" y="2"/>
                </a:lnTo>
                <a:lnTo>
                  <a:pt x="141" y="2"/>
                </a:lnTo>
                <a:lnTo>
                  <a:pt x="70" y="2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2" name="Freeform 303"/>
          <p:cNvSpPr>
            <a:spLocks/>
          </p:cNvSpPr>
          <p:nvPr/>
        </p:nvSpPr>
        <p:spPr bwMode="auto">
          <a:xfrm>
            <a:off x="5286375" y="3738563"/>
            <a:ext cx="15875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0"/>
                </a:lnTo>
                <a:lnTo>
                  <a:pt x="35" y="32"/>
                </a:lnTo>
                <a:lnTo>
                  <a:pt x="31" y="35"/>
                </a:lnTo>
                <a:lnTo>
                  <a:pt x="28" y="36"/>
                </a:lnTo>
                <a:lnTo>
                  <a:pt x="26" y="37"/>
                </a:lnTo>
                <a:lnTo>
                  <a:pt x="20" y="36"/>
                </a:lnTo>
                <a:lnTo>
                  <a:pt x="15" y="35"/>
                </a:lnTo>
                <a:lnTo>
                  <a:pt x="11" y="32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3" name="Freeform 304"/>
          <p:cNvSpPr>
            <a:spLocks/>
          </p:cNvSpPr>
          <p:nvPr/>
        </p:nvSpPr>
        <p:spPr bwMode="auto">
          <a:xfrm>
            <a:off x="5237163" y="371951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2" y="18"/>
                </a:lnTo>
                <a:lnTo>
                  <a:pt x="40" y="20"/>
                </a:lnTo>
                <a:lnTo>
                  <a:pt x="39" y="23"/>
                </a:lnTo>
                <a:lnTo>
                  <a:pt x="35" y="26"/>
                </a:lnTo>
                <a:lnTo>
                  <a:pt x="31" y="28"/>
                </a:lnTo>
                <a:lnTo>
                  <a:pt x="25" y="29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4"/>
                </a:lnTo>
                <a:lnTo>
                  <a:pt x="2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4" name="Freeform 305"/>
          <p:cNvSpPr>
            <a:spLocks/>
          </p:cNvSpPr>
          <p:nvPr/>
        </p:nvSpPr>
        <p:spPr bwMode="auto">
          <a:xfrm>
            <a:off x="5195888" y="3795713"/>
            <a:ext cx="15875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0"/>
                </a:lnTo>
                <a:lnTo>
                  <a:pt x="42" y="15"/>
                </a:lnTo>
                <a:lnTo>
                  <a:pt x="41" y="18"/>
                </a:lnTo>
                <a:lnTo>
                  <a:pt x="40" y="20"/>
                </a:lnTo>
                <a:lnTo>
                  <a:pt x="37" y="24"/>
                </a:lnTo>
                <a:lnTo>
                  <a:pt x="34" y="26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4" y="26"/>
                </a:lnTo>
                <a:lnTo>
                  <a:pt x="2" y="22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3" y="8"/>
                </a:lnTo>
                <a:lnTo>
                  <a:pt x="5" y="5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5" name="Freeform 306"/>
          <p:cNvSpPr>
            <a:spLocks/>
          </p:cNvSpPr>
          <p:nvPr/>
        </p:nvSpPr>
        <p:spPr bwMode="auto">
          <a:xfrm>
            <a:off x="5195888" y="3657600"/>
            <a:ext cx="15875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0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1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1" y="17"/>
                </a:lnTo>
                <a:lnTo>
                  <a:pt x="40" y="20"/>
                </a:lnTo>
                <a:lnTo>
                  <a:pt x="37" y="23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1" y="31"/>
                </a:lnTo>
                <a:lnTo>
                  <a:pt x="15" y="31"/>
                </a:lnTo>
                <a:lnTo>
                  <a:pt x="11" y="29"/>
                </a:lnTo>
                <a:lnTo>
                  <a:pt x="6" y="27"/>
                </a:lnTo>
                <a:lnTo>
                  <a:pt x="4" y="25"/>
                </a:lnTo>
                <a:lnTo>
                  <a:pt x="2" y="22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6" name="Freeform 307"/>
          <p:cNvSpPr>
            <a:spLocks/>
          </p:cNvSpPr>
          <p:nvPr/>
        </p:nvSpPr>
        <p:spPr bwMode="auto">
          <a:xfrm>
            <a:off x="5199063" y="3686175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39" y="21"/>
                </a:lnTo>
                <a:lnTo>
                  <a:pt x="38" y="23"/>
                </a:lnTo>
                <a:lnTo>
                  <a:pt x="34" y="27"/>
                </a:lnTo>
                <a:lnTo>
                  <a:pt x="31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7" y="28"/>
                </a:lnTo>
                <a:lnTo>
                  <a:pt x="4" y="26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1"/>
                </a:lnTo>
                <a:lnTo>
                  <a:pt x="20" y="2"/>
                </a:lnTo>
                <a:lnTo>
                  <a:pt x="24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7" name="Freeform 308"/>
          <p:cNvSpPr>
            <a:spLocks/>
          </p:cNvSpPr>
          <p:nvPr/>
        </p:nvSpPr>
        <p:spPr bwMode="auto">
          <a:xfrm>
            <a:off x="5232400" y="3673475"/>
            <a:ext cx="15875" cy="11113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40" y="1"/>
                </a:moveTo>
                <a:lnTo>
                  <a:pt x="41" y="6"/>
                </a:lnTo>
                <a:lnTo>
                  <a:pt x="42" y="10"/>
                </a:lnTo>
                <a:lnTo>
                  <a:pt x="42" y="15"/>
                </a:lnTo>
                <a:lnTo>
                  <a:pt x="42" y="18"/>
                </a:lnTo>
                <a:lnTo>
                  <a:pt x="41" y="20"/>
                </a:lnTo>
                <a:lnTo>
                  <a:pt x="38" y="24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1" y="31"/>
                </a:lnTo>
                <a:lnTo>
                  <a:pt x="16" y="31"/>
                </a:lnTo>
                <a:lnTo>
                  <a:pt x="12" y="29"/>
                </a:lnTo>
                <a:lnTo>
                  <a:pt x="7" y="27"/>
                </a:lnTo>
                <a:lnTo>
                  <a:pt x="4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3" y="8"/>
                </a:lnTo>
                <a:lnTo>
                  <a:pt x="5" y="5"/>
                </a:lnTo>
                <a:lnTo>
                  <a:pt x="8" y="3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8" name="Freeform 309"/>
          <p:cNvSpPr>
            <a:spLocks/>
          </p:cNvSpPr>
          <p:nvPr/>
        </p:nvSpPr>
        <p:spPr bwMode="auto">
          <a:xfrm>
            <a:off x="5286375" y="3670300"/>
            <a:ext cx="15875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6"/>
                </a:lnTo>
                <a:lnTo>
                  <a:pt x="37" y="31"/>
                </a:lnTo>
                <a:lnTo>
                  <a:pt x="35" y="33"/>
                </a:lnTo>
                <a:lnTo>
                  <a:pt x="31" y="35"/>
                </a:lnTo>
                <a:lnTo>
                  <a:pt x="28" y="37"/>
                </a:lnTo>
                <a:lnTo>
                  <a:pt x="26" y="37"/>
                </a:lnTo>
                <a:lnTo>
                  <a:pt x="20" y="37"/>
                </a:lnTo>
                <a:lnTo>
                  <a:pt x="15" y="34"/>
                </a:lnTo>
                <a:lnTo>
                  <a:pt x="11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4" y="3"/>
                </a:lnTo>
                <a:lnTo>
                  <a:pt x="27" y="6"/>
                </a:lnTo>
                <a:lnTo>
                  <a:pt x="28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9" name="Freeform 310"/>
          <p:cNvSpPr>
            <a:spLocks/>
          </p:cNvSpPr>
          <p:nvPr/>
        </p:nvSpPr>
        <p:spPr bwMode="auto">
          <a:xfrm>
            <a:off x="5237163" y="3652838"/>
            <a:ext cx="15875" cy="11112"/>
          </a:xfrm>
          <a:custGeom>
            <a:avLst/>
            <a:gdLst>
              <a:gd name="T0" fmla="*/ 2147483647 w 42"/>
              <a:gd name="T1" fmla="*/ 2147483647 h 29"/>
              <a:gd name="T2" fmla="*/ 2147483647 w 42"/>
              <a:gd name="T3" fmla="*/ 2147483647 h 29"/>
              <a:gd name="T4" fmla="*/ 2147483647 w 42"/>
              <a:gd name="T5" fmla="*/ 2147483647 h 29"/>
              <a:gd name="T6" fmla="*/ 2147483647 w 42"/>
              <a:gd name="T7" fmla="*/ 2147483647 h 29"/>
              <a:gd name="T8" fmla="*/ 2147483647 w 42"/>
              <a:gd name="T9" fmla="*/ 2147483647 h 29"/>
              <a:gd name="T10" fmla="*/ 2147483647 w 42"/>
              <a:gd name="T11" fmla="*/ 2147483647 h 29"/>
              <a:gd name="T12" fmla="*/ 2147483647 w 42"/>
              <a:gd name="T13" fmla="*/ 2147483647 h 29"/>
              <a:gd name="T14" fmla="*/ 2147483647 w 42"/>
              <a:gd name="T15" fmla="*/ 2147483647 h 29"/>
              <a:gd name="T16" fmla="*/ 2147483647 w 42"/>
              <a:gd name="T17" fmla="*/ 2147483647 h 29"/>
              <a:gd name="T18" fmla="*/ 2147483647 w 42"/>
              <a:gd name="T19" fmla="*/ 2147483647 h 29"/>
              <a:gd name="T20" fmla="*/ 2147483647 w 42"/>
              <a:gd name="T21" fmla="*/ 2147483647 h 29"/>
              <a:gd name="T22" fmla="*/ 2147483647 w 42"/>
              <a:gd name="T23" fmla="*/ 2147483647 h 29"/>
              <a:gd name="T24" fmla="*/ 2147483647 w 42"/>
              <a:gd name="T25" fmla="*/ 2147483647 h 29"/>
              <a:gd name="T26" fmla="*/ 2147483647 w 42"/>
              <a:gd name="T27" fmla="*/ 2147483647 h 29"/>
              <a:gd name="T28" fmla="*/ 2147483647 w 42"/>
              <a:gd name="T29" fmla="*/ 2147483647 h 29"/>
              <a:gd name="T30" fmla="*/ 2147483647 w 42"/>
              <a:gd name="T31" fmla="*/ 2147483647 h 29"/>
              <a:gd name="T32" fmla="*/ 0 w 42"/>
              <a:gd name="T33" fmla="*/ 2147483647 h 29"/>
              <a:gd name="T34" fmla="*/ 0 w 42"/>
              <a:gd name="T35" fmla="*/ 2147483647 h 29"/>
              <a:gd name="T36" fmla="*/ 2147483647 w 42"/>
              <a:gd name="T37" fmla="*/ 2147483647 h 29"/>
              <a:gd name="T38" fmla="*/ 2147483647 w 42"/>
              <a:gd name="T39" fmla="*/ 2147483647 h 29"/>
              <a:gd name="T40" fmla="*/ 2147483647 w 42"/>
              <a:gd name="T41" fmla="*/ 2147483647 h 29"/>
              <a:gd name="T42" fmla="*/ 2147483647 w 42"/>
              <a:gd name="T43" fmla="*/ 2147483647 h 29"/>
              <a:gd name="T44" fmla="*/ 2147483647 w 42"/>
              <a:gd name="T45" fmla="*/ 0 h 29"/>
              <a:gd name="T46" fmla="*/ 2147483647 w 42"/>
              <a:gd name="T47" fmla="*/ 0 h 29"/>
              <a:gd name="T48" fmla="*/ 2147483647 w 42"/>
              <a:gd name="T49" fmla="*/ 0 h 29"/>
              <a:gd name="T50" fmla="*/ 2147483647 w 42"/>
              <a:gd name="T51" fmla="*/ 2147483647 h 29"/>
              <a:gd name="T52" fmla="*/ 2147483647 w 42"/>
              <a:gd name="T53" fmla="*/ 2147483647 h 29"/>
              <a:gd name="T54" fmla="*/ 2147483647 w 42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29"/>
              <a:gd name="T86" fmla="*/ 42 w 42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29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3"/>
                </a:lnTo>
                <a:lnTo>
                  <a:pt x="42" y="17"/>
                </a:lnTo>
                <a:lnTo>
                  <a:pt x="40" y="20"/>
                </a:lnTo>
                <a:lnTo>
                  <a:pt x="39" y="22"/>
                </a:lnTo>
                <a:lnTo>
                  <a:pt x="35" y="25"/>
                </a:lnTo>
                <a:lnTo>
                  <a:pt x="31" y="28"/>
                </a:lnTo>
                <a:lnTo>
                  <a:pt x="25" y="29"/>
                </a:lnTo>
                <a:lnTo>
                  <a:pt x="21" y="29"/>
                </a:lnTo>
                <a:lnTo>
                  <a:pt x="16" y="29"/>
                </a:lnTo>
                <a:lnTo>
                  <a:pt x="11" y="28"/>
                </a:lnTo>
                <a:lnTo>
                  <a:pt x="7" y="27"/>
                </a:lnTo>
                <a:lnTo>
                  <a:pt x="4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0" name="Freeform 311"/>
          <p:cNvSpPr>
            <a:spLocks/>
          </p:cNvSpPr>
          <p:nvPr/>
        </p:nvSpPr>
        <p:spPr bwMode="auto">
          <a:xfrm>
            <a:off x="5221288" y="3757613"/>
            <a:ext cx="17462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6" y="30"/>
                </a:lnTo>
                <a:lnTo>
                  <a:pt x="34" y="33"/>
                </a:lnTo>
                <a:lnTo>
                  <a:pt x="31" y="35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6" y="35"/>
                </a:lnTo>
                <a:lnTo>
                  <a:pt x="12" y="33"/>
                </a:lnTo>
                <a:lnTo>
                  <a:pt x="7" y="29"/>
                </a:lnTo>
                <a:lnTo>
                  <a:pt x="4" y="25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0" y="9"/>
                </a:lnTo>
                <a:lnTo>
                  <a:pt x="2" y="7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6" y="6"/>
                </a:lnTo>
                <a:lnTo>
                  <a:pt x="27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1" name="Freeform 312"/>
          <p:cNvSpPr>
            <a:spLocks/>
          </p:cNvSpPr>
          <p:nvPr/>
        </p:nvSpPr>
        <p:spPr bwMode="auto">
          <a:xfrm>
            <a:off x="5287963" y="3709988"/>
            <a:ext cx="15875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1" y="7"/>
                </a:lnTo>
                <a:lnTo>
                  <a:pt x="41" y="12"/>
                </a:lnTo>
                <a:lnTo>
                  <a:pt x="41" y="15"/>
                </a:lnTo>
                <a:lnTo>
                  <a:pt x="41" y="18"/>
                </a:lnTo>
                <a:lnTo>
                  <a:pt x="40" y="22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6" y="31"/>
                </a:lnTo>
                <a:lnTo>
                  <a:pt x="20" y="31"/>
                </a:lnTo>
                <a:lnTo>
                  <a:pt x="16" y="31"/>
                </a:lnTo>
                <a:lnTo>
                  <a:pt x="11" y="29"/>
                </a:lnTo>
                <a:lnTo>
                  <a:pt x="7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2"/>
                </a:lnTo>
                <a:lnTo>
                  <a:pt x="2" y="8"/>
                </a:lnTo>
                <a:lnTo>
                  <a:pt x="5" y="5"/>
                </a:lnTo>
                <a:lnTo>
                  <a:pt x="8" y="3"/>
                </a:lnTo>
                <a:lnTo>
                  <a:pt x="11" y="1"/>
                </a:lnTo>
                <a:lnTo>
                  <a:pt x="13" y="0"/>
                </a:lnTo>
                <a:lnTo>
                  <a:pt x="17" y="1"/>
                </a:lnTo>
                <a:lnTo>
                  <a:pt x="20" y="3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2" name="Freeform 313"/>
          <p:cNvSpPr>
            <a:spLocks/>
          </p:cNvSpPr>
          <p:nvPr/>
        </p:nvSpPr>
        <p:spPr bwMode="auto">
          <a:xfrm>
            <a:off x="5194300" y="3729038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7" y="31"/>
                </a:lnTo>
                <a:lnTo>
                  <a:pt x="35" y="34"/>
                </a:lnTo>
                <a:lnTo>
                  <a:pt x="31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8" y="29"/>
                </a:lnTo>
                <a:lnTo>
                  <a:pt x="5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5"/>
                </a:lnTo>
                <a:lnTo>
                  <a:pt x="8" y="3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6" y="4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3" name="Freeform 314"/>
          <p:cNvSpPr>
            <a:spLocks/>
          </p:cNvSpPr>
          <p:nvPr/>
        </p:nvSpPr>
        <p:spPr bwMode="auto">
          <a:xfrm>
            <a:off x="5145088" y="3709988"/>
            <a:ext cx="15875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2147483647 h 31"/>
              <a:gd name="T46" fmla="*/ 2147483647 w 42"/>
              <a:gd name="T47" fmla="*/ 0 h 31"/>
              <a:gd name="T48" fmla="*/ 2147483647 w 42"/>
              <a:gd name="T49" fmla="*/ 2147483647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3"/>
                </a:moveTo>
                <a:lnTo>
                  <a:pt x="41" y="7"/>
                </a:lnTo>
                <a:lnTo>
                  <a:pt x="41" y="12"/>
                </a:lnTo>
                <a:lnTo>
                  <a:pt x="42" y="15"/>
                </a:lnTo>
                <a:lnTo>
                  <a:pt x="41" y="18"/>
                </a:lnTo>
                <a:lnTo>
                  <a:pt x="40" y="22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1"/>
                </a:lnTo>
                <a:lnTo>
                  <a:pt x="20" y="31"/>
                </a:lnTo>
                <a:lnTo>
                  <a:pt x="15" y="31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0" y="3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4" name="Freeform 315"/>
          <p:cNvSpPr>
            <a:spLocks/>
          </p:cNvSpPr>
          <p:nvPr/>
        </p:nvSpPr>
        <p:spPr bwMode="auto">
          <a:xfrm>
            <a:off x="5272088" y="3784600"/>
            <a:ext cx="17462" cy="14288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2147483647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3"/>
                </a:moveTo>
                <a:lnTo>
                  <a:pt x="40" y="27"/>
                </a:lnTo>
                <a:lnTo>
                  <a:pt x="38" y="30"/>
                </a:lnTo>
                <a:lnTo>
                  <a:pt x="35" y="34"/>
                </a:lnTo>
                <a:lnTo>
                  <a:pt x="33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29"/>
                </a:lnTo>
                <a:lnTo>
                  <a:pt x="6" y="26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6" y="5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19" y="0"/>
                </a:lnTo>
                <a:lnTo>
                  <a:pt x="24" y="2"/>
                </a:lnTo>
                <a:lnTo>
                  <a:pt x="26" y="4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5" name="Freeform 316"/>
          <p:cNvSpPr>
            <a:spLocks/>
          </p:cNvSpPr>
          <p:nvPr/>
        </p:nvSpPr>
        <p:spPr bwMode="auto">
          <a:xfrm>
            <a:off x="5222875" y="3765550"/>
            <a:ext cx="17463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6" name="Freeform 317"/>
          <p:cNvSpPr>
            <a:spLocks/>
          </p:cNvSpPr>
          <p:nvPr/>
        </p:nvSpPr>
        <p:spPr bwMode="auto">
          <a:xfrm>
            <a:off x="5178425" y="3776663"/>
            <a:ext cx="17463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0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40" y="27"/>
                </a:lnTo>
                <a:lnTo>
                  <a:pt x="38" y="30"/>
                </a:lnTo>
                <a:lnTo>
                  <a:pt x="35" y="33"/>
                </a:lnTo>
                <a:lnTo>
                  <a:pt x="32" y="35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5"/>
                </a:lnTo>
                <a:lnTo>
                  <a:pt x="12" y="33"/>
                </a:lnTo>
                <a:lnTo>
                  <a:pt x="9" y="29"/>
                </a:lnTo>
                <a:lnTo>
                  <a:pt x="5" y="26"/>
                </a:lnTo>
                <a:lnTo>
                  <a:pt x="2" y="21"/>
                </a:lnTo>
                <a:lnTo>
                  <a:pt x="1" y="17"/>
                </a:lnTo>
                <a:lnTo>
                  <a:pt x="0" y="13"/>
                </a:lnTo>
                <a:lnTo>
                  <a:pt x="1" y="10"/>
                </a:lnTo>
                <a:lnTo>
                  <a:pt x="2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7" y="6"/>
                </a:lnTo>
                <a:lnTo>
                  <a:pt x="29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7" name="Freeform 318"/>
          <p:cNvSpPr>
            <a:spLocks/>
          </p:cNvSpPr>
          <p:nvPr/>
        </p:nvSpPr>
        <p:spPr bwMode="auto">
          <a:xfrm>
            <a:off x="5129213" y="3757613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2147483647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1"/>
                </a:moveTo>
                <a:lnTo>
                  <a:pt x="42" y="6"/>
                </a:lnTo>
                <a:lnTo>
                  <a:pt x="43" y="10"/>
                </a:lnTo>
                <a:lnTo>
                  <a:pt x="43" y="15"/>
                </a:lnTo>
                <a:lnTo>
                  <a:pt x="42" y="18"/>
                </a:lnTo>
                <a:lnTo>
                  <a:pt x="41" y="20"/>
                </a:lnTo>
                <a:lnTo>
                  <a:pt x="39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2" y="30"/>
                </a:lnTo>
                <a:lnTo>
                  <a:pt x="16" y="30"/>
                </a:lnTo>
                <a:lnTo>
                  <a:pt x="12" y="29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2" y="18"/>
                </a:lnTo>
                <a:lnTo>
                  <a:pt x="0" y="15"/>
                </a:lnTo>
                <a:lnTo>
                  <a:pt x="2" y="11"/>
                </a:lnTo>
                <a:lnTo>
                  <a:pt x="3" y="8"/>
                </a:lnTo>
                <a:lnTo>
                  <a:pt x="5" y="5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5" y="3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8" name="Freeform 319"/>
          <p:cNvSpPr>
            <a:spLocks/>
          </p:cNvSpPr>
          <p:nvPr/>
        </p:nvSpPr>
        <p:spPr bwMode="auto">
          <a:xfrm>
            <a:off x="4484688" y="3732213"/>
            <a:ext cx="15875" cy="12700"/>
          </a:xfrm>
          <a:custGeom>
            <a:avLst/>
            <a:gdLst>
              <a:gd name="T0" fmla="*/ 2147483647 w 42"/>
              <a:gd name="T1" fmla="*/ 2147483647 h 29"/>
              <a:gd name="T2" fmla="*/ 2147483647 w 42"/>
              <a:gd name="T3" fmla="*/ 2147483647 h 29"/>
              <a:gd name="T4" fmla="*/ 2147483647 w 42"/>
              <a:gd name="T5" fmla="*/ 2147483647 h 29"/>
              <a:gd name="T6" fmla="*/ 2147483647 w 42"/>
              <a:gd name="T7" fmla="*/ 2147483647 h 29"/>
              <a:gd name="T8" fmla="*/ 2147483647 w 42"/>
              <a:gd name="T9" fmla="*/ 2147483647 h 29"/>
              <a:gd name="T10" fmla="*/ 2147483647 w 42"/>
              <a:gd name="T11" fmla="*/ 2147483647 h 29"/>
              <a:gd name="T12" fmla="*/ 2147483647 w 42"/>
              <a:gd name="T13" fmla="*/ 2147483647 h 29"/>
              <a:gd name="T14" fmla="*/ 2147483647 w 42"/>
              <a:gd name="T15" fmla="*/ 2147483647 h 29"/>
              <a:gd name="T16" fmla="*/ 2147483647 w 42"/>
              <a:gd name="T17" fmla="*/ 2147483647 h 29"/>
              <a:gd name="T18" fmla="*/ 2147483647 w 42"/>
              <a:gd name="T19" fmla="*/ 2147483647 h 29"/>
              <a:gd name="T20" fmla="*/ 2147483647 w 42"/>
              <a:gd name="T21" fmla="*/ 2147483647 h 29"/>
              <a:gd name="T22" fmla="*/ 2147483647 w 42"/>
              <a:gd name="T23" fmla="*/ 2147483647 h 29"/>
              <a:gd name="T24" fmla="*/ 2147483647 w 42"/>
              <a:gd name="T25" fmla="*/ 2147483647 h 29"/>
              <a:gd name="T26" fmla="*/ 2147483647 w 42"/>
              <a:gd name="T27" fmla="*/ 2147483647 h 29"/>
              <a:gd name="T28" fmla="*/ 2147483647 w 42"/>
              <a:gd name="T29" fmla="*/ 2147483647 h 29"/>
              <a:gd name="T30" fmla="*/ 2147483647 w 42"/>
              <a:gd name="T31" fmla="*/ 2147483647 h 29"/>
              <a:gd name="T32" fmla="*/ 0 w 42"/>
              <a:gd name="T33" fmla="*/ 2147483647 h 29"/>
              <a:gd name="T34" fmla="*/ 0 w 42"/>
              <a:gd name="T35" fmla="*/ 2147483647 h 29"/>
              <a:gd name="T36" fmla="*/ 2147483647 w 42"/>
              <a:gd name="T37" fmla="*/ 2147483647 h 29"/>
              <a:gd name="T38" fmla="*/ 2147483647 w 42"/>
              <a:gd name="T39" fmla="*/ 2147483647 h 29"/>
              <a:gd name="T40" fmla="*/ 2147483647 w 42"/>
              <a:gd name="T41" fmla="*/ 2147483647 h 29"/>
              <a:gd name="T42" fmla="*/ 2147483647 w 42"/>
              <a:gd name="T43" fmla="*/ 2147483647 h 29"/>
              <a:gd name="T44" fmla="*/ 2147483647 w 42"/>
              <a:gd name="T45" fmla="*/ 0 h 29"/>
              <a:gd name="T46" fmla="*/ 2147483647 w 42"/>
              <a:gd name="T47" fmla="*/ 0 h 29"/>
              <a:gd name="T48" fmla="*/ 2147483647 w 42"/>
              <a:gd name="T49" fmla="*/ 0 h 29"/>
              <a:gd name="T50" fmla="*/ 2147483647 w 42"/>
              <a:gd name="T51" fmla="*/ 2147483647 h 29"/>
              <a:gd name="T52" fmla="*/ 2147483647 w 42"/>
              <a:gd name="T53" fmla="*/ 2147483647 h 29"/>
              <a:gd name="T54" fmla="*/ 2147483647 w 42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29"/>
              <a:gd name="T86" fmla="*/ 42 w 42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29">
                <a:moveTo>
                  <a:pt x="40" y="1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41" y="20"/>
                </a:lnTo>
                <a:lnTo>
                  <a:pt x="38" y="23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1" y="29"/>
                </a:lnTo>
                <a:lnTo>
                  <a:pt x="16" y="29"/>
                </a:lnTo>
                <a:lnTo>
                  <a:pt x="12" y="28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8"/>
                </a:lnTo>
                <a:lnTo>
                  <a:pt x="0" y="15"/>
                </a:lnTo>
                <a:lnTo>
                  <a:pt x="2" y="10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9" name="Freeform 320"/>
          <p:cNvSpPr>
            <a:spLocks/>
          </p:cNvSpPr>
          <p:nvPr/>
        </p:nvSpPr>
        <p:spPr bwMode="auto">
          <a:xfrm>
            <a:off x="4443413" y="3808413"/>
            <a:ext cx="15875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3"/>
                </a:lnTo>
                <a:lnTo>
                  <a:pt x="41" y="16"/>
                </a:lnTo>
                <a:lnTo>
                  <a:pt x="40" y="20"/>
                </a:lnTo>
                <a:lnTo>
                  <a:pt x="38" y="22"/>
                </a:lnTo>
                <a:lnTo>
                  <a:pt x="34" y="25"/>
                </a:lnTo>
                <a:lnTo>
                  <a:pt x="31" y="28"/>
                </a:lnTo>
                <a:lnTo>
                  <a:pt x="25" y="29"/>
                </a:lnTo>
                <a:lnTo>
                  <a:pt x="21" y="30"/>
                </a:lnTo>
                <a:lnTo>
                  <a:pt x="15" y="29"/>
                </a:lnTo>
                <a:lnTo>
                  <a:pt x="10" y="29"/>
                </a:lnTo>
                <a:lnTo>
                  <a:pt x="7" y="26"/>
                </a:lnTo>
                <a:lnTo>
                  <a:pt x="4" y="24"/>
                </a:lnTo>
                <a:lnTo>
                  <a:pt x="2" y="21"/>
                </a:lnTo>
                <a:lnTo>
                  <a:pt x="0" y="17"/>
                </a:lnTo>
                <a:lnTo>
                  <a:pt x="0" y="14"/>
                </a:lnTo>
                <a:lnTo>
                  <a:pt x="0" y="11"/>
                </a:lnTo>
                <a:lnTo>
                  <a:pt x="3" y="6"/>
                </a:lnTo>
                <a:lnTo>
                  <a:pt x="5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0" name="Freeform 321"/>
          <p:cNvSpPr>
            <a:spLocks/>
          </p:cNvSpPr>
          <p:nvPr/>
        </p:nvSpPr>
        <p:spPr bwMode="auto">
          <a:xfrm>
            <a:off x="4443413" y="3670300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2"/>
                </a:moveTo>
                <a:lnTo>
                  <a:pt x="41" y="6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6"/>
                </a:lnTo>
                <a:lnTo>
                  <a:pt x="31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0" y="29"/>
                </a:lnTo>
                <a:lnTo>
                  <a:pt x="7" y="28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3" y="7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1" name="Freeform 322"/>
          <p:cNvSpPr>
            <a:spLocks/>
          </p:cNvSpPr>
          <p:nvPr/>
        </p:nvSpPr>
        <p:spPr bwMode="auto">
          <a:xfrm>
            <a:off x="4446588" y="3698875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39" y="20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7"/>
                </a:lnTo>
                <a:lnTo>
                  <a:pt x="4" y="25"/>
                </a:lnTo>
                <a:lnTo>
                  <a:pt x="1" y="22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8" y="3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2" name="Freeform 323"/>
          <p:cNvSpPr>
            <a:spLocks/>
          </p:cNvSpPr>
          <p:nvPr/>
        </p:nvSpPr>
        <p:spPr bwMode="auto">
          <a:xfrm>
            <a:off x="4479925" y="3686175"/>
            <a:ext cx="17463" cy="11113"/>
          </a:xfrm>
          <a:custGeom>
            <a:avLst/>
            <a:gdLst>
              <a:gd name="T0" fmla="*/ 2147483647 w 43"/>
              <a:gd name="T1" fmla="*/ 2147483647 h 29"/>
              <a:gd name="T2" fmla="*/ 2147483647 w 43"/>
              <a:gd name="T3" fmla="*/ 2147483647 h 29"/>
              <a:gd name="T4" fmla="*/ 2147483647 w 43"/>
              <a:gd name="T5" fmla="*/ 2147483647 h 29"/>
              <a:gd name="T6" fmla="*/ 2147483647 w 43"/>
              <a:gd name="T7" fmla="*/ 2147483647 h 29"/>
              <a:gd name="T8" fmla="*/ 2147483647 w 43"/>
              <a:gd name="T9" fmla="*/ 2147483647 h 29"/>
              <a:gd name="T10" fmla="*/ 2147483647 w 43"/>
              <a:gd name="T11" fmla="*/ 2147483647 h 29"/>
              <a:gd name="T12" fmla="*/ 2147483647 w 43"/>
              <a:gd name="T13" fmla="*/ 2147483647 h 29"/>
              <a:gd name="T14" fmla="*/ 2147483647 w 43"/>
              <a:gd name="T15" fmla="*/ 2147483647 h 29"/>
              <a:gd name="T16" fmla="*/ 2147483647 w 43"/>
              <a:gd name="T17" fmla="*/ 2147483647 h 29"/>
              <a:gd name="T18" fmla="*/ 2147483647 w 43"/>
              <a:gd name="T19" fmla="*/ 2147483647 h 29"/>
              <a:gd name="T20" fmla="*/ 2147483647 w 43"/>
              <a:gd name="T21" fmla="*/ 2147483647 h 29"/>
              <a:gd name="T22" fmla="*/ 2147483647 w 43"/>
              <a:gd name="T23" fmla="*/ 2147483647 h 29"/>
              <a:gd name="T24" fmla="*/ 2147483647 w 43"/>
              <a:gd name="T25" fmla="*/ 2147483647 h 29"/>
              <a:gd name="T26" fmla="*/ 2147483647 w 43"/>
              <a:gd name="T27" fmla="*/ 2147483647 h 29"/>
              <a:gd name="T28" fmla="*/ 2147483647 w 43"/>
              <a:gd name="T29" fmla="*/ 2147483647 h 29"/>
              <a:gd name="T30" fmla="*/ 2147483647 w 43"/>
              <a:gd name="T31" fmla="*/ 2147483647 h 29"/>
              <a:gd name="T32" fmla="*/ 0 w 43"/>
              <a:gd name="T33" fmla="*/ 2147483647 h 29"/>
              <a:gd name="T34" fmla="*/ 0 w 43"/>
              <a:gd name="T35" fmla="*/ 2147483647 h 29"/>
              <a:gd name="T36" fmla="*/ 2147483647 w 43"/>
              <a:gd name="T37" fmla="*/ 2147483647 h 29"/>
              <a:gd name="T38" fmla="*/ 2147483647 w 43"/>
              <a:gd name="T39" fmla="*/ 2147483647 h 29"/>
              <a:gd name="T40" fmla="*/ 2147483647 w 43"/>
              <a:gd name="T41" fmla="*/ 2147483647 h 29"/>
              <a:gd name="T42" fmla="*/ 2147483647 w 43"/>
              <a:gd name="T43" fmla="*/ 2147483647 h 29"/>
              <a:gd name="T44" fmla="*/ 2147483647 w 43"/>
              <a:gd name="T45" fmla="*/ 0 h 29"/>
              <a:gd name="T46" fmla="*/ 2147483647 w 43"/>
              <a:gd name="T47" fmla="*/ 0 h 29"/>
              <a:gd name="T48" fmla="*/ 2147483647 w 43"/>
              <a:gd name="T49" fmla="*/ 0 h 29"/>
              <a:gd name="T50" fmla="*/ 2147483647 w 43"/>
              <a:gd name="T51" fmla="*/ 2147483647 h 29"/>
              <a:gd name="T52" fmla="*/ 2147483647 w 43"/>
              <a:gd name="T53" fmla="*/ 2147483647 h 29"/>
              <a:gd name="T54" fmla="*/ 2147483647 w 43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29"/>
              <a:gd name="T86" fmla="*/ 43 w 43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29">
                <a:moveTo>
                  <a:pt x="39" y="1"/>
                </a:moveTo>
                <a:lnTo>
                  <a:pt x="42" y="5"/>
                </a:lnTo>
                <a:lnTo>
                  <a:pt x="42" y="10"/>
                </a:lnTo>
                <a:lnTo>
                  <a:pt x="43" y="13"/>
                </a:lnTo>
                <a:lnTo>
                  <a:pt x="42" y="17"/>
                </a:lnTo>
                <a:lnTo>
                  <a:pt x="41" y="20"/>
                </a:lnTo>
                <a:lnTo>
                  <a:pt x="38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0" y="29"/>
                </a:lnTo>
                <a:lnTo>
                  <a:pt x="16" y="29"/>
                </a:lnTo>
                <a:lnTo>
                  <a:pt x="12" y="28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3" name="Freeform 324"/>
          <p:cNvSpPr>
            <a:spLocks/>
          </p:cNvSpPr>
          <p:nvPr/>
        </p:nvSpPr>
        <p:spPr bwMode="auto">
          <a:xfrm>
            <a:off x="4484688" y="3665538"/>
            <a:ext cx="15875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7"/>
                </a:lnTo>
                <a:lnTo>
                  <a:pt x="42" y="10"/>
                </a:lnTo>
                <a:lnTo>
                  <a:pt x="42" y="15"/>
                </a:lnTo>
                <a:lnTo>
                  <a:pt x="42" y="18"/>
                </a:lnTo>
                <a:lnTo>
                  <a:pt x="41" y="20"/>
                </a:lnTo>
                <a:lnTo>
                  <a:pt x="38" y="24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1" y="30"/>
                </a:lnTo>
                <a:lnTo>
                  <a:pt x="16" y="30"/>
                </a:lnTo>
                <a:lnTo>
                  <a:pt x="12" y="29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5"/>
                </a:lnTo>
                <a:lnTo>
                  <a:pt x="2" y="11"/>
                </a:lnTo>
                <a:lnTo>
                  <a:pt x="3" y="8"/>
                </a:lnTo>
                <a:lnTo>
                  <a:pt x="5" y="5"/>
                </a:lnTo>
                <a:lnTo>
                  <a:pt x="8" y="2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2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4" name="Freeform 325"/>
          <p:cNvSpPr>
            <a:spLocks/>
          </p:cNvSpPr>
          <p:nvPr/>
        </p:nvSpPr>
        <p:spPr bwMode="auto">
          <a:xfrm>
            <a:off x="4468813" y="3770313"/>
            <a:ext cx="17462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1" y="27"/>
                </a:lnTo>
                <a:lnTo>
                  <a:pt x="37" y="31"/>
                </a:lnTo>
                <a:lnTo>
                  <a:pt x="35" y="34"/>
                </a:lnTo>
                <a:lnTo>
                  <a:pt x="33" y="36"/>
                </a:lnTo>
                <a:lnTo>
                  <a:pt x="30" y="37"/>
                </a:lnTo>
                <a:lnTo>
                  <a:pt x="26" y="37"/>
                </a:lnTo>
                <a:lnTo>
                  <a:pt x="22" y="37"/>
                </a:lnTo>
                <a:lnTo>
                  <a:pt x="17" y="35"/>
                </a:lnTo>
                <a:lnTo>
                  <a:pt x="13" y="33"/>
                </a:lnTo>
                <a:lnTo>
                  <a:pt x="8" y="29"/>
                </a:lnTo>
                <a:lnTo>
                  <a:pt x="5" y="26"/>
                </a:lnTo>
                <a:lnTo>
                  <a:pt x="3" y="22"/>
                </a:lnTo>
                <a:lnTo>
                  <a:pt x="2" y="18"/>
                </a:lnTo>
                <a:lnTo>
                  <a:pt x="0" y="14"/>
                </a:lnTo>
                <a:lnTo>
                  <a:pt x="2" y="10"/>
                </a:lnTo>
                <a:lnTo>
                  <a:pt x="3" y="7"/>
                </a:lnTo>
                <a:lnTo>
                  <a:pt x="6" y="5"/>
                </a:lnTo>
                <a:lnTo>
                  <a:pt x="8" y="3"/>
                </a:lnTo>
                <a:lnTo>
                  <a:pt x="13" y="2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6" y="4"/>
                </a:lnTo>
                <a:lnTo>
                  <a:pt x="27" y="6"/>
                </a:lnTo>
                <a:lnTo>
                  <a:pt x="30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5" name="Freeform 326"/>
          <p:cNvSpPr>
            <a:spLocks/>
          </p:cNvSpPr>
          <p:nvPr/>
        </p:nvSpPr>
        <p:spPr bwMode="auto">
          <a:xfrm>
            <a:off x="4441825" y="3741738"/>
            <a:ext cx="17463" cy="14287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0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2"/>
                </a:moveTo>
                <a:lnTo>
                  <a:pt x="40" y="27"/>
                </a:lnTo>
                <a:lnTo>
                  <a:pt x="38" y="30"/>
                </a:lnTo>
                <a:lnTo>
                  <a:pt x="35" y="32"/>
                </a:lnTo>
                <a:lnTo>
                  <a:pt x="33" y="35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5"/>
                </a:lnTo>
                <a:lnTo>
                  <a:pt x="12" y="32"/>
                </a:lnTo>
                <a:lnTo>
                  <a:pt x="9" y="29"/>
                </a:lnTo>
                <a:lnTo>
                  <a:pt x="6" y="24"/>
                </a:lnTo>
                <a:lnTo>
                  <a:pt x="2" y="21"/>
                </a:lnTo>
                <a:lnTo>
                  <a:pt x="1" y="17"/>
                </a:lnTo>
                <a:lnTo>
                  <a:pt x="0" y="13"/>
                </a:lnTo>
                <a:lnTo>
                  <a:pt x="1" y="9"/>
                </a:lnTo>
                <a:lnTo>
                  <a:pt x="2" y="7"/>
                </a:lnTo>
                <a:lnTo>
                  <a:pt x="6" y="3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4" y="1"/>
                </a:lnTo>
                <a:lnTo>
                  <a:pt x="26" y="3"/>
                </a:lnTo>
                <a:lnTo>
                  <a:pt x="27" y="5"/>
                </a:lnTo>
                <a:lnTo>
                  <a:pt x="29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6" name="Freeform 327"/>
          <p:cNvSpPr>
            <a:spLocks/>
          </p:cNvSpPr>
          <p:nvPr/>
        </p:nvSpPr>
        <p:spPr bwMode="auto">
          <a:xfrm>
            <a:off x="4392613" y="372268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1" y="18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4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4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7" name="Freeform 328"/>
          <p:cNvSpPr>
            <a:spLocks/>
          </p:cNvSpPr>
          <p:nvPr/>
        </p:nvSpPr>
        <p:spPr bwMode="auto">
          <a:xfrm>
            <a:off x="4470400" y="377825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1"/>
                </a:moveTo>
                <a:lnTo>
                  <a:pt x="40" y="5"/>
                </a:lnTo>
                <a:lnTo>
                  <a:pt x="41" y="10"/>
                </a:lnTo>
                <a:lnTo>
                  <a:pt x="41" y="14"/>
                </a:lnTo>
                <a:lnTo>
                  <a:pt x="40" y="18"/>
                </a:lnTo>
                <a:lnTo>
                  <a:pt x="39" y="20"/>
                </a:lnTo>
                <a:lnTo>
                  <a:pt x="37" y="22"/>
                </a:lnTo>
                <a:lnTo>
                  <a:pt x="33" y="25"/>
                </a:lnTo>
                <a:lnTo>
                  <a:pt x="29" y="28"/>
                </a:lnTo>
                <a:lnTo>
                  <a:pt x="24" y="29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5" y="27"/>
                </a:lnTo>
                <a:lnTo>
                  <a:pt x="3" y="24"/>
                </a:lnTo>
                <a:lnTo>
                  <a:pt x="1" y="22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8" name="Freeform 329"/>
          <p:cNvSpPr>
            <a:spLocks/>
          </p:cNvSpPr>
          <p:nvPr/>
        </p:nvSpPr>
        <p:spPr bwMode="auto">
          <a:xfrm>
            <a:off x="4425950" y="3789363"/>
            <a:ext cx="17463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8" y="32"/>
                </a:lnTo>
                <a:lnTo>
                  <a:pt x="34" y="34"/>
                </a:lnTo>
                <a:lnTo>
                  <a:pt x="32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30"/>
                </a:lnTo>
                <a:lnTo>
                  <a:pt x="5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5" y="5"/>
                </a:lnTo>
                <a:lnTo>
                  <a:pt x="9" y="3"/>
                </a:lnTo>
                <a:lnTo>
                  <a:pt x="12" y="2"/>
                </a:lnTo>
                <a:lnTo>
                  <a:pt x="15" y="0"/>
                </a:lnTo>
                <a:lnTo>
                  <a:pt x="20" y="0"/>
                </a:lnTo>
                <a:lnTo>
                  <a:pt x="23" y="3"/>
                </a:lnTo>
                <a:lnTo>
                  <a:pt x="25" y="4"/>
                </a:lnTo>
                <a:lnTo>
                  <a:pt x="28" y="7"/>
                </a:lnTo>
                <a:lnTo>
                  <a:pt x="29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9" name="Freeform 330"/>
          <p:cNvSpPr>
            <a:spLocks/>
          </p:cNvSpPr>
          <p:nvPr/>
        </p:nvSpPr>
        <p:spPr bwMode="auto">
          <a:xfrm>
            <a:off x="4376738" y="3770313"/>
            <a:ext cx="15875" cy="11112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8" y="3"/>
                </a:moveTo>
                <a:lnTo>
                  <a:pt x="40" y="7"/>
                </a:lnTo>
                <a:lnTo>
                  <a:pt x="41" y="12"/>
                </a:lnTo>
                <a:lnTo>
                  <a:pt x="41" y="15"/>
                </a:lnTo>
                <a:lnTo>
                  <a:pt x="40" y="18"/>
                </a:lnTo>
                <a:lnTo>
                  <a:pt x="39" y="22"/>
                </a:lnTo>
                <a:lnTo>
                  <a:pt x="36" y="24"/>
                </a:lnTo>
                <a:lnTo>
                  <a:pt x="33" y="27"/>
                </a:lnTo>
                <a:lnTo>
                  <a:pt x="29" y="29"/>
                </a:lnTo>
                <a:lnTo>
                  <a:pt x="24" y="31"/>
                </a:lnTo>
                <a:lnTo>
                  <a:pt x="20" y="31"/>
                </a:lnTo>
                <a:lnTo>
                  <a:pt x="14" y="31"/>
                </a:lnTo>
                <a:lnTo>
                  <a:pt x="10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4" y="5"/>
                </a:lnTo>
                <a:lnTo>
                  <a:pt x="6" y="3"/>
                </a:lnTo>
                <a:lnTo>
                  <a:pt x="10" y="2"/>
                </a:lnTo>
                <a:lnTo>
                  <a:pt x="13" y="0"/>
                </a:lnTo>
                <a:lnTo>
                  <a:pt x="16" y="2"/>
                </a:lnTo>
                <a:lnTo>
                  <a:pt x="20" y="3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0" name="Freeform 331"/>
          <p:cNvSpPr>
            <a:spLocks/>
          </p:cNvSpPr>
          <p:nvPr/>
        </p:nvSpPr>
        <p:spPr bwMode="auto">
          <a:xfrm>
            <a:off x="5322888" y="3811588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7" y="32"/>
                </a:lnTo>
                <a:lnTo>
                  <a:pt x="35" y="34"/>
                </a:lnTo>
                <a:lnTo>
                  <a:pt x="32" y="36"/>
                </a:lnTo>
                <a:lnTo>
                  <a:pt x="28" y="37"/>
                </a:lnTo>
                <a:lnTo>
                  <a:pt x="26" y="37"/>
                </a:lnTo>
                <a:lnTo>
                  <a:pt x="22" y="37"/>
                </a:lnTo>
                <a:lnTo>
                  <a:pt x="16" y="35"/>
                </a:lnTo>
                <a:lnTo>
                  <a:pt x="13" y="33"/>
                </a:lnTo>
                <a:lnTo>
                  <a:pt x="8" y="30"/>
                </a:lnTo>
                <a:lnTo>
                  <a:pt x="5" y="26"/>
                </a:lnTo>
                <a:lnTo>
                  <a:pt x="3" y="23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3" y="7"/>
                </a:lnTo>
                <a:lnTo>
                  <a:pt x="5" y="5"/>
                </a:lnTo>
                <a:lnTo>
                  <a:pt x="8" y="3"/>
                </a:lnTo>
                <a:lnTo>
                  <a:pt x="12" y="2"/>
                </a:lnTo>
                <a:lnTo>
                  <a:pt x="16" y="0"/>
                </a:lnTo>
                <a:lnTo>
                  <a:pt x="19" y="2"/>
                </a:lnTo>
                <a:lnTo>
                  <a:pt x="23" y="3"/>
                </a:lnTo>
                <a:lnTo>
                  <a:pt x="25" y="4"/>
                </a:lnTo>
                <a:lnTo>
                  <a:pt x="27" y="7"/>
                </a:lnTo>
                <a:lnTo>
                  <a:pt x="28" y="11"/>
                </a:lnTo>
                <a:lnTo>
                  <a:pt x="30" y="14"/>
                </a:lnTo>
                <a:lnTo>
                  <a:pt x="30" y="20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1" name="Freeform 332"/>
          <p:cNvSpPr>
            <a:spLocks/>
          </p:cNvSpPr>
          <p:nvPr/>
        </p:nvSpPr>
        <p:spPr bwMode="auto">
          <a:xfrm>
            <a:off x="5322888" y="3743325"/>
            <a:ext cx="15875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0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7" y="31"/>
                </a:lnTo>
                <a:lnTo>
                  <a:pt x="35" y="34"/>
                </a:lnTo>
                <a:lnTo>
                  <a:pt x="32" y="35"/>
                </a:lnTo>
                <a:lnTo>
                  <a:pt x="28" y="36"/>
                </a:lnTo>
                <a:lnTo>
                  <a:pt x="26" y="37"/>
                </a:lnTo>
                <a:lnTo>
                  <a:pt x="22" y="36"/>
                </a:lnTo>
                <a:lnTo>
                  <a:pt x="16" y="35"/>
                </a:lnTo>
                <a:lnTo>
                  <a:pt x="13" y="33"/>
                </a:lnTo>
                <a:lnTo>
                  <a:pt x="8" y="29"/>
                </a:lnTo>
                <a:lnTo>
                  <a:pt x="5" y="26"/>
                </a:lnTo>
                <a:lnTo>
                  <a:pt x="3" y="22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3" y="7"/>
                </a:lnTo>
                <a:lnTo>
                  <a:pt x="5" y="4"/>
                </a:lnTo>
                <a:lnTo>
                  <a:pt x="8" y="3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2" name="Freeform 333"/>
          <p:cNvSpPr>
            <a:spLocks/>
          </p:cNvSpPr>
          <p:nvPr/>
        </p:nvSpPr>
        <p:spPr bwMode="auto">
          <a:xfrm>
            <a:off x="5322888" y="3784600"/>
            <a:ext cx="17462" cy="11113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20" y="1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3" name="Freeform 334"/>
          <p:cNvSpPr>
            <a:spLocks/>
          </p:cNvSpPr>
          <p:nvPr/>
        </p:nvSpPr>
        <p:spPr bwMode="auto">
          <a:xfrm>
            <a:off x="5168900" y="389413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1" y="6"/>
                </a:lnTo>
                <a:lnTo>
                  <a:pt x="42" y="10"/>
                </a:lnTo>
                <a:lnTo>
                  <a:pt x="42" y="13"/>
                </a:lnTo>
                <a:lnTo>
                  <a:pt x="41" y="17"/>
                </a:lnTo>
                <a:lnTo>
                  <a:pt x="39" y="20"/>
                </a:lnTo>
                <a:lnTo>
                  <a:pt x="37" y="22"/>
                </a:lnTo>
                <a:lnTo>
                  <a:pt x="34" y="26"/>
                </a:lnTo>
                <a:lnTo>
                  <a:pt x="29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0" y="29"/>
                </a:lnTo>
                <a:lnTo>
                  <a:pt x="6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3" y="7"/>
                </a:lnTo>
                <a:lnTo>
                  <a:pt x="5" y="4"/>
                </a:lnTo>
                <a:lnTo>
                  <a:pt x="7" y="1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4" name="Freeform 335"/>
          <p:cNvSpPr>
            <a:spLocks/>
          </p:cNvSpPr>
          <p:nvPr/>
        </p:nvSpPr>
        <p:spPr bwMode="auto">
          <a:xfrm>
            <a:off x="5127625" y="3970338"/>
            <a:ext cx="17463" cy="11112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2" y="6"/>
                </a:lnTo>
                <a:lnTo>
                  <a:pt x="42" y="10"/>
                </a:lnTo>
                <a:lnTo>
                  <a:pt x="43" y="14"/>
                </a:lnTo>
                <a:lnTo>
                  <a:pt x="42" y="17"/>
                </a:lnTo>
                <a:lnTo>
                  <a:pt x="41" y="20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5" name="Freeform 336"/>
          <p:cNvSpPr>
            <a:spLocks/>
          </p:cNvSpPr>
          <p:nvPr/>
        </p:nvSpPr>
        <p:spPr bwMode="auto">
          <a:xfrm>
            <a:off x="5127625" y="3832225"/>
            <a:ext cx="17463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2"/>
                </a:moveTo>
                <a:lnTo>
                  <a:pt x="42" y="7"/>
                </a:lnTo>
                <a:lnTo>
                  <a:pt x="42" y="11"/>
                </a:lnTo>
                <a:lnTo>
                  <a:pt x="43" y="15"/>
                </a:lnTo>
                <a:lnTo>
                  <a:pt x="42" y="18"/>
                </a:lnTo>
                <a:lnTo>
                  <a:pt x="41" y="21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4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7" y="1"/>
                </a:lnTo>
                <a:lnTo>
                  <a:pt x="20" y="2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6" name="Freeform 337"/>
          <p:cNvSpPr>
            <a:spLocks/>
          </p:cNvSpPr>
          <p:nvPr/>
        </p:nvSpPr>
        <p:spPr bwMode="auto">
          <a:xfrm>
            <a:off x="5130800" y="3860800"/>
            <a:ext cx="17463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1" y="5"/>
                </a:lnTo>
                <a:lnTo>
                  <a:pt x="43" y="10"/>
                </a:lnTo>
                <a:lnTo>
                  <a:pt x="43" y="14"/>
                </a:lnTo>
                <a:lnTo>
                  <a:pt x="41" y="18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3" y="24"/>
                </a:lnTo>
                <a:lnTo>
                  <a:pt x="1" y="22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5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7" name="Freeform 338"/>
          <p:cNvSpPr>
            <a:spLocks/>
          </p:cNvSpPr>
          <p:nvPr/>
        </p:nvSpPr>
        <p:spPr bwMode="auto">
          <a:xfrm>
            <a:off x="5165725" y="3848100"/>
            <a:ext cx="15875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0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2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1" y="17"/>
                </a:lnTo>
                <a:lnTo>
                  <a:pt x="39" y="21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5" y="30"/>
                </a:lnTo>
                <a:lnTo>
                  <a:pt x="20" y="31"/>
                </a:lnTo>
                <a:lnTo>
                  <a:pt x="15" y="30"/>
                </a:lnTo>
                <a:lnTo>
                  <a:pt x="10" y="30"/>
                </a:lnTo>
                <a:lnTo>
                  <a:pt x="7" y="27"/>
                </a:lnTo>
                <a:lnTo>
                  <a:pt x="4" y="25"/>
                </a:lnTo>
                <a:lnTo>
                  <a:pt x="1" y="22"/>
                </a:lnTo>
                <a:lnTo>
                  <a:pt x="0" y="18"/>
                </a:lnTo>
                <a:lnTo>
                  <a:pt x="0" y="15"/>
                </a:lnTo>
                <a:lnTo>
                  <a:pt x="0" y="12"/>
                </a:lnTo>
                <a:lnTo>
                  <a:pt x="2" y="7"/>
                </a:lnTo>
                <a:lnTo>
                  <a:pt x="5" y="5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0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8" name="Freeform 339"/>
          <p:cNvSpPr>
            <a:spLocks/>
          </p:cNvSpPr>
          <p:nvPr/>
        </p:nvSpPr>
        <p:spPr bwMode="auto">
          <a:xfrm>
            <a:off x="5168900" y="3827463"/>
            <a:ext cx="15875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1" y="18"/>
                </a:lnTo>
                <a:lnTo>
                  <a:pt x="39" y="20"/>
                </a:lnTo>
                <a:lnTo>
                  <a:pt x="37" y="23"/>
                </a:lnTo>
                <a:lnTo>
                  <a:pt x="34" y="25"/>
                </a:lnTo>
                <a:lnTo>
                  <a:pt x="29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8"/>
                </a:lnTo>
                <a:lnTo>
                  <a:pt x="4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0"/>
                </a:lnTo>
                <a:lnTo>
                  <a:pt x="20" y="2"/>
                </a:lnTo>
                <a:lnTo>
                  <a:pt x="24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9" name="Freeform 340"/>
          <p:cNvSpPr>
            <a:spLocks/>
          </p:cNvSpPr>
          <p:nvPr/>
        </p:nvSpPr>
        <p:spPr bwMode="auto">
          <a:xfrm>
            <a:off x="5154613" y="3932238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40" y="27"/>
                </a:lnTo>
                <a:lnTo>
                  <a:pt x="37" y="31"/>
                </a:lnTo>
                <a:lnTo>
                  <a:pt x="35" y="34"/>
                </a:lnTo>
                <a:lnTo>
                  <a:pt x="32" y="36"/>
                </a:lnTo>
                <a:lnTo>
                  <a:pt x="28" y="37"/>
                </a:lnTo>
                <a:lnTo>
                  <a:pt x="26" y="37"/>
                </a:lnTo>
                <a:lnTo>
                  <a:pt x="21" y="37"/>
                </a:lnTo>
                <a:lnTo>
                  <a:pt x="16" y="35"/>
                </a:lnTo>
                <a:lnTo>
                  <a:pt x="12" y="32"/>
                </a:lnTo>
                <a:lnTo>
                  <a:pt x="8" y="29"/>
                </a:lnTo>
                <a:lnTo>
                  <a:pt x="5" y="26"/>
                </a:lnTo>
                <a:lnTo>
                  <a:pt x="3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0" name="Freeform 341"/>
          <p:cNvSpPr>
            <a:spLocks/>
          </p:cNvSpPr>
          <p:nvPr/>
        </p:nvSpPr>
        <p:spPr bwMode="auto">
          <a:xfrm>
            <a:off x="5126038" y="3903663"/>
            <a:ext cx="17462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1"/>
                </a:lnTo>
                <a:lnTo>
                  <a:pt x="35" y="33"/>
                </a:lnTo>
                <a:lnTo>
                  <a:pt x="31" y="35"/>
                </a:lnTo>
                <a:lnTo>
                  <a:pt x="28" y="36"/>
                </a:lnTo>
                <a:lnTo>
                  <a:pt x="26" y="37"/>
                </a:lnTo>
                <a:lnTo>
                  <a:pt x="21" y="36"/>
                </a:lnTo>
                <a:lnTo>
                  <a:pt x="16" y="35"/>
                </a:lnTo>
                <a:lnTo>
                  <a:pt x="12" y="33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0" y="17"/>
                </a:lnTo>
                <a:lnTo>
                  <a:pt x="0" y="14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2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1" name="Freeform 342"/>
          <p:cNvSpPr>
            <a:spLocks/>
          </p:cNvSpPr>
          <p:nvPr/>
        </p:nvSpPr>
        <p:spPr bwMode="auto">
          <a:xfrm>
            <a:off x="5076825" y="3886200"/>
            <a:ext cx="17463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0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2"/>
                </a:moveTo>
                <a:lnTo>
                  <a:pt x="40" y="6"/>
                </a:lnTo>
                <a:lnTo>
                  <a:pt x="41" y="11"/>
                </a:lnTo>
                <a:lnTo>
                  <a:pt x="41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30"/>
                </a:lnTo>
                <a:lnTo>
                  <a:pt x="20" y="31"/>
                </a:lnTo>
                <a:lnTo>
                  <a:pt x="15" y="31"/>
                </a:lnTo>
                <a:lnTo>
                  <a:pt x="11" y="30"/>
                </a:lnTo>
                <a:lnTo>
                  <a:pt x="6" y="27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2" name="Freeform 343"/>
          <p:cNvSpPr>
            <a:spLocks/>
          </p:cNvSpPr>
          <p:nvPr/>
        </p:nvSpPr>
        <p:spPr bwMode="auto">
          <a:xfrm>
            <a:off x="5154613" y="3940175"/>
            <a:ext cx="17462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7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3" name="Freeform 344"/>
          <p:cNvSpPr>
            <a:spLocks/>
          </p:cNvSpPr>
          <p:nvPr/>
        </p:nvSpPr>
        <p:spPr bwMode="auto">
          <a:xfrm>
            <a:off x="5110163" y="3951288"/>
            <a:ext cx="17462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1"/>
                </a:lnTo>
                <a:lnTo>
                  <a:pt x="34" y="34"/>
                </a:lnTo>
                <a:lnTo>
                  <a:pt x="31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6" y="35"/>
                </a:lnTo>
                <a:lnTo>
                  <a:pt x="12" y="32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4" y="3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4" name="Freeform 345"/>
          <p:cNvSpPr>
            <a:spLocks/>
          </p:cNvSpPr>
          <p:nvPr/>
        </p:nvSpPr>
        <p:spPr bwMode="auto">
          <a:xfrm>
            <a:off x="5060950" y="3932238"/>
            <a:ext cx="15875" cy="12700"/>
          </a:xfrm>
          <a:custGeom>
            <a:avLst/>
            <a:gdLst>
              <a:gd name="T0" fmla="*/ 2147483647 w 42"/>
              <a:gd name="T1" fmla="*/ 2147483647 h 29"/>
              <a:gd name="T2" fmla="*/ 2147483647 w 42"/>
              <a:gd name="T3" fmla="*/ 2147483647 h 29"/>
              <a:gd name="T4" fmla="*/ 2147483647 w 42"/>
              <a:gd name="T5" fmla="*/ 2147483647 h 29"/>
              <a:gd name="T6" fmla="*/ 2147483647 w 42"/>
              <a:gd name="T7" fmla="*/ 2147483647 h 29"/>
              <a:gd name="T8" fmla="*/ 2147483647 w 42"/>
              <a:gd name="T9" fmla="*/ 2147483647 h 29"/>
              <a:gd name="T10" fmla="*/ 2147483647 w 42"/>
              <a:gd name="T11" fmla="*/ 2147483647 h 29"/>
              <a:gd name="T12" fmla="*/ 2147483647 w 42"/>
              <a:gd name="T13" fmla="*/ 2147483647 h 29"/>
              <a:gd name="T14" fmla="*/ 2147483647 w 42"/>
              <a:gd name="T15" fmla="*/ 2147483647 h 29"/>
              <a:gd name="T16" fmla="*/ 2147483647 w 42"/>
              <a:gd name="T17" fmla="*/ 2147483647 h 29"/>
              <a:gd name="T18" fmla="*/ 2147483647 w 42"/>
              <a:gd name="T19" fmla="*/ 2147483647 h 29"/>
              <a:gd name="T20" fmla="*/ 2147483647 w 42"/>
              <a:gd name="T21" fmla="*/ 2147483647 h 29"/>
              <a:gd name="T22" fmla="*/ 2147483647 w 42"/>
              <a:gd name="T23" fmla="*/ 2147483647 h 29"/>
              <a:gd name="T24" fmla="*/ 2147483647 w 42"/>
              <a:gd name="T25" fmla="*/ 2147483647 h 29"/>
              <a:gd name="T26" fmla="*/ 2147483647 w 42"/>
              <a:gd name="T27" fmla="*/ 2147483647 h 29"/>
              <a:gd name="T28" fmla="*/ 2147483647 w 42"/>
              <a:gd name="T29" fmla="*/ 2147483647 h 29"/>
              <a:gd name="T30" fmla="*/ 2147483647 w 42"/>
              <a:gd name="T31" fmla="*/ 2147483647 h 29"/>
              <a:gd name="T32" fmla="*/ 0 w 42"/>
              <a:gd name="T33" fmla="*/ 2147483647 h 29"/>
              <a:gd name="T34" fmla="*/ 0 w 42"/>
              <a:gd name="T35" fmla="*/ 2147483647 h 29"/>
              <a:gd name="T36" fmla="*/ 2147483647 w 42"/>
              <a:gd name="T37" fmla="*/ 2147483647 h 29"/>
              <a:gd name="T38" fmla="*/ 2147483647 w 42"/>
              <a:gd name="T39" fmla="*/ 2147483647 h 29"/>
              <a:gd name="T40" fmla="*/ 2147483647 w 42"/>
              <a:gd name="T41" fmla="*/ 2147483647 h 29"/>
              <a:gd name="T42" fmla="*/ 2147483647 w 42"/>
              <a:gd name="T43" fmla="*/ 2147483647 h 29"/>
              <a:gd name="T44" fmla="*/ 2147483647 w 42"/>
              <a:gd name="T45" fmla="*/ 0 h 29"/>
              <a:gd name="T46" fmla="*/ 2147483647 w 42"/>
              <a:gd name="T47" fmla="*/ 0 h 29"/>
              <a:gd name="T48" fmla="*/ 2147483647 w 42"/>
              <a:gd name="T49" fmla="*/ 0 h 29"/>
              <a:gd name="T50" fmla="*/ 2147483647 w 42"/>
              <a:gd name="T51" fmla="*/ 2147483647 h 29"/>
              <a:gd name="T52" fmla="*/ 2147483647 w 42"/>
              <a:gd name="T53" fmla="*/ 2147483647 h 29"/>
              <a:gd name="T54" fmla="*/ 2147483647 w 42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29"/>
              <a:gd name="T86" fmla="*/ 42 w 42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29">
                <a:moveTo>
                  <a:pt x="40" y="1"/>
                </a:moveTo>
                <a:lnTo>
                  <a:pt x="42" y="6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41" y="20"/>
                </a:lnTo>
                <a:lnTo>
                  <a:pt x="38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0" y="29"/>
                </a:lnTo>
                <a:lnTo>
                  <a:pt x="16" y="29"/>
                </a:lnTo>
                <a:lnTo>
                  <a:pt x="12" y="28"/>
                </a:lnTo>
                <a:lnTo>
                  <a:pt x="7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0"/>
                </a:lnTo>
                <a:lnTo>
                  <a:pt x="3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5" name="Freeform 346"/>
          <p:cNvSpPr>
            <a:spLocks/>
          </p:cNvSpPr>
          <p:nvPr/>
        </p:nvSpPr>
        <p:spPr bwMode="auto">
          <a:xfrm>
            <a:off x="5248275" y="3919538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1"/>
                </a:lnTo>
                <a:lnTo>
                  <a:pt x="34" y="34"/>
                </a:lnTo>
                <a:lnTo>
                  <a:pt x="31" y="36"/>
                </a:lnTo>
                <a:lnTo>
                  <a:pt x="28" y="37"/>
                </a:lnTo>
                <a:lnTo>
                  <a:pt x="26" y="37"/>
                </a:lnTo>
                <a:lnTo>
                  <a:pt x="20" y="37"/>
                </a:lnTo>
                <a:lnTo>
                  <a:pt x="15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5"/>
                </a:lnTo>
                <a:lnTo>
                  <a:pt x="8" y="3"/>
                </a:lnTo>
                <a:lnTo>
                  <a:pt x="11" y="2"/>
                </a:lnTo>
                <a:lnTo>
                  <a:pt x="14" y="0"/>
                </a:lnTo>
                <a:lnTo>
                  <a:pt x="19" y="0"/>
                </a:lnTo>
                <a:lnTo>
                  <a:pt x="22" y="3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6" name="Freeform 347"/>
          <p:cNvSpPr>
            <a:spLocks/>
          </p:cNvSpPr>
          <p:nvPr/>
        </p:nvSpPr>
        <p:spPr bwMode="auto">
          <a:xfrm>
            <a:off x="5248275" y="3851275"/>
            <a:ext cx="17463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0"/>
                </a:lnTo>
                <a:lnTo>
                  <a:pt x="34" y="33"/>
                </a:lnTo>
                <a:lnTo>
                  <a:pt x="31" y="35"/>
                </a:lnTo>
                <a:lnTo>
                  <a:pt x="28" y="36"/>
                </a:lnTo>
                <a:lnTo>
                  <a:pt x="26" y="37"/>
                </a:lnTo>
                <a:lnTo>
                  <a:pt x="20" y="36"/>
                </a:lnTo>
                <a:lnTo>
                  <a:pt x="15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7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7" name="Freeform 348"/>
          <p:cNvSpPr>
            <a:spLocks/>
          </p:cNvSpPr>
          <p:nvPr/>
        </p:nvSpPr>
        <p:spPr bwMode="auto">
          <a:xfrm>
            <a:off x="5249863" y="3890963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8" name="Freeform 349"/>
          <p:cNvSpPr>
            <a:spLocks/>
          </p:cNvSpPr>
          <p:nvPr/>
        </p:nvSpPr>
        <p:spPr bwMode="auto">
          <a:xfrm>
            <a:off x="5218113" y="3914775"/>
            <a:ext cx="15875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39" y="27"/>
                </a:lnTo>
                <a:lnTo>
                  <a:pt x="37" y="31"/>
                </a:lnTo>
                <a:lnTo>
                  <a:pt x="35" y="34"/>
                </a:lnTo>
                <a:lnTo>
                  <a:pt x="32" y="35"/>
                </a:lnTo>
                <a:lnTo>
                  <a:pt x="28" y="37"/>
                </a:lnTo>
                <a:lnTo>
                  <a:pt x="26" y="37"/>
                </a:lnTo>
                <a:lnTo>
                  <a:pt x="20" y="37"/>
                </a:lnTo>
                <a:lnTo>
                  <a:pt x="16" y="35"/>
                </a:lnTo>
                <a:lnTo>
                  <a:pt x="12" y="33"/>
                </a:lnTo>
                <a:lnTo>
                  <a:pt x="8" y="30"/>
                </a:lnTo>
                <a:lnTo>
                  <a:pt x="5" y="26"/>
                </a:lnTo>
                <a:lnTo>
                  <a:pt x="3" y="22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3" y="7"/>
                </a:lnTo>
                <a:lnTo>
                  <a:pt x="5" y="5"/>
                </a:lnTo>
                <a:lnTo>
                  <a:pt x="8" y="3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9" name="Freeform 350"/>
          <p:cNvSpPr>
            <a:spLocks/>
          </p:cNvSpPr>
          <p:nvPr/>
        </p:nvSpPr>
        <p:spPr bwMode="auto">
          <a:xfrm>
            <a:off x="5218113" y="3848100"/>
            <a:ext cx="15875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0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3"/>
                </a:moveTo>
                <a:lnTo>
                  <a:pt x="39" y="27"/>
                </a:lnTo>
                <a:lnTo>
                  <a:pt x="37" y="31"/>
                </a:lnTo>
                <a:lnTo>
                  <a:pt x="35" y="33"/>
                </a:lnTo>
                <a:lnTo>
                  <a:pt x="32" y="35"/>
                </a:lnTo>
                <a:lnTo>
                  <a:pt x="28" y="36"/>
                </a:lnTo>
                <a:lnTo>
                  <a:pt x="26" y="36"/>
                </a:lnTo>
                <a:lnTo>
                  <a:pt x="20" y="36"/>
                </a:lnTo>
                <a:lnTo>
                  <a:pt x="16" y="35"/>
                </a:lnTo>
                <a:lnTo>
                  <a:pt x="12" y="33"/>
                </a:lnTo>
                <a:lnTo>
                  <a:pt x="8" y="29"/>
                </a:lnTo>
                <a:lnTo>
                  <a:pt x="5" y="25"/>
                </a:lnTo>
                <a:lnTo>
                  <a:pt x="3" y="22"/>
                </a:lnTo>
                <a:lnTo>
                  <a:pt x="0" y="17"/>
                </a:lnTo>
                <a:lnTo>
                  <a:pt x="0" y="14"/>
                </a:lnTo>
                <a:lnTo>
                  <a:pt x="0" y="9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0" name="Freeform 351"/>
          <p:cNvSpPr>
            <a:spLocks/>
          </p:cNvSpPr>
          <p:nvPr/>
        </p:nvSpPr>
        <p:spPr bwMode="auto">
          <a:xfrm>
            <a:off x="5218113" y="3887788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4" y="5"/>
                </a:lnTo>
                <a:lnTo>
                  <a:pt x="7" y="1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1" name="Freeform 352"/>
          <p:cNvSpPr>
            <a:spLocks/>
          </p:cNvSpPr>
          <p:nvPr/>
        </p:nvSpPr>
        <p:spPr bwMode="auto">
          <a:xfrm>
            <a:off x="5272088" y="3811588"/>
            <a:ext cx="17462" cy="14287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2147483647 h 37"/>
              <a:gd name="T40" fmla="*/ 2147483647 w 43"/>
              <a:gd name="T41" fmla="*/ 0 h 37"/>
              <a:gd name="T42" fmla="*/ 2147483647 w 43"/>
              <a:gd name="T43" fmla="*/ 2147483647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3"/>
                </a:moveTo>
                <a:lnTo>
                  <a:pt x="40" y="27"/>
                </a:lnTo>
                <a:lnTo>
                  <a:pt x="38" y="32"/>
                </a:lnTo>
                <a:lnTo>
                  <a:pt x="35" y="34"/>
                </a:lnTo>
                <a:lnTo>
                  <a:pt x="33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30"/>
                </a:lnTo>
                <a:lnTo>
                  <a:pt x="6" y="26"/>
                </a:lnTo>
                <a:lnTo>
                  <a:pt x="2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2" y="7"/>
                </a:lnTo>
                <a:lnTo>
                  <a:pt x="6" y="5"/>
                </a:lnTo>
                <a:lnTo>
                  <a:pt x="8" y="3"/>
                </a:lnTo>
                <a:lnTo>
                  <a:pt x="12" y="2"/>
                </a:lnTo>
                <a:lnTo>
                  <a:pt x="16" y="0"/>
                </a:lnTo>
                <a:lnTo>
                  <a:pt x="19" y="2"/>
                </a:lnTo>
                <a:lnTo>
                  <a:pt x="24" y="3"/>
                </a:lnTo>
                <a:lnTo>
                  <a:pt x="26" y="4"/>
                </a:lnTo>
                <a:lnTo>
                  <a:pt x="27" y="7"/>
                </a:lnTo>
                <a:lnTo>
                  <a:pt x="29" y="11"/>
                </a:lnTo>
                <a:lnTo>
                  <a:pt x="29" y="14"/>
                </a:lnTo>
                <a:lnTo>
                  <a:pt x="29" y="20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2" name="Freeform 353"/>
          <p:cNvSpPr>
            <a:spLocks/>
          </p:cNvSpPr>
          <p:nvPr/>
        </p:nvSpPr>
        <p:spPr bwMode="auto">
          <a:xfrm>
            <a:off x="5273675" y="3851275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2"/>
                </a:moveTo>
                <a:lnTo>
                  <a:pt x="41" y="7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2"/>
                </a:lnTo>
                <a:lnTo>
                  <a:pt x="39" y="24"/>
                </a:lnTo>
                <a:lnTo>
                  <a:pt x="34" y="27"/>
                </a:lnTo>
                <a:lnTo>
                  <a:pt x="31" y="29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7" y="28"/>
                </a:lnTo>
                <a:lnTo>
                  <a:pt x="4" y="26"/>
                </a:lnTo>
                <a:lnTo>
                  <a:pt x="2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3" y="8"/>
                </a:lnTo>
                <a:lnTo>
                  <a:pt x="5" y="5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3" name="Freeform 354"/>
          <p:cNvSpPr>
            <a:spLocks/>
          </p:cNvSpPr>
          <p:nvPr/>
        </p:nvSpPr>
        <p:spPr bwMode="auto">
          <a:xfrm>
            <a:off x="5240338" y="3808413"/>
            <a:ext cx="17462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2147483647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0 h 36"/>
              <a:gd name="T42" fmla="*/ 2147483647 w 42"/>
              <a:gd name="T43" fmla="*/ 2147483647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2"/>
                </a:moveTo>
                <a:lnTo>
                  <a:pt x="40" y="26"/>
                </a:lnTo>
                <a:lnTo>
                  <a:pt x="38" y="31"/>
                </a:lnTo>
                <a:lnTo>
                  <a:pt x="34" y="33"/>
                </a:lnTo>
                <a:lnTo>
                  <a:pt x="32" y="35"/>
                </a:lnTo>
                <a:lnTo>
                  <a:pt x="29" y="36"/>
                </a:lnTo>
                <a:lnTo>
                  <a:pt x="25" y="36"/>
                </a:lnTo>
                <a:lnTo>
                  <a:pt x="21" y="36"/>
                </a:lnTo>
                <a:lnTo>
                  <a:pt x="16" y="34"/>
                </a:lnTo>
                <a:lnTo>
                  <a:pt x="12" y="32"/>
                </a:lnTo>
                <a:lnTo>
                  <a:pt x="9" y="29"/>
                </a:lnTo>
                <a:lnTo>
                  <a:pt x="5" y="25"/>
                </a:lnTo>
                <a:lnTo>
                  <a:pt x="2" y="22"/>
                </a:lnTo>
                <a:lnTo>
                  <a:pt x="1" y="17"/>
                </a:lnTo>
                <a:lnTo>
                  <a:pt x="0" y="13"/>
                </a:lnTo>
                <a:lnTo>
                  <a:pt x="1" y="10"/>
                </a:lnTo>
                <a:lnTo>
                  <a:pt x="2" y="6"/>
                </a:lnTo>
                <a:lnTo>
                  <a:pt x="5" y="4"/>
                </a:lnTo>
                <a:lnTo>
                  <a:pt x="7" y="2"/>
                </a:lnTo>
                <a:lnTo>
                  <a:pt x="12" y="1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5" y="3"/>
                </a:lnTo>
                <a:lnTo>
                  <a:pt x="27" y="6"/>
                </a:lnTo>
                <a:lnTo>
                  <a:pt x="29" y="8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4" name="Freeform 355"/>
          <p:cNvSpPr>
            <a:spLocks/>
          </p:cNvSpPr>
          <p:nvPr/>
        </p:nvSpPr>
        <p:spPr bwMode="auto">
          <a:xfrm>
            <a:off x="5241925" y="3848100"/>
            <a:ext cx="17463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2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1"/>
                </a:lnTo>
                <a:lnTo>
                  <a:pt x="20" y="31"/>
                </a:lnTo>
                <a:lnTo>
                  <a:pt x="15" y="31"/>
                </a:lnTo>
                <a:lnTo>
                  <a:pt x="10" y="29"/>
                </a:lnTo>
                <a:lnTo>
                  <a:pt x="7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0" y="1"/>
                </a:lnTo>
                <a:lnTo>
                  <a:pt x="13" y="0"/>
                </a:lnTo>
                <a:lnTo>
                  <a:pt x="17" y="1"/>
                </a:lnTo>
                <a:lnTo>
                  <a:pt x="20" y="3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5" name="Freeform 356"/>
          <p:cNvSpPr>
            <a:spLocks/>
          </p:cNvSpPr>
          <p:nvPr/>
        </p:nvSpPr>
        <p:spPr bwMode="auto">
          <a:xfrm>
            <a:off x="5218113" y="3597275"/>
            <a:ext cx="15875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0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0" y="8"/>
                </a:lnTo>
                <a:lnTo>
                  <a:pt x="41" y="12"/>
                </a:lnTo>
                <a:lnTo>
                  <a:pt x="41" y="16"/>
                </a:lnTo>
                <a:lnTo>
                  <a:pt x="40" y="19"/>
                </a:lnTo>
                <a:lnTo>
                  <a:pt x="39" y="22"/>
                </a:lnTo>
                <a:lnTo>
                  <a:pt x="36" y="25"/>
                </a:lnTo>
                <a:lnTo>
                  <a:pt x="33" y="27"/>
                </a:lnTo>
                <a:lnTo>
                  <a:pt x="29" y="29"/>
                </a:lnTo>
                <a:lnTo>
                  <a:pt x="24" y="30"/>
                </a:lnTo>
                <a:lnTo>
                  <a:pt x="19" y="31"/>
                </a:lnTo>
                <a:lnTo>
                  <a:pt x="14" y="30"/>
                </a:lnTo>
                <a:lnTo>
                  <a:pt x="10" y="29"/>
                </a:lnTo>
                <a:lnTo>
                  <a:pt x="5" y="28"/>
                </a:lnTo>
                <a:lnTo>
                  <a:pt x="2" y="25"/>
                </a:lnTo>
                <a:lnTo>
                  <a:pt x="0" y="22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6" name="Freeform 357"/>
          <p:cNvSpPr>
            <a:spLocks/>
          </p:cNvSpPr>
          <p:nvPr/>
        </p:nvSpPr>
        <p:spPr bwMode="auto">
          <a:xfrm>
            <a:off x="5172075" y="3548063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3"/>
                </a:moveTo>
                <a:lnTo>
                  <a:pt x="41" y="8"/>
                </a:lnTo>
                <a:lnTo>
                  <a:pt x="43" y="12"/>
                </a:lnTo>
                <a:lnTo>
                  <a:pt x="41" y="15"/>
                </a:lnTo>
                <a:lnTo>
                  <a:pt x="41" y="19"/>
                </a:lnTo>
                <a:lnTo>
                  <a:pt x="40" y="22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7" y="27"/>
                </a:lnTo>
                <a:lnTo>
                  <a:pt x="3" y="24"/>
                </a:lnTo>
                <a:lnTo>
                  <a:pt x="1" y="22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6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7" name="Freeform 358"/>
          <p:cNvSpPr>
            <a:spLocks/>
          </p:cNvSpPr>
          <p:nvPr/>
        </p:nvSpPr>
        <p:spPr bwMode="auto">
          <a:xfrm>
            <a:off x="5200650" y="3571875"/>
            <a:ext cx="14288" cy="17463"/>
          </a:xfrm>
          <a:custGeom>
            <a:avLst/>
            <a:gdLst>
              <a:gd name="T0" fmla="*/ 2147483647 w 37"/>
              <a:gd name="T1" fmla="*/ 0 h 43"/>
              <a:gd name="T2" fmla="*/ 2147483647 w 37"/>
              <a:gd name="T3" fmla="*/ 2147483647 h 43"/>
              <a:gd name="T4" fmla="*/ 2147483647 w 37"/>
              <a:gd name="T5" fmla="*/ 2147483647 h 43"/>
              <a:gd name="T6" fmla="*/ 2147483647 w 37"/>
              <a:gd name="T7" fmla="*/ 2147483647 h 43"/>
              <a:gd name="T8" fmla="*/ 2147483647 w 37"/>
              <a:gd name="T9" fmla="*/ 2147483647 h 43"/>
              <a:gd name="T10" fmla="*/ 2147483647 w 37"/>
              <a:gd name="T11" fmla="*/ 2147483647 h 43"/>
              <a:gd name="T12" fmla="*/ 2147483647 w 37"/>
              <a:gd name="T13" fmla="*/ 2147483647 h 43"/>
              <a:gd name="T14" fmla="*/ 2147483647 w 37"/>
              <a:gd name="T15" fmla="*/ 2147483647 h 43"/>
              <a:gd name="T16" fmla="*/ 2147483647 w 37"/>
              <a:gd name="T17" fmla="*/ 2147483647 h 43"/>
              <a:gd name="T18" fmla="*/ 2147483647 w 37"/>
              <a:gd name="T19" fmla="*/ 2147483647 h 43"/>
              <a:gd name="T20" fmla="*/ 2147483647 w 37"/>
              <a:gd name="T21" fmla="*/ 2147483647 h 43"/>
              <a:gd name="T22" fmla="*/ 2147483647 w 37"/>
              <a:gd name="T23" fmla="*/ 2147483647 h 43"/>
              <a:gd name="T24" fmla="*/ 2147483647 w 37"/>
              <a:gd name="T25" fmla="*/ 2147483647 h 43"/>
              <a:gd name="T26" fmla="*/ 2147483647 w 37"/>
              <a:gd name="T27" fmla="*/ 2147483647 h 43"/>
              <a:gd name="T28" fmla="*/ 2147483647 w 37"/>
              <a:gd name="T29" fmla="*/ 2147483647 h 43"/>
              <a:gd name="T30" fmla="*/ 2147483647 w 37"/>
              <a:gd name="T31" fmla="*/ 2147483647 h 43"/>
              <a:gd name="T32" fmla="*/ 2147483647 w 37"/>
              <a:gd name="T33" fmla="*/ 2147483647 h 43"/>
              <a:gd name="T34" fmla="*/ 2147483647 w 37"/>
              <a:gd name="T35" fmla="*/ 2147483647 h 43"/>
              <a:gd name="T36" fmla="*/ 2147483647 w 37"/>
              <a:gd name="T37" fmla="*/ 2147483647 h 43"/>
              <a:gd name="T38" fmla="*/ 0 w 37"/>
              <a:gd name="T39" fmla="*/ 2147483647 h 43"/>
              <a:gd name="T40" fmla="*/ 0 w 37"/>
              <a:gd name="T41" fmla="*/ 2147483647 h 43"/>
              <a:gd name="T42" fmla="*/ 0 w 37"/>
              <a:gd name="T43" fmla="*/ 2147483647 h 43"/>
              <a:gd name="T44" fmla="*/ 2147483647 w 37"/>
              <a:gd name="T45" fmla="*/ 2147483647 h 43"/>
              <a:gd name="T46" fmla="*/ 2147483647 w 37"/>
              <a:gd name="T47" fmla="*/ 2147483647 h 43"/>
              <a:gd name="T48" fmla="*/ 2147483647 w 37"/>
              <a:gd name="T49" fmla="*/ 2147483647 h 43"/>
              <a:gd name="T50" fmla="*/ 2147483647 w 37"/>
              <a:gd name="T51" fmla="*/ 2147483647 h 43"/>
              <a:gd name="T52" fmla="*/ 2147483647 w 37"/>
              <a:gd name="T53" fmla="*/ 2147483647 h 43"/>
              <a:gd name="T54" fmla="*/ 2147483647 w 37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3"/>
              <a:gd name="T86" fmla="*/ 37 w 37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3">
                <a:moveTo>
                  <a:pt x="22" y="0"/>
                </a:moveTo>
                <a:lnTo>
                  <a:pt x="27" y="2"/>
                </a:lnTo>
                <a:lnTo>
                  <a:pt x="31" y="6"/>
                </a:lnTo>
                <a:lnTo>
                  <a:pt x="33" y="8"/>
                </a:lnTo>
                <a:lnTo>
                  <a:pt x="35" y="11"/>
                </a:lnTo>
                <a:lnTo>
                  <a:pt x="35" y="14"/>
                </a:lnTo>
                <a:lnTo>
                  <a:pt x="37" y="17"/>
                </a:lnTo>
                <a:lnTo>
                  <a:pt x="35" y="22"/>
                </a:lnTo>
                <a:lnTo>
                  <a:pt x="34" y="26"/>
                </a:lnTo>
                <a:lnTo>
                  <a:pt x="32" y="30"/>
                </a:lnTo>
                <a:lnTo>
                  <a:pt x="29" y="35"/>
                </a:lnTo>
                <a:lnTo>
                  <a:pt x="24" y="38"/>
                </a:lnTo>
                <a:lnTo>
                  <a:pt x="21" y="41"/>
                </a:lnTo>
                <a:lnTo>
                  <a:pt x="16" y="42"/>
                </a:lnTo>
                <a:lnTo>
                  <a:pt x="13" y="43"/>
                </a:lnTo>
                <a:lnTo>
                  <a:pt x="9" y="42"/>
                </a:lnTo>
                <a:lnTo>
                  <a:pt x="5" y="39"/>
                </a:lnTo>
                <a:lnTo>
                  <a:pt x="3" y="37"/>
                </a:lnTo>
                <a:lnTo>
                  <a:pt x="1" y="34"/>
                </a:lnTo>
                <a:lnTo>
                  <a:pt x="0" y="30"/>
                </a:lnTo>
                <a:lnTo>
                  <a:pt x="0" y="26"/>
                </a:lnTo>
                <a:lnTo>
                  <a:pt x="0" y="23"/>
                </a:lnTo>
                <a:lnTo>
                  <a:pt x="1" y="19"/>
                </a:lnTo>
                <a:lnTo>
                  <a:pt x="3" y="17"/>
                </a:lnTo>
                <a:lnTo>
                  <a:pt x="5" y="15"/>
                </a:lnTo>
                <a:lnTo>
                  <a:pt x="9" y="14"/>
                </a:lnTo>
                <a:lnTo>
                  <a:pt x="13" y="13"/>
                </a:lnTo>
                <a:lnTo>
                  <a:pt x="18" y="14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8" name="Freeform 359"/>
          <p:cNvSpPr>
            <a:spLocks/>
          </p:cNvSpPr>
          <p:nvPr/>
        </p:nvSpPr>
        <p:spPr bwMode="auto">
          <a:xfrm>
            <a:off x="5240338" y="3640138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1" y="2"/>
                </a:moveTo>
                <a:lnTo>
                  <a:pt x="42" y="6"/>
                </a:lnTo>
                <a:lnTo>
                  <a:pt x="43" y="11"/>
                </a:lnTo>
                <a:lnTo>
                  <a:pt x="43" y="14"/>
                </a:lnTo>
                <a:lnTo>
                  <a:pt x="42" y="18"/>
                </a:lnTo>
                <a:lnTo>
                  <a:pt x="41" y="21"/>
                </a:lnTo>
                <a:lnTo>
                  <a:pt x="38" y="23"/>
                </a:lnTo>
                <a:lnTo>
                  <a:pt x="35" y="26"/>
                </a:lnTo>
                <a:lnTo>
                  <a:pt x="31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0" y="28"/>
                </a:lnTo>
                <a:lnTo>
                  <a:pt x="7" y="26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3"/>
                </a:lnTo>
                <a:lnTo>
                  <a:pt x="1" y="10"/>
                </a:lnTo>
                <a:lnTo>
                  <a:pt x="4" y="6"/>
                </a:lnTo>
                <a:lnTo>
                  <a:pt x="6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9" name="Freeform 360"/>
          <p:cNvSpPr>
            <a:spLocks/>
          </p:cNvSpPr>
          <p:nvPr/>
        </p:nvSpPr>
        <p:spPr bwMode="auto">
          <a:xfrm>
            <a:off x="5192713" y="3616325"/>
            <a:ext cx="17462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2"/>
                </a:moveTo>
                <a:lnTo>
                  <a:pt x="41" y="8"/>
                </a:lnTo>
                <a:lnTo>
                  <a:pt x="42" y="11"/>
                </a:lnTo>
                <a:lnTo>
                  <a:pt x="42" y="16"/>
                </a:lnTo>
                <a:lnTo>
                  <a:pt x="41" y="19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4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3" y="7"/>
                </a:lnTo>
                <a:lnTo>
                  <a:pt x="5" y="5"/>
                </a:lnTo>
                <a:lnTo>
                  <a:pt x="7" y="2"/>
                </a:lnTo>
                <a:lnTo>
                  <a:pt x="12" y="0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0" name="Freeform 361"/>
          <p:cNvSpPr>
            <a:spLocks/>
          </p:cNvSpPr>
          <p:nvPr/>
        </p:nvSpPr>
        <p:spPr bwMode="auto">
          <a:xfrm>
            <a:off x="5146675" y="356711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2" y="7"/>
                </a:lnTo>
                <a:lnTo>
                  <a:pt x="42" y="11"/>
                </a:lnTo>
                <a:lnTo>
                  <a:pt x="42" y="16"/>
                </a:lnTo>
                <a:lnTo>
                  <a:pt x="41" y="19"/>
                </a:lnTo>
                <a:lnTo>
                  <a:pt x="39" y="21"/>
                </a:lnTo>
                <a:lnTo>
                  <a:pt x="38" y="23"/>
                </a:lnTo>
                <a:lnTo>
                  <a:pt x="34" y="27"/>
                </a:lnTo>
                <a:lnTo>
                  <a:pt x="29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1" name="Freeform 362"/>
          <p:cNvSpPr>
            <a:spLocks/>
          </p:cNvSpPr>
          <p:nvPr/>
        </p:nvSpPr>
        <p:spPr bwMode="auto">
          <a:xfrm>
            <a:off x="5173663" y="3590925"/>
            <a:ext cx="15875" cy="17463"/>
          </a:xfrm>
          <a:custGeom>
            <a:avLst/>
            <a:gdLst>
              <a:gd name="T0" fmla="*/ 2147483647 w 38"/>
              <a:gd name="T1" fmla="*/ 0 h 42"/>
              <a:gd name="T2" fmla="*/ 2147483647 w 38"/>
              <a:gd name="T3" fmla="*/ 2147483647 h 42"/>
              <a:gd name="T4" fmla="*/ 2147483647 w 38"/>
              <a:gd name="T5" fmla="*/ 2147483647 h 42"/>
              <a:gd name="T6" fmla="*/ 2147483647 w 38"/>
              <a:gd name="T7" fmla="*/ 2147483647 h 42"/>
              <a:gd name="T8" fmla="*/ 2147483647 w 38"/>
              <a:gd name="T9" fmla="*/ 2147483647 h 42"/>
              <a:gd name="T10" fmla="*/ 2147483647 w 38"/>
              <a:gd name="T11" fmla="*/ 2147483647 h 42"/>
              <a:gd name="T12" fmla="*/ 2147483647 w 38"/>
              <a:gd name="T13" fmla="*/ 2147483647 h 42"/>
              <a:gd name="T14" fmla="*/ 2147483647 w 38"/>
              <a:gd name="T15" fmla="*/ 2147483647 h 42"/>
              <a:gd name="T16" fmla="*/ 2147483647 w 38"/>
              <a:gd name="T17" fmla="*/ 2147483647 h 42"/>
              <a:gd name="T18" fmla="*/ 2147483647 w 38"/>
              <a:gd name="T19" fmla="*/ 2147483647 h 42"/>
              <a:gd name="T20" fmla="*/ 2147483647 w 38"/>
              <a:gd name="T21" fmla="*/ 2147483647 h 42"/>
              <a:gd name="T22" fmla="*/ 2147483647 w 38"/>
              <a:gd name="T23" fmla="*/ 2147483647 h 42"/>
              <a:gd name="T24" fmla="*/ 2147483647 w 38"/>
              <a:gd name="T25" fmla="*/ 2147483647 h 42"/>
              <a:gd name="T26" fmla="*/ 2147483647 w 38"/>
              <a:gd name="T27" fmla="*/ 2147483647 h 42"/>
              <a:gd name="T28" fmla="*/ 2147483647 w 38"/>
              <a:gd name="T29" fmla="*/ 2147483647 h 42"/>
              <a:gd name="T30" fmla="*/ 2147483647 w 38"/>
              <a:gd name="T31" fmla="*/ 2147483647 h 42"/>
              <a:gd name="T32" fmla="*/ 2147483647 w 38"/>
              <a:gd name="T33" fmla="*/ 2147483647 h 42"/>
              <a:gd name="T34" fmla="*/ 2147483647 w 38"/>
              <a:gd name="T35" fmla="*/ 2147483647 h 42"/>
              <a:gd name="T36" fmla="*/ 2147483647 w 38"/>
              <a:gd name="T37" fmla="*/ 2147483647 h 42"/>
              <a:gd name="T38" fmla="*/ 2147483647 w 38"/>
              <a:gd name="T39" fmla="*/ 2147483647 h 42"/>
              <a:gd name="T40" fmla="*/ 0 w 38"/>
              <a:gd name="T41" fmla="*/ 2147483647 h 42"/>
              <a:gd name="T42" fmla="*/ 2147483647 w 38"/>
              <a:gd name="T43" fmla="*/ 2147483647 h 42"/>
              <a:gd name="T44" fmla="*/ 2147483647 w 38"/>
              <a:gd name="T45" fmla="*/ 2147483647 h 42"/>
              <a:gd name="T46" fmla="*/ 2147483647 w 38"/>
              <a:gd name="T47" fmla="*/ 2147483647 h 42"/>
              <a:gd name="T48" fmla="*/ 2147483647 w 38"/>
              <a:gd name="T49" fmla="*/ 2147483647 h 42"/>
              <a:gd name="T50" fmla="*/ 2147483647 w 38"/>
              <a:gd name="T51" fmla="*/ 2147483647 h 42"/>
              <a:gd name="T52" fmla="*/ 2147483647 w 38"/>
              <a:gd name="T53" fmla="*/ 2147483647 h 42"/>
              <a:gd name="T54" fmla="*/ 2147483647 w 38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2"/>
              <a:gd name="T86" fmla="*/ 38 w 38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2">
                <a:moveTo>
                  <a:pt x="23" y="0"/>
                </a:moveTo>
                <a:lnTo>
                  <a:pt x="28" y="3"/>
                </a:lnTo>
                <a:lnTo>
                  <a:pt x="31" y="5"/>
                </a:lnTo>
                <a:lnTo>
                  <a:pt x="34" y="8"/>
                </a:lnTo>
                <a:lnTo>
                  <a:pt x="36" y="10"/>
                </a:lnTo>
                <a:lnTo>
                  <a:pt x="37" y="14"/>
                </a:lnTo>
                <a:lnTo>
                  <a:pt x="38" y="17"/>
                </a:lnTo>
                <a:lnTo>
                  <a:pt x="37" y="22"/>
                </a:lnTo>
                <a:lnTo>
                  <a:pt x="36" y="26"/>
                </a:lnTo>
                <a:lnTo>
                  <a:pt x="32" y="31"/>
                </a:lnTo>
                <a:lnTo>
                  <a:pt x="29" y="34"/>
                </a:lnTo>
                <a:lnTo>
                  <a:pt x="25" y="37"/>
                </a:lnTo>
                <a:lnTo>
                  <a:pt x="22" y="40"/>
                </a:lnTo>
                <a:lnTo>
                  <a:pt x="18" y="42"/>
                </a:lnTo>
                <a:lnTo>
                  <a:pt x="13" y="42"/>
                </a:lnTo>
                <a:lnTo>
                  <a:pt x="10" y="42"/>
                </a:lnTo>
                <a:lnTo>
                  <a:pt x="6" y="40"/>
                </a:lnTo>
                <a:lnTo>
                  <a:pt x="4" y="37"/>
                </a:lnTo>
                <a:lnTo>
                  <a:pt x="2" y="34"/>
                </a:lnTo>
                <a:lnTo>
                  <a:pt x="1" y="31"/>
                </a:lnTo>
                <a:lnTo>
                  <a:pt x="0" y="26"/>
                </a:lnTo>
                <a:lnTo>
                  <a:pt x="1" y="23"/>
                </a:lnTo>
                <a:lnTo>
                  <a:pt x="2" y="19"/>
                </a:lnTo>
                <a:lnTo>
                  <a:pt x="4" y="17"/>
                </a:lnTo>
                <a:lnTo>
                  <a:pt x="6" y="15"/>
                </a:lnTo>
                <a:lnTo>
                  <a:pt x="10" y="14"/>
                </a:lnTo>
                <a:lnTo>
                  <a:pt x="14" y="13"/>
                </a:lnTo>
                <a:lnTo>
                  <a:pt x="19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2" name="Freeform 363"/>
          <p:cNvSpPr>
            <a:spLocks/>
          </p:cNvSpPr>
          <p:nvPr/>
        </p:nvSpPr>
        <p:spPr bwMode="auto">
          <a:xfrm>
            <a:off x="5214938" y="365918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3"/>
                </a:moveTo>
                <a:lnTo>
                  <a:pt x="42" y="7"/>
                </a:lnTo>
                <a:lnTo>
                  <a:pt x="42" y="12"/>
                </a:lnTo>
                <a:lnTo>
                  <a:pt x="42" y="15"/>
                </a:lnTo>
                <a:lnTo>
                  <a:pt x="42" y="19"/>
                </a:lnTo>
                <a:lnTo>
                  <a:pt x="40" y="21"/>
                </a:lnTo>
                <a:lnTo>
                  <a:pt x="39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7" y="27"/>
                </a:lnTo>
                <a:lnTo>
                  <a:pt x="4" y="24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2" y="11"/>
                </a:lnTo>
                <a:lnTo>
                  <a:pt x="3" y="7"/>
                </a:lnTo>
                <a:lnTo>
                  <a:pt x="6" y="4"/>
                </a:lnTo>
                <a:lnTo>
                  <a:pt x="8" y="2"/>
                </a:lnTo>
                <a:lnTo>
                  <a:pt x="12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3" name="Freeform 364"/>
          <p:cNvSpPr>
            <a:spLocks/>
          </p:cNvSpPr>
          <p:nvPr/>
        </p:nvSpPr>
        <p:spPr bwMode="auto">
          <a:xfrm>
            <a:off x="5030788" y="3981450"/>
            <a:ext cx="12700" cy="15875"/>
          </a:xfrm>
          <a:custGeom>
            <a:avLst/>
            <a:gdLst>
              <a:gd name="T0" fmla="*/ 2147483647 w 30"/>
              <a:gd name="T1" fmla="*/ 2147483647 h 43"/>
              <a:gd name="T2" fmla="*/ 2147483647 w 30"/>
              <a:gd name="T3" fmla="*/ 2147483647 h 43"/>
              <a:gd name="T4" fmla="*/ 2147483647 w 30"/>
              <a:gd name="T5" fmla="*/ 2147483647 h 43"/>
              <a:gd name="T6" fmla="*/ 2147483647 w 30"/>
              <a:gd name="T7" fmla="*/ 2147483647 h 43"/>
              <a:gd name="T8" fmla="*/ 2147483647 w 30"/>
              <a:gd name="T9" fmla="*/ 2147483647 h 43"/>
              <a:gd name="T10" fmla="*/ 2147483647 w 30"/>
              <a:gd name="T11" fmla="*/ 2147483647 h 43"/>
              <a:gd name="T12" fmla="*/ 2147483647 w 30"/>
              <a:gd name="T13" fmla="*/ 2147483647 h 43"/>
              <a:gd name="T14" fmla="*/ 2147483647 w 30"/>
              <a:gd name="T15" fmla="*/ 2147483647 h 43"/>
              <a:gd name="T16" fmla="*/ 2147483647 w 30"/>
              <a:gd name="T17" fmla="*/ 2147483647 h 43"/>
              <a:gd name="T18" fmla="*/ 2147483647 w 30"/>
              <a:gd name="T19" fmla="*/ 2147483647 h 43"/>
              <a:gd name="T20" fmla="*/ 0 w 30"/>
              <a:gd name="T21" fmla="*/ 2147483647 h 43"/>
              <a:gd name="T22" fmla="*/ 2147483647 w 30"/>
              <a:gd name="T23" fmla="*/ 2147483647 h 43"/>
              <a:gd name="T24" fmla="*/ 2147483647 w 30"/>
              <a:gd name="T25" fmla="*/ 2147483647 h 43"/>
              <a:gd name="T26" fmla="*/ 2147483647 w 30"/>
              <a:gd name="T27" fmla="*/ 2147483647 h 43"/>
              <a:gd name="T28" fmla="*/ 2147483647 w 30"/>
              <a:gd name="T29" fmla="*/ 2147483647 h 43"/>
              <a:gd name="T30" fmla="*/ 2147483647 w 30"/>
              <a:gd name="T31" fmla="*/ 2147483647 h 43"/>
              <a:gd name="T32" fmla="*/ 2147483647 w 30"/>
              <a:gd name="T33" fmla="*/ 0 h 43"/>
              <a:gd name="T34" fmla="*/ 2147483647 w 30"/>
              <a:gd name="T35" fmla="*/ 0 h 43"/>
              <a:gd name="T36" fmla="*/ 2147483647 w 30"/>
              <a:gd name="T37" fmla="*/ 2147483647 h 43"/>
              <a:gd name="T38" fmla="*/ 2147483647 w 30"/>
              <a:gd name="T39" fmla="*/ 2147483647 h 43"/>
              <a:gd name="T40" fmla="*/ 2147483647 w 30"/>
              <a:gd name="T41" fmla="*/ 2147483647 h 43"/>
              <a:gd name="T42" fmla="*/ 2147483647 w 30"/>
              <a:gd name="T43" fmla="*/ 2147483647 h 43"/>
              <a:gd name="T44" fmla="*/ 2147483647 w 30"/>
              <a:gd name="T45" fmla="*/ 2147483647 h 43"/>
              <a:gd name="T46" fmla="*/ 2147483647 w 30"/>
              <a:gd name="T47" fmla="*/ 2147483647 h 43"/>
              <a:gd name="T48" fmla="*/ 2147483647 w 30"/>
              <a:gd name="T49" fmla="*/ 2147483647 h 43"/>
              <a:gd name="T50" fmla="*/ 2147483647 w 30"/>
              <a:gd name="T51" fmla="*/ 2147483647 h 43"/>
              <a:gd name="T52" fmla="*/ 2147483647 w 30"/>
              <a:gd name="T53" fmla="*/ 2147483647 h 43"/>
              <a:gd name="T54" fmla="*/ 2147483647 w 30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3"/>
              <a:gd name="T86" fmla="*/ 30 w 30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3">
                <a:moveTo>
                  <a:pt x="28" y="40"/>
                </a:moveTo>
                <a:lnTo>
                  <a:pt x="24" y="42"/>
                </a:lnTo>
                <a:lnTo>
                  <a:pt x="19" y="43"/>
                </a:lnTo>
                <a:lnTo>
                  <a:pt x="16" y="43"/>
                </a:lnTo>
                <a:lnTo>
                  <a:pt x="13" y="42"/>
                </a:lnTo>
                <a:lnTo>
                  <a:pt x="9" y="40"/>
                </a:lnTo>
                <a:lnTo>
                  <a:pt x="7" y="38"/>
                </a:lnTo>
                <a:lnTo>
                  <a:pt x="5" y="35"/>
                </a:lnTo>
                <a:lnTo>
                  <a:pt x="2" y="30"/>
                </a:lnTo>
                <a:lnTo>
                  <a:pt x="1" y="26"/>
                </a:lnTo>
                <a:lnTo>
                  <a:pt x="0" y="20"/>
                </a:lnTo>
                <a:lnTo>
                  <a:pt x="1" y="16"/>
                </a:lnTo>
                <a:lnTo>
                  <a:pt x="2" y="11"/>
                </a:lnTo>
                <a:lnTo>
                  <a:pt x="4" y="7"/>
                </a:lnTo>
                <a:lnTo>
                  <a:pt x="6" y="3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6"/>
                </a:lnTo>
                <a:lnTo>
                  <a:pt x="29" y="8"/>
                </a:lnTo>
                <a:lnTo>
                  <a:pt x="30" y="11"/>
                </a:lnTo>
                <a:lnTo>
                  <a:pt x="30" y="15"/>
                </a:lnTo>
                <a:lnTo>
                  <a:pt x="30" y="18"/>
                </a:lnTo>
                <a:lnTo>
                  <a:pt x="29" y="21"/>
                </a:lnTo>
                <a:lnTo>
                  <a:pt x="27" y="25"/>
                </a:lnTo>
                <a:lnTo>
                  <a:pt x="23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4" name="Freeform 365"/>
          <p:cNvSpPr>
            <a:spLocks/>
          </p:cNvSpPr>
          <p:nvPr/>
        </p:nvSpPr>
        <p:spPr bwMode="auto">
          <a:xfrm>
            <a:off x="5080000" y="3933825"/>
            <a:ext cx="12700" cy="17463"/>
          </a:xfrm>
          <a:custGeom>
            <a:avLst/>
            <a:gdLst>
              <a:gd name="T0" fmla="*/ 2147483647 w 32"/>
              <a:gd name="T1" fmla="*/ 2147483647 h 41"/>
              <a:gd name="T2" fmla="*/ 2147483647 w 32"/>
              <a:gd name="T3" fmla="*/ 2147483647 h 41"/>
              <a:gd name="T4" fmla="*/ 2147483647 w 32"/>
              <a:gd name="T5" fmla="*/ 2147483647 h 41"/>
              <a:gd name="T6" fmla="*/ 2147483647 w 32"/>
              <a:gd name="T7" fmla="*/ 2147483647 h 41"/>
              <a:gd name="T8" fmla="*/ 2147483647 w 32"/>
              <a:gd name="T9" fmla="*/ 2147483647 h 41"/>
              <a:gd name="T10" fmla="*/ 2147483647 w 32"/>
              <a:gd name="T11" fmla="*/ 2147483647 h 41"/>
              <a:gd name="T12" fmla="*/ 2147483647 w 32"/>
              <a:gd name="T13" fmla="*/ 2147483647 h 41"/>
              <a:gd name="T14" fmla="*/ 2147483647 w 32"/>
              <a:gd name="T15" fmla="*/ 2147483647 h 41"/>
              <a:gd name="T16" fmla="*/ 2147483647 w 32"/>
              <a:gd name="T17" fmla="*/ 2147483647 h 41"/>
              <a:gd name="T18" fmla="*/ 2147483647 w 32"/>
              <a:gd name="T19" fmla="*/ 2147483647 h 41"/>
              <a:gd name="T20" fmla="*/ 0 w 32"/>
              <a:gd name="T21" fmla="*/ 2147483647 h 41"/>
              <a:gd name="T22" fmla="*/ 2147483647 w 32"/>
              <a:gd name="T23" fmla="*/ 2147483647 h 41"/>
              <a:gd name="T24" fmla="*/ 2147483647 w 32"/>
              <a:gd name="T25" fmla="*/ 2147483647 h 41"/>
              <a:gd name="T26" fmla="*/ 2147483647 w 32"/>
              <a:gd name="T27" fmla="*/ 2147483647 h 41"/>
              <a:gd name="T28" fmla="*/ 2147483647 w 32"/>
              <a:gd name="T29" fmla="*/ 2147483647 h 41"/>
              <a:gd name="T30" fmla="*/ 2147483647 w 32"/>
              <a:gd name="T31" fmla="*/ 2147483647 h 41"/>
              <a:gd name="T32" fmla="*/ 2147483647 w 32"/>
              <a:gd name="T33" fmla="*/ 0 h 41"/>
              <a:gd name="T34" fmla="*/ 2147483647 w 32"/>
              <a:gd name="T35" fmla="*/ 0 h 41"/>
              <a:gd name="T36" fmla="*/ 2147483647 w 32"/>
              <a:gd name="T37" fmla="*/ 2147483647 h 41"/>
              <a:gd name="T38" fmla="*/ 2147483647 w 32"/>
              <a:gd name="T39" fmla="*/ 2147483647 h 41"/>
              <a:gd name="T40" fmla="*/ 2147483647 w 32"/>
              <a:gd name="T41" fmla="*/ 2147483647 h 41"/>
              <a:gd name="T42" fmla="*/ 2147483647 w 32"/>
              <a:gd name="T43" fmla="*/ 2147483647 h 41"/>
              <a:gd name="T44" fmla="*/ 2147483647 w 32"/>
              <a:gd name="T45" fmla="*/ 2147483647 h 41"/>
              <a:gd name="T46" fmla="*/ 2147483647 w 32"/>
              <a:gd name="T47" fmla="*/ 2147483647 h 41"/>
              <a:gd name="T48" fmla="*/ 2147483647 w 32"/>
              <a:gd name="T49" fmla="*/ 2147483647 h 41"/>
              <a:gd name="T50" fmla="*/ 2147483647 w 32"/>
              <a:gd name="T51" fmla="*/ 2147483647 h 41"/>
              <a:gd name="T52" fmla="*/ 2147483647 w 32"/>
              <a:gd name="T53" fmla="*/ 2147483647 h 41"/>
              <a:gd name="T54" fmla="*/ 2147483647 w 32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"/>
              <a:gd name="T85" fmla="*/ 0 h 41"/>
              <a:gd name="T86" fmla="*/ 32 w 32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" h="41">
                <a:moveTo>
                  <a:pt x="29" y="39"/>
                </a:moveTo>
                <a:lnTo>
                  <a:pt x="24" y="41"/>
                </a:lnTo>
                <a:lnTo>
                  <a:pt x="20" y="41"/>
                </a:lnTo>
                <a:lnTo>
                  <a:pt x="16" y="41"/>
                </a:lnTo>
                <a:lnTo>
                  <a:pt x="13" y="41"/>
                </a:lnTo>
                <a:lnTo>
                  <a:pt x="10" y="39"/>
                </a:lnTo>
                <a:lnTo>
                  <a:pt x="7" y="38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20"/>
                </a:lnTo>
                <a:lnTo>
                  <a:pt x="1" y="14"/>
                </a:lnTo>
                <a:lnTo>
                  <a:pt x="3" y="10"/>
                </a:lnTo>
                <a:lnTo>
                  <a:pt x="4" y="6"/>
                </a:lnTo>
                <a:lnTo>
                  <a:pt x="7" y="3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4" y="2"/>
                </a:lnTo>
                <a:lnTo>
                  <a:pt x="27" y="4"/>
                </a:lnTo>
                <a:lnTo>
                  <a:pt x="29" y="7"/>
                </a:lnTo>
                <a:lnTo>
                  <a:pt x="31" y="11"/>
                </a:lnTo>
                <a:lnTo>
                  <a:pt x="32" y="14"/>
                </a:lnTo>
                <a:lnTo>
                  <a:pt x="31" y="17"/>
                </a:lnTo>
                <a:lnTo>
                  <a:pt x="29" y="20"/>
                </a:lnTo>
                <a:lnTo>
                  <a:pt x="27" y="23"/>
                </a:lnTo>
                <a:lnTo>
                  <a:pt x="24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5" name="Freeform 366"/>
          <p:cNvSpPr>
            <a:spLocks/>
          </p:cNvSpPr>
          <p:nvPr/>
        </p:nvSpPr>
        <p:spPr bwMode="auto">
          <a:xfrm>
            <a:off x="5051425" y="3962400"/>
            <a:ext cx="17463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4"/>
                </a:moveTo>
                <a:lnTo>
                  <a:pt x="39" y="28"/>
                </a:lnTo>
                <a:lnTo>
                  <a:pt x="37" y="32"/>
                </a:lnTo>
                <a:lnTo>
                  <a:pt x="33" y="34"/>
                </a:lnTo>
                <a:lnTo>
                  <a:pt x="31" y="36"/>
                </a:lnTo>
                <a:lnTo>
                  <a:pt x="28" y="37"/>
                </a:lnTo>
                <a:lnTo>
                  <a:pt x="24" y="37"/>
                </a:lnTo>
                <a:lnTo>
                  <a:pt x="20" y="37"/>
                </a:lnTo>
                <a:lnTo>
                  <a:pt x="15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4" y="4"/>
                </a:lnTo>
                <a:lnTo>
                  <a:pt x="27" y="7"/>
                </a:lnTo>
                <a:lnTo>
                  <a:pt x="28" y="10"/>
                </a:lnTo>
                <a:lnTo>
                  <a:pt x="29" y="14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6" name="Freeform 367"/>
          <p:cNvSpPr>
            <a:spLocks/>
          </p:cNvSpPr>
          <p:nvPr/>
        </p:nvSpPr>
        <p:spPr bwMode="auto">
          <a:xfrm>
            <a:off x="4987925" y="4003675"/>
            <a:ext cx="12700" cy="15875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0 w 30"/>
              <a:gd name="T19" fmla="*/ 2147483647 h 41"/>
              <a:gd name="T20" fmla="*/ 0 w 30"/>
              <a:gd name="T21" fmla="*/ 2147483647 h 41"/>
              <a:gd name="T22" fmla="*/ 0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0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1"/>
              <a:gd name="T86" fmla="*/ 30 w 30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1">
                <a:moveTo>
                  <a:pt x="28" y="39"/>
                </a:moveTo>
                <a:lnTo>
                  <a:pt x="22" y="41"/>
                </a:lnTo>
                <a:lnTo>
                  <a:pt x="19" y="41"/>
                </a:lnTo>
                <a:lnTo>
                  <a:pt x="14" y="41"/>
                </a:lnTo>
                <a:lnTo>
                  <a:pt x="11" y="40"/>
                </a:lnTo>
                <a:lnTo>
                  <a:pt x="9" y="39"/>
                </a:lnTo>
                <a:lnTo>
                  <a:pt x="5" y="38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15"/>
                </a:lnTo>
                <a:lnTo>
                  <a:pt x="1" y="10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5"/>
                </a:lnTo>
                <a:lnTo>
                  <a:pt x="28" y="8"/>
                </a:lnTo>
                <a:lnTo>
                  <a:pt x="29" y="11"/>
                </a:lnTo>
                <a:lnTo>
                  <a:pt x="30" y="15"/>
                </a:lnTo>
                <a:lnTo>
                  <a:pt x="29" y="17"/>
                </a:lnTo>
                <a:lnTo>
                  <a:pt x="28" y="20"/>
                </a:lnTo>
                <a:lnTo>
                  <a:pt x="26" y="24"/>
                </a:lnTo>
                <a:lnTo>
                  <a:pt x="22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7" name="Freeform 368"/>
          <p:cNvSpPr>
            <a:spLocks/>
          </p:cNvSpPr>
          <p:nvPr/>
        </p:nvSpPr>
        <p:spPr bwMode="auto">
          <a:xfrm>
            <a:off x="5011738" y="3956050"/>
            <a:ext cx="12700" cy="15875"/>
          </a:xfrm>
          <a:custGeom>
            <a:avLst/>
            <a:gdLst>
              <a:gd name="T0" fmla="*/ 2147483647 w 30"/>
              <a:gd name="T1" fmla="*/ 2147483647 h 43"/>
              <a:gd name="T2" fmla="*/ 2147483647 w 30"/>
              <a:gd name="T3" fmla="*/ 2147483647 h 43"/>
              <a:gd name="T4" fmla="*/ 2147483647 w 30"/>
              <a:gd name="T5" fmla="*/ 2147483647 h 43"/>
              <a:gd name="T6" fmla="*/ 2147483647 w 30"/>
              <a:gd name="T7" fmla="*/ 2147483647 h 43"/>
              <a:gd name="T8" fmla="*/ 2147483647 w 30"/>
              <a:gd name="T9" fmla="*/ 2147483647 h 43"/>
              <a:gd name="T10" fmla="*/ 2147483647 w 30"/>
              <a:gd name="T11" fmla="*/ 2147483647 h 43"/>
              <a:gd name="T12" fmla="*/ 2147483647 w 30"/>
              <a:gd name="T13" fmla="*/ 2147483647 h 43"/>
              <a:gd name="T14" fmla="*/ 2147483647 w 30"/>
              <a:gd name="T15" fmla="*/ 2147483647 h 43"/>
              <a:gd name="T16" fmla="*/ 2147483647 w 30"/>
              <a:gd name="T17" fmla="*/ 2147483647 h 43"/>
              <a:gd name="T18" fmla="*/ 0 w 30"/>
              <a:gd name="T19" fmla="*/ 2147483647 h 43"/>
              <a:gd name="T20" fmla="*/ 0 w 30"/>
              <a:gd name="T21" fmla="*/ 2147483647 h 43"/>
              <a:gd name="T22" fmla="*/ 0 w 30"/>
              <a:gd name="T23" fmla="*/ 2147483647 h 43"/>
              <a:gd name="T24" fmla="*/ 2147483647 w 30"/>
              <a:gd name="T25" fmla="*/ 2147483647 h 43"/>
              <a:gd name="T26" fmla="*/ 2147483647 w 30"/>
              <a:gd name="T27" fmla="*/ 2147483647 h 43"/>
              <a:gd name="T28" fmla="*/ 2147483647 w 30"/>
              <a:gd name="T29" fmla="*/ 2147483647 h 43"/>
              <a:gd name="T30" fmla="*/ 2147483647 w 30"/>
              <a:gd name="T31" fmla="*/ 2147483647 h 43"/>
              <a:gd name="T32" fmla="*/ 2147483647 w 30"/>
              <a:gd name="T33" fmla="*/ 0 h 43"/>
              <a:gd name="T34" fmla="*/ 2147483647 w 30"/>
              <a:gd name="T35" fmla="*/ 0 h 43"/>
              <a:gd name="T36" fmla="*/ 2147483647 w 30"/>
              <a:gd name="T37" fmla="*/ 2147483647 h 43"/>
              <a:gd name="T38" fmla="*/ 2147483647 w 30"/>
              <a:gd name="T39" fmla="*/ 2147483647 h 43"/>
              <a:gd name="T40" fmla="*/ 2147483647 w 30"/>
              <a:gd name="T41" fmla="*/ 2147483647 h 43"/>
              <a:gd name="T42" fmla="*/ 2147483647 w 30"/>
              <a:gd name="T43" fmla="*/ 2147483647 h 43"/>
              <a:gd name="T44" fmla="*/ 2147483647 w 30"/>
              <a:gd name="T45" fmla="*/ 2147483647 h 43"/>
              <a:gd name="T46" fmla="*/ 2147483647 w 30"/>
              <a:gd name="T47" fmla="*/ 2147483647 h 43"/>
              <a:gd name="T48" fmla="*/ 2147483647 w 30"/>
              <a:gd name="T49" fmla="*/ 2147483647 h 43"/>
              <a:gd name="T50" fmla="*/ 2147483647 w 30"/>
              <a:gd name="T51" fmla="*/ 2147483647 h 43"/>
              <a:gd name="T52" fmla="*/ 2147483647 w 30"/>
              <a:gd name="T53" fmla="*/ 2147483647 h 43"/>
              <a:gd name="T54" fmla="*/ 2147483647 w 30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3"/>
              <a:gd name="T86" fmla="*/ 30 w 30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3">
                <a:moveTo>
                  <a:pt x="28" y="41"/>
                </a:moveTo>
                <a:lnTo>
                  <a:pt x="24" y="42"/>
                </a:lnTo>
                <a:lnTo>
                  <a:pt x="19" y="43"/>
                </a:lnTo>
                <a:lnTo>
                  <a:pt x="16" y="43"/>
                </a:lnTo>
                <a:lnTo>
                  <a:pt x="12" y="42"/>
                </a:lnTo>
                <a:lnTo>
                  <a:pt x="9" y="41"/>
                </a:lnTo>
                <a:lnTo>
                  <a:pt x="7" y="38"/>
                </a:lnTo>
                <a:lnTo>
                  <a:pt x="3" y="35"/>
                </a:lnTo>
                <a:lnTo>
                  <a:pt x="2" y="31"/>
                </a:lnTo>
                <a:lnTo>
                  <a:pt x="0" y="26"/>
                </a:lnTo>
                <a:lnTo>
                  <a:pt x="0" y="20"/>
                </a:lnTo>
                <a:lnTo>
                  <a:pt x="0" y="16"/>
                </a:lnTo>
                <a:lnTo>
                  <a:pt x="1" y="11"/>
                </a:lnTo>
                <a:lnTo>
                  <a:pt x="3" y="7"/>
                </a:lnTo>
                <a:lnTo>
                  <a:pt x="6" y="4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1"/>
                </a:lnTo>
                <a:lnTo>
                  <a:pt x="24" y="4"/>
                </a:lnTo>
                <a:lnTo>
                  <a:pt x="26" y="6"/>
                </a:lnTo>
                <a:lnTo>
                  <a:pt x="29" y="8"/>
                </a:lnTo>
                <a:lnTo>
                  <a:pt x="30" y="13"/>
                </a:lnTo>
                <a:lnTo>
                  <a:pt x="30" y="15"/>
                </a:lnTo>
                <a:lnTo>
                  <a:pt x="30" y="18"/>
                </a:lnTo>
                <a:lnTo>
                  <a:pt x="29" y="22"/>
                </a:lnTo>
                <a:lnTo>
                  <a:pt x="26" y="25"/>
                </a:lnTo>
                <a:lnTo>
                  <a:pt x="22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8" name="Freeform 369"/>
          <p:cNvSpPr>
            <a:spLocks/>
          </p:cNvSpPr>
          <p:nvPr/>
        </p:nvSpPr>
        <p:spPr bwMode="auto">
          <a:xfrm>
            <a:off x="5060950" y="3908425"/>
            <a:ext cx="11113" cy="174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0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0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1"/>
              <a:gd name="T86" fmla="*/ 30 w 30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1">
                <a:moveTo>
                  <a:pt x="28" y="39"/>
                </a:moveTo>
                <a:lnTo>
                  <a:pt x="24" y="41"/>
                </a:lnTo>
                <a:lnTo>
                  <a:pt x="19" y="41"/>
                </a:lnTo>
                <a:lnTo>
                  <a:pt x="16" y="41"/>
                </a:lnTo>
                <a:lnTo>
                  <a:pt x="13" y="41"/>
                </a:lnTo>
                <a:lnTo>
                  <a:pt x="9" y="39"/>
                </a:lnTo>
                <a:lnTo>
                  <a:pt x="7" y="38"/>
                </a:lnTo>
                <a:lnTo>
                  <a:pt x="5" y="33"/>
                </a:lnTo>
                <a:lnTo>
                  <a:pt x="2" y="30"/>
                </a:lnTo>
                <a:lnTo>
                  <a:pt x="1" y="24"/>
                </a:lnTo>
                <a:lnTo>
                  <a:pt x="0" y="20"/>
                </a:lnTo>
                <a:lnTo>
                  <a:pt x="1" y="14"/>
                </a:lnTo>
                <a:lnTo>
                  <a:pt x="2" y="10"/>
                </a:lnTo>
                <a:lnTo>
                  <a:pt x="4" y="6"/>
                </a:lnTo>
                <a:lnTo>
                  <a:pt x="6" y="3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4" y="2"/>
                </a:lnTo>
                <a:lnTo>
                  <a:pt x="27" y="4"/>
                </a:lnTo>
                <a:lnTo>
                  <a:pt x="29" y="8"/>
                </a:lnTo>
                <a:lnTo>
                  <a:pt x="30" y="11"/>
                </a:lnTo>
                <a:lnTo>
                  <a:pt x="30" y="14"/>
                </a:lnTo>
                <a:lnTo>
                  <a:pt x="30" y="18"/>
                </a:lnTo>
                <a:lnTo>
                  <a:pt x="29" y="21"/>
                </a:lnTo>
                <a:lnTo>
                  <a:pt x="27" y="24"/>
                </a:lnTo>
                <a:lnTo>
                  <a:pt x="23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9" name="Freeform 370"/>
          <p:cNvSpPr>
            <a:spLocks/>
          </p:cNvSpPr>
          <p:nvPr/>
        </p:nvSpPr>
        <p:spPr bwMode="auto">
          <a:xfrm>
            <a:off x="5032375" y="3937000"/>
            <a:ext cx="17463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4"/>
                </a:moveTo>
                <a:lnTo>
                  <a:pt x="39" y="28"/>
                </a:lnTo>
                <a:lnTo>
                  <a:pt x="37" y="32"/>
                </a:lnTo>
                <a:lnTo>
                  <a:pt x="33" y="34"/>
                </a:lnTo>
                <a:lnTo>
                  <a:pt x="31" y="36"/>
                </a:lnTo>
                <a:lnTo>
                  <a:pt x="28" y="37"/>
                </a:lnTo>
                <a:lnTo>
                  <a:pt x="24" y="37"/>
                </a:lnTo>
                <a:lnTo>
                  <a:pt x="20" y="37"/>
                </a:lnTo>
                <a:lnTo>
                  <a:pt x="15" y="35"/>
                </a:lnTo>
                <a:lnTo>
                  <a:pt x="11" y="33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5"/>
                </a:lnTo>
                <a:lnTo>
                  <a:pt x="8" y="3"/>
                </a:lnTo>
                <a:lnTo>
                  <a:pt x="11" y="2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4" y="4"/>
                </a:lnTo>
                <a:lnTo>
                  <a:pt x="27" y="7"/>
                </a:lnTo>
                <a:lnTo>
                  <a:pt x="28" y="10"/>
                </a:lnTo>
                <a:lnTo>
                  <a:pt x="29" y="14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0" name="Freeform 371"/>
          <p:cNvSpPr>
            <a:spLocks/>
          </p:cNvSpPr>
          <p:nvPr/>
        </p:nvSpPr>
        <p:spPr bwMode="auto">
          <a:xfrm>
            <a:off x="4968875" y="3978275"/>
            <a:ext cx="12700" cy="1587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2147483647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28" y="39"/>
                </a:moveTo>
                <a:lnTo>
                  <a:pt x="23" y="42"/>
                </a:lnTo>
                <a:lnTo>
                  <a:pt x="19" y="42"/>
                </a:lnTo>
                <a:lnTo>
                  <a:pt x="15" y="42"/>
                </a:lnTo>
                <a:lnTo>
                  <a:pt x="12" y="42"/>
                </a:lnTo>
                <a:lnTo>
                  <a:pt x="9" y="39"/>
                </a:lnTo>
                <a:lnTo>
                  <a:pt x="6" y="38"/>
                </a:lnTo>
                <a:lnTo>
                  <a:pt x="4" y="34"/>
                </a:lnTo>
                <a:lnTo>
                  <a:pt x="2" y="29"/>
                </a:lnTo>
                <a:lnTo>
                  <a:pt x="1" y="25"/>
                </a:lnTo>
                <a:lnTo>
                  <a:pt x="0" y="20"/>
                </a:lnTo>
                <a:lnTo>
                  <a:pt x="1" y="15"/>
                </a:lnTo>
                <a:lnTo>
                  <a:pt x="2" y="10"/>
                </a:lnTo>
                <a:lnTo>
                  <a:pt x="3" y="7"/>
                </a:lnTo>
                <a:lnTo>
                  <a:pt x="5" y="4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7" y="5"/>
                </a:lnTo>
                <a:lnTo>
                  <a:pt x="29" y="8"/>
                </a:lnTo>
                <a:lnTo>
                  <a:pt x="30" y="11"/>
                </a:lnTo>
                <a:lnTo>
                  <a:pt x="30" y="15"/>
                </a:lnTo>
                <a:lnTo>
                  <a:pt x="30" y="18"/>
                </a:lnTo>
                <a:lnTo>
                  <a:pt x="29" y="20"/>
                </a:lnTo>
                <a:lnTo>
                  <a:pt x="27" y="24"/>
                </a:lnTo>
                <a:lnTo>
                  <a:pt x="22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1" name="Freeform 372"/>
          <p:cNvSpPr>
            <a:spLocks/>
          </p:cNvSpPr>
          <p:nvPr/>
        </p:nvSpPr>
        <p:spPr bwMode="auto">
          <a:xfrm>
            <a:off x="4487863" y="3856038"/>
            <a:ext cx="14287" cy="15875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0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0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2" y="39"/>
                </a:moveTo>
                <a:lnTo>
                  <a:pt x="7" y="37"/>
                </a:lnTo>
                <a:lnTo>
                  <a:pt x="4" y="33"/>
                </a:lnTo>
                <a:lnTo>
                  <a:pt x="3" y="30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7" y="9"/>
                </a:lnTo>
                <a:lnTo>
                  <a:pt x="10" y="5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28" y="0"/>
                </a:lnTo>
                <a:lnTo>
                  <a:pt x="32" y="1"/>
                </a:lnTo>
                <a:lnTo>
                  <a:pt x="34" y="3"/>
                </a:lnTo>
                <a:lnTo>
                  <a:pt x="36" y="6"/>
                </a:lnTo>
                <a:lnTo>
                  <a:pt x="37" y="10"/>
                </a:lnTo>
                <a:lnTo>
                  <a:pt x="38" y="14"/>
                </a:lnTo>
                <a:lnTo>
                  <a:pt x="38" y="18"/>
                </a:lnTo>
                <a:lnTo>
                  <a:pt x="37" y="21"/>
                </a:lnTo>
                <a:lnTo>
                  <a:pt x="35" y="24"/>
                </a:lnTo>
                <a:lnTo>
                  <a:pt x="33" y="27"/>
                </a:lnTo>
                <a:lnTo>
                  <a:pt x="31" y="28"/>
                </a:lnTo>
                <a:lnTo>
                  <a:pt x="27" y="29"/>
                </a:lnTo>
                <a:lnTo>
                  <a:pt x="23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2" name="Freeform 373"/>
          <p:cNvSpPr>
            <a:spLocks/>
          </p:cNvSpPr>
          <p:nvPr/>
        </p:nvSpPr>
        <p:spPr bwMode="auto">
          <a:xfrm>
            <a:off x="4554538" y="3868738"/>
            <a:ext cx="14287" cy="15875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0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2147483647 h 40"/>
              <a:gd name="T30" fmla="*/ 2147483647 w 38"/>
              <a:gd name="T31" fmla="*/ 2147483647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1" y="40"/>
                </a:moveTo>
                <a:lnTo>
                  <a:pt x="7" y="37"/>
                </a:lnTo>
                <a:lnTo>
                  <a:pt x="4" y="35"/>
                </a:lnTo>
                <a:lnTo>
                  <a:pt x="1" y="31"/>
                </a:lnTo>
                <a:lnTo>
                  <a:pt x="0" y="28"/>
                </a:lnTo>
                <a:lnTo>
                  <a:pt x="0" y="25"/>
                </a:lnTo>
                <a:lnTo>
                  <a:pt x="0" y="21"/>
                </a:lnTo>
                <a:lnTo>
                  <a:pt x="1" y="17"/>
                </a:lnTo>
                <a:lnTo>
                  <a:pt x="4" y="13"/>
                </a:lnTo>
                <a:lnTo>
                  <a:pt x="7" y="9"/>
                </a:lnTo>
                <a:lnTo>
                  <a:pt x="10" y="6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27" y="1"/>
                </a:lnTo>
                <a:lnTo>
                  <a:pt x="30" y="2"/>
                </a:lnTo>
                <a:lnTo>
                  <a:pt x="34" y="4"/>
                </a:lnTo>
                <a:lnTo>
                  <a:pt x="36" y="8"/>
                </a:lnTo>
                <a:lnTo>
                  <a:pt x="37" y="11"/>
                </a:lnTo>
                <a:lnTo>
                  <a:pt x="38" y="15"/>
                </a:lnTo>
                <a:lnTo>
                  <a:pt x="38" y="19"/>
                </a:lnTo>
                <a:lnTo>
                  <a:pt x="37" y="22"/>
                </a:lnTo>
                <a:lnTo>
                  <a:pt x="35" y="26"/>
                </a:lnTo>
                <a:lnTo>
                  <a:pt x="33" y="27"/>
                </a:lnTo>
                <a:lnTo>
                  <a:pt x="30" y="29"/>
                </a:lnTo>
                <a:lnTo>
                  <a:pt x="26" y="29"/>
                </a:lnTo>
                <a:lnTo>
                  <a:pt x="23" y="29"/>
                </a:lnTo>
                <a:lnTo>
                  <a:pt x="17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3" name="Freeform 374"/>
          <p:cNvSpPr>
            <a:spLocks/>
          </p:cNvSpPr>
          <p:nvPr/>
        </p:nvSpPr>
        <p:spPr bwMode="auto">
          <a:xfrm>
            <a:off x="4518025" y="3862388"/>
            <a:ext cx="11113" cy="17462"/>
          </a:xfrm>
          <a:custGeom>
            <a:avLst/>
            <a:gdLst>
              <a:gd name="T0" fmla="*/ 2147483647 w 32"/>
              <a:gd name="T1" fmla="*/ 2147483647 h 42"/>
              <a:gd name="T2" fmla="*/ 2147483647 w 32"/>
              <a:gd name="T3" fmla="*/ 2147483647 h 42"/>
              <a:gd name="T4" fmla="*/ 2147483647 w 32"/>
              <a:gd name="T5" fmla="*/ 2147483647 h 42"/>
              <a:gd name="T6" fmla="*/ 2147483647 w 32"/>
              <a:gd name="T7" fmla="*/ 2147483647 h 42"/>
              <a:gd name="T8" fmla="*/ 2147483647 w 32"/>
              <a:gd name="T9" fmla="*/ 2147483647 h 42"/>
              <a:gd name="T10" fmla="*/ 2147483647 w 32"/>
              <a:gd name="T11" fmla="*/ 2147483647 h 42"/>
              <a:gd name="T12" fmla="*/ 2147483647 w 32"/>
              <a:gd name="T13" fmla="*/ 2147483647 h 42"/>
              <a:gd name="T14" fmla="*/ 2147483647 w 32"/>
              <a:gd name="T15" fmla="*/ 2147483647 h 42"/>
              <a:gd name="T16" fmla="*/ 2147483647 w 32"/>
              <a:gd name="T17" fmla="*/ 2147483647 h 42"/>
              <a:gd name="T18" fmla="*/ 0 w 32"/>
              <a:gd name="T19" fmla="*/ 2147483647 h 42"/>
              <a:gd name="T20" fmla="*/ 0 w 32"/>
              <a:gd name="T21" fmla="*/ 2147483647 h 42"/>
              <a:gd name="T22" fmla="*/ 2147483647 w 32"/>
              <a:gd name="T23" fmla="*/ 2147483647 h 42"/>
              <a:gd name="T24" fmla="*/ 2147483647 w 32"/>
              <a:gd name="T25" fmla="*/ 2147483647 h 42"/>
              <a:gd name="T26" fmla="*/ 2147483647 w 32"/>
              <a:gd name="T27" fmla="*/ 2147483647 h 42"/>
              <a:gd name="T28" fmla="*/ 2147483647 w 32"/>
              <a:gd name="T29" fmla="*/ 2147483647 h 42"/>
              <a:gd name="T30" fmla="*/ 2147483647 w 32"/>
              <a:gd name="T31" fmla="*/ 0 h 42"/>
              <a:gd name="T32" fmla="*/ 2147483647 w 32"/>
              <a:gd name="T33" fmla="*/ 0 h 42"/>
              <a:gd name="T34" fmla="*/ 2147483647 w 32"/>
              <a:gd name="T35" fmla="*/ 0 h 42"/>
              <a:gd name="T36" fmla="*/ 2147483647 w 32"/>
              <a:gd name="T37" fmla="*/ 2147483647 h 42"/>
              <a:gd name="T38" fmla="*/ 2147483647 w 32"/>
              <a:gd name="T39" fmla="*/ 2147483647 h 42"/>
              <a:gd name="T40" fmla="*/ 2147483647 w 32"/>
              <a:gd name="T41" fmla="*/ 2147483647 h 42"/>
              <a:gd name="T42" fmla="*/ 2147483647 w 32"/>
              <a:gd name="T43" fmla="*/ 2147483647 h 42"/>
              <a:gd name="T44" fmla="*/ 2147483647 w 32"/>
              <a:gd name="T45" fmla="*/ 2147483647 h 42"/>
              <a:gd name="T46" fmla="*/ 2147483647 w 32"/>
              <a:gd name="T47" fmla="*/ 2147483647 h 42"/>
              <a:gd name="T48" fmla="*/ 2147483647 w 32"/>
              <a:gd name="T49" fmla="*/ 2147483647 h 42"/>
              <a:gd name="T50" fmla="*/ 2147483647 w 32"/>
              <a:gd name="T51" fmla="*/ 2147483647 h 42"/>
              <a:gd name="T52" fmla="*/ 2147483647 w 32"/>
              <a:gd name="T53" fmla="*/ 2147483647 h 42"/>
              <a:gd name="T54" fmla="*/ 2147483647 w 32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"/>
              <a:gd name="T85" fmla="*/ 0 h 42"/>
              <a:gd name="T86" fmla="*/ 32 w 32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" h="42">
                <a:moveTo>
                  <a:pt x="26" y="42"/>
                </a:moveTo>
                <a:lnTo>
                  <a:pt x="20" y="42"/>
                </a:lnTo>
                <a:lnTo>
                  <a:pt x="16" y="42"/>
                </a:lnTo>
                <a:lnTo>
                  <a:pt x="13" y="42"/>
                </a:lnTo>
                <a:lnTo>
                  <a:pt x="9" y="41"/>
                </a:lnTo>
                <a:lnTo>
                  <a:pt x="7" y="38"/>
                </a:lnTo>
                <a:lnTo>
                  <a:pt x="5" y="36"/>
                </a:lnTo>
                <a:lnTo>
                  <a:pt x="3" y="32"/>
                </a:lnTo>
                <a:lnTo>
                  <a:pt x="1" y="27"/>
                </a:lnTo>
                <a:lnTo>
                  <a:pt x="0" y="23"/>
                </a:lnTo>
                <a:lnTo>
                  <a:pt x="0" y="17"/>
                </a:lnTo>
                <a:lnTo>
                  <a:pt x="1" y="13"/>
                </a:lnTo>
                <a:lnTo>
                  <a:pt x="4" y="8"/>
                </a:lnTo>
                <a:lnTo>
                  <a:pt x="6" y="5"/>
                </a:lnTo>
                <a:lnTo>
                  <a:pt x="9" y="1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4"/>
                </a:lnTo>
                <a:lnTo>
                  <a:pt x="29" y="7"/>
                </a:lnTo>
                <a:lnTo>
                  <a:pt x="31" y="10"/>
                </a:lnTo>
                <a:lnTo>
                  <a:pt x="32" y="14"/>
                </a:lnTo>
                <a:lnTo>
                  <a:pt x="32" y="17"/>
                </a:lnTo>
                <a:lnTo>
                  <a:pt x="31" y="19"/>
                </a:lnTo>
                <a:lnTo>
                  <a:pt x="28" y="23"/>
                </a:lnTo>
                <a:lnTo>
                  <a:pt x="26" y="26"/>
                </a:lnTo>
                <a:lnTo>
                  <a:pt x="22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4" name="Freeform 375"/>
          <p:cNvSpPr>
            <a:spLocks/>
          </p:cNvSpPr>
          <p:nvPr/>
        </p:nvSpPr>
        <p:spPr bwMode="auto">
          <a:xfrm>
            <a:off x="4445000" y="3835400"/>
            <a:ext cx="14288" cy="14288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0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0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1" y="39"/>
                </a:moveTo>
                <a:lnTo>
                  <a:pt x="7" y="37"/>
                </a:lnTo>
                <a:lnTo>
                  <a:pt x="3" y="33"/>
                </a:lnTo>
                <a:lnTo>
                  <a:pt x="2" y="30"/>
                </a:lnTo>
                <a:lnTo>
                  <a:pt x="0" y="27"/>
                </a:lnTo>
                <a:lnTo>
                  <a:pt x="0" y="24"/>
                </a:lnTo>
                <a:lnTo>
                  <a:pt x="0" y="21"/>
                </a:lnTo>
                <a:lnTo>
                  <a:pt x="1" y="17"/>
                </a:lnTo>
                <a:lnTo>
                  <a:pt x="3" y="12"/>
                </a:lnTo>
                <a:lnTo>
                  <a:pt x="7" y="9"/>
                </a:lnTo>
                <a:lnTo>
                  <a:pt x="10" y="5"/>
                </a:lnTo>
                <a:lnTo>
                  <a:pt x="14" y="2"/>
                </a:lnTo>
                <a:lnTo>
                  <a:pt x="19" y="1"/>
                </a:lnTo>
                <a:lnTo>
                  <a:pt x="23" y="0"/>
                </a:lnTo>
                <a:lnTo>
                  <a:pt x="28" y="0"/>
                </a:lnTo>
                <a:lnTo>
                  <a:pt x="31" y="1"/>
                </a:lnTo>
                <a:lnTo>
                  <a:pt x="33" y="3"/>
                </a:lnTo>
                <a:lnTo>
                  <a:pt x="36" y="7"/>
                </a:lnTo>
                <a:lnTo>
                  <a:pt x="37" y="10"/>
                </a:lnTo>
                <a:lnTo>
                  <a:pt x="38" y="14"/>
                </a:lnTo>
                <a:lnTo>
                  <a:pt x="38" y="18"/>
                </a:lnTo>
                <a:lnTo>
                  <a:pt x="37" y="21"/>
                </a:lnTo>
                <a:lnTo>
                  <a:pt x="35" y="24"/>
                </a:lnTo>
                <a:lnTo>
                  <a:pt x="32" y="27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5" name="Freeform 376"/>
          <p:cNvSpPr>
            <a:spLocks/>
          </p:cNvSpPr>
          <p:nvPr/>
        </p:nvSpPr>
        <p:spPr bwMode="auto">
          <a:xfrm>
            <a:off x="4497388" y="3825875"/>
            <a:ext cx="14287" cy="15875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0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0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1" y="39"/>
                </a:moveTo>
                <a:lnTo>
                  <a:pt x="7" y="36"/>
                </a:lnTo>
                <a:lnTo>
                  <a:pt x="4" y="33"/>
                </a:lnTo>
                <a:lnTo>
                  <a:pt x="2" y="30"/>
                </a:lnTo>
                <a:lnTo>
                  <a:pt x="0" y="26"/>
                </a:lnTo>
                <a:lnTo>
                  <a:pt x="0" y="23"/>
                </a:lnTo>
                <a:lnTo>
                  <a:pt x="0" y="21"/>
                </a:lnTo>
                <a:lnTo>
                  <a:pt x="1" y="16"/>
                </a:lnTo>
                <a:lnTo>
                  <a:pt x="3" y="12"/>
                </a:lnTo>
                <a:lnTo>
                  <a:pt x="7" y="9"/>
                </a:lnTo>
                <a:lnTo>
                  <a:pt x="11" y="5"/>
                </a:lnTo>
                <a:lnTo>
                  <a:pt x="14" y="2"/>
                </a:lnTo>
                <a:lnTo>
                  <a:pt x="19" y="1"/>
                </a:lnTo>
                <a:lnTo>
                  <a:pt x="23" y="0"/>
                </a:lnTo>
                <a:lnTo>
                  <a:pt x="28" y="0"/>
                </a:lnTo>
                <a:lnTo>
                  <a:pt x="31" y="1"/>
                </a:lnTo>
                <a:lnTo>
                  <a:pt x="33" y="3"/>
                </a:lnTo>
                <a:lnTo>
                  <a:pt x="36" y="6"/>
                </a:lnTo>
                <a:lnTo>
                  <a:pt x="38" y="10"/>
                </a:lnTo>
                <a:lnTo>
                  <a:pt x="38" y="13"/>
                </a:lnTo>
                <a:lnTo>
                  <a:pt x="38" y="17"/>
                </a:lnTo>
                <a:lnTo>
                  <a:pt x="37" y="21"/>
                </a:lnTo>
                <a:lnTo>
                  <a:pt x="35" y="24"/>
                </a:lnTo>
                <a:lnTo>
                  <a:pt x="32" y="26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6" name="Freeform 377"/>
          <p:cNvSpPr>
            <a:spLocks/>
          </p:cNvSpPr>
          <p:nvPr/>
        </p:nvSpPr>
        <p:spPr bwMode="auto">
          <a:xfrm>
            <a:off x="4564063" y="3838575"/>
            <a:ext cx="14287" cy="15875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0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0 h 40"/>
              <a:gd name="T30" fmla="*/ 2147483647 w 38"/>
              <a:gd name="T31" fmla="*/ 2147483647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1" y="40"/>
                </a:moveTo>
                <a:lnTo>
                  <a:pt x="6" y="37"/>
                </a:lnTo>
                <a:lnTo>
                  <a:pt x="3" y="33"/>
                </a:lnTo>
                <a:lnTo>
                  <a:pt x="1" y="31"/>
                </a:lnTo>
                <a:lnTo>
                  <a:pt x="0" y="28"/>
                </a:lnTo>
                <a:lnTo>
                  <a:pt x="0" y="25"/>
                </a:lnTo>
                <a:lnTo>
                  <a:pt x="0" y="21"/>
                </a:lnTo>
                <a:lnTo>
                  <a:pt x="1" y="17"/>
                </a:lnTo>
                <a:lnTo>
                  <a:pt x="3" y="12"/>
                </a:lnTo>
                <a:lnTo>
                  <a:pt x="6" y="9"/>
                </a:lnTo>
                <a:lnTo>
                  <a:pt x="10" y="5"/>
                </a:lnTo>
                <a:lnTo>
                  <a:pt x="14" y="3"/>
                </a:lnTo>
                <a:lnTo>
                  <a:pt x="19" y="1"/>
                </a:lnTo>
                <a:lnTo>
                  <a:pt x="23" y="0"/>
                </a:lnTo>
                <a:lnTo>
                  <a:pt x="28" y="0"/>
                </a:lnTo>
                <a:lnTo>
                  <a:pt x="31" y="2"/>
                </a:lnTo>
                <a:lnTo>
                  <a:pt x="33" y="4"/>
                </a:lnTo>
                <a:lnTo>
                  <a:pt x="36" y="7"/>
                </a:lnTo>
                <a:lnTo>
                  <a:pt x="37" y="10"/>
                </a:lnTo>
                <a:lnTo>
                  <a:pt x="38" y="14"/>
                </a:lnTo>
                <a:lnTo>
                  <a:pt x="38" y="18"/>
                </a:lnTo>
                <a:lnTo>
                  <a:pt x="37" y="22"/>
                </a:lnTo>
                <a:lnTo>
                  <a:pt x="34" y="25"/>
                </a:lnTo>
                <a:lnTo>
                  <a:pt x="32" y="27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7" name="Freeform 378"/>
          <p:cNvSpPr>
            <a:spLocks/>
          </p:cNvSpPr>
          <p:nvPr/>
        </p:nvSpPr>
        <p:spPr bwMode="auto">
          <a:xfrm>
            <a:off x="4525963" y="3832225"/>
            <a:ext cx="12700" cy="17463"/>
          </a:xfrm>
          <a:custGeom>
            <a:avLst/>
            <a:gdLst>
              <a:gd name="T0" fmla="*/ 2147483647 w 31"/>
              <a:gd name="T1" fmla="*/ 2147483647 h 43"/>
              <a:gd name="T2" fmla="*/ 2147483647 w 31"/>
              <a:gd name="T3" fmla="*/ 2147483647 h 43"/>
              <a:gd name="T4" fmla="*/ 2147483647 w 31"/>
              <a:gd name="T5" fmla="*/ 2147483647 h 43"/>
              <a:gd name="T6" fmla="*/ 2147483647 w 31"/>
              <a:gd name="T7" fmla="*/ 2147483647 h 43"/>
              <a:gd name="T8" fmla="*/ 2147483647 w 31"/>
              <a:gd name="T9" fmla="*/ 2147483647 h 43"/>
              <a:gd name="T10" fmla="*/ 2147483647 w 31"/>
              <a:gd name="T11" fmla="*/ 2147483647 h 43"/>
              <a:gd name="T12" fmla="*/ 2147483647 w 31"/>
              <a:gd name="T13" fmla="*/ 2147483647 h 43"/>
              <a:gd name="T14" fmla="*/ 2147483647 w 31"/>
              <a:gd name="T15" fmla="*/ 2147483647 h 43"/>
              <a:gd name="T16" fmla="*/ 2147483647 w 31"/>
              <a:gd name="T17" fmla="*/ 2147483647 h 43"/>
              <a:gd name="T18" fmla="*/ 0 w 31"/>
              <a:gd name="T19" fmla="*/ 2147483647 h 43"/>
              <a:gd name="T20" fmla="*/ 2147483647 w 31"/>
              <a:gd name="T21" fmla="*/ 2147483647 h 43"/>
              <a:gd name="T22" fmla="*/ 2147483647 w 31"/>
              <a:gd name="T23" fmla="*/ 2147483647 h 43"/>
              <a:gd name="T24" fmla="*/ 2147483647 w 31"/>
              <a:gd name="T25" fmla="*/ 2147483647 h 43"/>
              <a:gd name="T26" fmla="*/ 2147483647 w 31"/>
              <a:gd name="T27" fmla="*/ 2147483647 h 43"/>
              <a:gd name="T28" fmla="*/ 2147483647 w 31"/>
              <a:gd name="T29" fmla="*/ 2147483647 h 43"/>
              <a:gd name="T30" fmla="*/ 2147483647 w 31"/>
              <a:gd name="T31" fmla="*/ 2147483647 h 43"/>
              <a:gd name="T32" fmla="*/ 2147483647 w 31"/>
              <a:gd name="T33" fmla="*/ 0 h 43"/>
              <a:gd name="T34" fmla="*/ 2147483647 w 31"/>
              <a:gd name="T35" fmla="*/ 2147483647 h 43"/>
              <a:gd name="T36" fmla="*/ 2147483647 w 31"/>
              <a:gd name="T37" fmla="*/ 2147483647 h 43"/>
              <a:gd name="T38" fmla="*/ 2147483647 w 31"/>
              <a:gd name="T39" fmla="*/ 2147483647 h 43"/>
              <a:gd name="T40" fmla="*/ 2147483647 w 31"/>
              <a:gd name="T41" fmla="*/ 2147483647 h 43"/>
              <a:gd name="T42" fmla="*/ 2147483647 w 31"/>
              <a:gd name="T43" fmla="*/ 2147483647 h 43"/>
              <a:gd name="T44" fmla="*/ 2147483647 w 31"/>
              <a:gd name="T45" fmla="*/ 2147483647 h 43"/>
              <a:gd name="T46" fmla="*/ 2147483647 w 31"/>
              <a:gd name="T47" fmla="*/ 2147483647 h 43"/>
              <a:gd name="T48" fmla="*/ 2147483647 w 31"/>
              <a:gd name="T49" fmla="*/ 2147483647 h 43"/>
              <a:gd name="T50" fmla="*/ 2147483647 w 31"/>
              <a:gd name="T51" fmla="*/ 2147483647 h 43"/>
              <a:gd name="T52" fmla="*/ 2147483647 w 31"/>
              <a:gd name="T53" fmla="*/ 2147483647 h 43"/>
              <a:gd name="T54" fmla="*/ 2147483647 w 31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"/>
              <a:gd name="T85" fmla="*/ 0 h 43"/>
              <a:gd name="T86" fmla="*/ 31 w 31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" h="43">
                <a:moveTo>
                  <a:pt x="26" y="42"/>
                </a:moveTo>
                <a:lnTo>
                  <a:pt x="20" y="43"/>
                </a:lnTo>
                <a:lnTo>
                  <a:pt x="16" y="43"/>
                </a:lnTo>
                <a:lnTo>
                  <a:pt x="12" y="43"/>
                </a:lnTo>
                <a:lnTo>
                  <a:pt x="9" y="40"/>
                </a:lnTo>
                <a:lnTo>
                  <a:pt x="7" y="39"/>
                </a:lnTo>
                <a:lnTo>
                  <a:pt x="4" y="37"/>
                </a:lnTo>
                <a:lnTo>
                  <a:pt x="2" y="33"/>
                </a:lnTo>
                <a:lnTo>
                  <a:pt x="1" y="28"/>
                </a:lnTo>
                <a:lnTo>
                  <a:pt x="0" y="24"/>
                </a:lnTo>
                <a:lnTo>
                  <a:pt x="1" y="18"/>
                </a:lnTo>
                <a:lnTo>
                  <a:pt x="2" y="14"/>
                </a:lnTo>
                <a:lnTo>
                  <a:pt x="3" y="9"/>
                </a:lnTo>
                <a:lnTo>
                  <a:pt x="5" y="6"/>
                </a:lnTo>
                <a:lnTo>
                  <a:pt x="9" y="2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2"/>
                </a:lnTo>
                <a:lnTo>
                  <a:pt x="26" y="5"/>
                </a:lnTo>
                <a:lnTo>
                  <a:pt x="29" y="8"/>
                </a:lnTo>
                <a:lnTo>
                  <a:pt x="30" y="10"/>
                </a:lnTo>
                <a:lnTo>
                  <a:pt x="31" y="15"/>
                </a:lnTo>
                <a:lnTo>
                  <a:pt x="31" y="17"/>
                </a:lnTo>
                <a:lnTo>
                  <a:pt x="30" y="20"/>
                </a:lnTo>
                <a:lnTo>
                  <a:pt x="29" y="24"/>
                </a:lnTo>
                <a:lnTo>
                  <a:pt x="26" y="26"/>
                </a:lnTo>
                <a:lnTo>
                  <a:pt x="21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8" name="Freeform 379"/>
          <p:cNvSpPr>
            <a:spLocks/>
          </p:cNvSpPr>
          <p:nvPr/>
        </p:nvSpPr>
        <p:spPr bwMode="auto">
          <a:xfrm>
            <a:off x="4454525" y="3805238"/>
            <a:ext cx="14288" cy="14287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2147483647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0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2" y="39"/>
                </a:moveTo>
                <a:lnTo>
                  <a:pt x="7" y="36"/>
                </a:lnTo>
                <a:lnTo>
                  <a:pt x="5" y="33"/>
                </a:lnTo>
                <a:lnTo>
                  <a:pt x="3" y="30"/>
                </a:lnTo>
                <a:lnTo>
                  <a:pt x="2" y="27"/>
                </a:lnTo>
                <a:lnTo>
                  <a:pt x="0" y="23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7" y="8"/>
                </a:lnTo>
                <a:lnTo>
                  <a:pt x="12" y="4"/>
                </a:lnTo>
                <a:lnTo>
                  <a:pt x="15" y="2"/>
                </a:lnTo>
                <a:lnTo>
                  <a:pt x="19" y="1"/>
                </a:lnTo>
                <a:lnTo>
                  <a:pt x="24" y="0"/>
                </a:lnTo>
                <a:lnTo>
                  <a:pt x="28" y="0"/>
                </a:lnTo>
                <a:lnTo>
                  <a:pt x="32" y="1"/>
                </a:lnTo>
                <a:lnTo>
                  <a:pt x="34" y="3"/>
                </a:lnTo>
                <a:lnTo>
                  <a:pt x="36" y="6"/>
                </a:lnTo>
                <a:lnTo>
                  <a:pt x="38" y="10"/>
                </a:lnTo>
                <a:lnTo>
                  <a:pt x="38" y="13"/>
                </a:lnTo>
                <a:lnTo>
                  <a:pt x="38" y="18"/>
                </a:lnTo>
                <a:lnTo>
                  <a:pt x="37" y="21"/>
                </a:lnTo>
                <a:lnTo>
                  <a:pt x="35" y="24"/>
                </a:lnTo>
                <a:lnTo>
                  <a:pt x="33" y="27"/>
                </a:lnTo>
                <a:lnTo>
                  <a:pt x="31" y="28"/>
                </a:lnTo>
                <a:lnTo>
                  <a:pt x="27" y="29"/>
                </a:lnTo>
                <a:lnTo>
                  <a:pt x="23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9" name="Freeform 380"/>
          <p:cNvSpPr>
            <a:spLocks/>
          </p:cNvSpPr>
          <p:nvPr/>
        </p:nvSpPr>
        <p:spPr bwMode="auto">
          <a:xfrm>
            <a:off x="4514850" y="3652838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0" y="17"/>
                </a:lnTo>
                <a:lnTo>
                  <a:pt x="39" y="20"/>
                </a:lnTo>
                <a:lnTo>
                  <a:pt x="38" y="22"/>
                </a:lnTo>
                <a:lnTo>
                  <a:pt x="34" y="25"/>
                </a:lnTo>
                <a:lnTo>
                  <a:pt x="30" y="28"/>
                </a:lnTo>
                <a:lnTo>
                  <a:pt x="24" y="29"/>
                </a:lnTo>
                <a:lnTo>
                  <a:pt x="20" y="30"/>
                </a:lnTo>
                <a:lnTo>
                  <a:pt x="14" y="29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4" y="4"/>
                </a:lnTo>
                <a:lnTo>
                  <a:pt x="6" y="1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0" name="Freeform 381"/>
          <p:cNvSpPr>
            <a:spLocks/>
          </p:cNvSpPr>
          <p:nvPr/>
        </p:nvSpPr>
        <p:spPr bwMode="auto">
          <a:xfrm>
            <a:off x="4473575" y="3590925"/>
            <a:ext cx="17463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4" y="26"/>
                </a:lnTo>
                <a:lnTo>
                  <a:pt x="2" y="22"/>
                </a:lnTo>
                <a:lnTo>
                  <a:pt x="1" y="19"/>
                </a:lnTo>
                <a:lnTo>
                  <a:pt x="0" y="16"/>
                </a:lnTo>
                <a:lnTo>
                  <a:pt x="1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1" name="Freeform 382"/>
          <p:cNvSpPr>
            <a:spLocks/>
          </p:cNvSpPr>
          <p:nvPr/>
        </p:nvSpPr>
        <p:spPr bwMode="auto">
          <a:xfrm>
            <a:off x="4476750" y="361791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1" y="18"/>
                </a:lnTo>
                <a:lnTo>
                  <a:pt x="40" y="20"/>
                </a:lnTo>
                <a:lnTo>
                  <a:pt x="39" y="23"/>
                </a:lnTo>
                <a:lnTo>
                  <a:pt x="34" y="25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7" y="27"/>
                </a:lnTo>
                <a:lnTo>
                  <a:pt x="4" y="24"/>
                </a:lnTo>
                <a:lnTo>
                  <a:pt x="2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3" y="7"/>
                </a:lnTo>
                <a:lnTo>
                  <a:pt x="5" y="4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2" name="Freeform 383"/>
          <p:cNvSpPr>
            <a:spLocks/>
          </p:cNvSpPr>
          <p:nvPr/>
        </p:nvSpPr>
        <p:spPr bwMode="auto">
          <a:xfrm>
            <a:off x="4510088" y="3605213"/>
            <a:ext cx="17462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6"/>
                </a:lnTo>
                <a:lnTo>
                  <a:pt x="41" y="10"/>
                </a:lnTo>
                <a:lnTo>
                  <a:pt x="41" y="14"/>
                </a:lnTo>
                <a:lnTo>
                  <a:pt x="41" y="17"/>
                </a:lnTo>
                <a:lnTo>
                  <a:pt x="40" y="20"/>
                </a:lnTo>
                <a:lnTo>
                  <a:pt x="38" y="23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4" y="5"/>
                </a:lnTo>
                <a:lnTo>
                  <a:pt x="7" y="1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4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3" name="Freeform 384"/>
          <p:cNvSpPr>
            <a:spLocks/>
          </p:cNvSpPr>
          <p:nvPr/>
        </p:nvSpPr>
        <p:spPr bwMode="auto">
          <a:xfrm>
            <a:off x="4514850" y="3584575"/>
            <a:ext cx="15875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1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4" y="31"/>
                </a:lnTo>
                <a:lnTo>
                  <a:pt x="20" y="31"/>
                </a:lnTo>
                <a:lnTo>
                  <a:pt x="14" y="31"/>
                </a:lnTo>
                <a:lnTo>
                  <a:pt x="10" y="30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0" y="12"/>
                </a:lnTo>
                <a:lnTo>
                  <a:pt x="2" y="8"/>
                </a:lnTo>
                <a:lnTo>
                  <a:pt x="4" y="5"/>
                </a:lnTo>
                <a:lnTo>
                  <a:pt x="6" y="3"/>
                </a:lnTo>
                <a:lnTo>
                  <a:pt x="10" y="2"/>
                </a:lnTo>
                <a:lnTo>
                  <a:pt x="13" y="0"/>
                </a:lnTo>
                <a:lnTo>
                  <a:pt x="16" y="2"/>
                </a:lnTo>
                <a:lnTo>
                  <a:pt x="20" y="3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4" name="Freeform 385"/>
          <p:cNvSpPr>
            <a:spLocks/>
          </p:cNvSpPr>
          <p:nvPr/>
        </p:nvSpPr>
        <p:spPr bwMode="auto">
          <a:xfrm>
            <a:off x="4376738" y="3713163"/>
            <a:ext cx="17462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40" y="27"/>
                </a:lnTo>
                <a:lnTo>
                  <a:pt x="37" y="30"/>
                </a:lnTo>
                <a:lnTo>
                  <a:pt x="34" y="34"/>
                </a:lnTo>
                <a:lnTo>
                  <a:pt x="32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5"/>
                </a:lnTo>
                <a:lnTo>
                  <a:pt x="8" y="2"/>
                </a:lnTo>
                <a:lnTo>
                  <a:pt x="12" y="1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5" name="Freeform 386"/>
          <p:cNvSpPr>
            <a:spLocks/>
          </p:cNvSpPr>
          <p:nvPr/>
        </p:nvSpPr>
        <p:spPr bwMode="auto">
          <a:xfrm>
            <a:off x="4376738" y="3644900"/>
            <a:ext cx="17462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40" y="27"/>
                </a:lnTo>
                <a:lnTo>
                  <a:pt x="37" y="30"/>
                </a:lnTo>
                <a:lnTo>
                  <a:pt x="34" y="32"/>
                </a:lnTo>
                <a:lnTo>
                  <a:pt x="32" y="35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7" y="35"/>
                </a:lnTo>
                <a:lnTo>
                  <a:pt x="12" y="32"/>
                </a:lnTo>
                <a:lnTo>
                  <a:pt x="8" y="29"/>
                </a:lnTo>
                <a:lnTo>
                  <a:pt x="4" y="25"/>
                </a:lnTo>
                <a:lnTo>
                  <a:pt x="2" y="21"/>
                </a:lnTo>
                <a:lnTo>
                  <a:pt x="1" y="17"/>
                </a:lnTo>
                <a:lnTo>
                  <a:pt x="0" y="13"/>
                </a:lnTo>
                <a:lnTo>
                  <a:pt x="1" y="10"/>
                </a:lnTo>
                <a:lnTo>
                  <a:pt x="2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7" y="6"/>
                </a:lnTo>
                <a:lnTo>
                  <a:pt x="29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6" name="Freeform 387"/>
          <p:cNvSpPr>
            <a:spLocks/>
          </p:cNvSpPr>
          <p:nvPr/>
        </p:nvSpPr>
        <p:spPr bwMode="auto">
          <a:xfrm>
            <a:off x="4378325" y="3686175"/>
            <a:ext cx="17463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0" y="5"/>
                </a:lnTo>
                <a:lnTo>
                  <a:pt x="42" y="10"/>
                </a:lnTo>
                <a:lnTo>
                  <a:pt x="42" y="13"/>
                </a:lnTo>
                <a:lnTo>
                  <a:pt x="40" y="16"/>
                </a:lnTo>
                <a:lnTo>
                  <a:pt x="39" y="20"/>
                </a:lnTo>
                <a:lnTo>
                  <a:pt x="37" y="22"/>
                </a:lnTo>
                <a:lnTo>
                  <a:pt x="34" y="25"/>
                </a:lnTo>
                <a:lnTo>
                  <a:pt x="29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5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7" name="Freeform 388"/>
          <p:cNvSpPr>
            <a:spLocks/>
          </p:cNvSpPr>
          <p:nvPr/>
        </p:nvSpPr>
        <p:spPr bwMode="auto">
          <a:xfrm>
            <a:off x="4364038" y="3759200"/>
            <a:ext cx="15875" cy="14288"/>
          </a:xfrm>
          <a:custGeom>
            <a:avLst/>
            <a:gdLst>
              <a:gd name="T0" fmla="*/ 2147483647 w 42"/>
              <a:gd name="T1" fmla="*/ 2147483647 h 35"/>
              <a:gd name="T2" fmla="*/ 2147483647 w 42"/>
              <a:gd name="T3" fmla="*/ 2147483647 h 35"/>
              <a:gd name="T4" fmla="*/ 2147483647 w 42"/>
              <a:gd name="T5" fmla="*/ 2147483647 h 35"/>
              <a:gd name="T6" fmla="*/ 2147483647 w 42"/>
              <a:gd name="T7" fmla="*/ 2147483647 h 35"/>
              <a:gd name="T8" fmla="*/ 2147483647 w 42"/>
              <a:gd name="T9" fmla="*/ 2147483647 h 35"/>
              <a:gd name="T10" fmla="*/ 2147483647 w 42"/>
              <a:gd name="T11" fmla="*/ 2147483647 h 35"/>
              <a:gd name="T12" fmla="*/ 2147483647 w 42"/>
              <a:gd name="T13" fmla="*/ 2147483647 h 35"/>
              <a:gd name="T14" fmla="*/ 2147483647 w 42"/>
              <a:gd name="T15" fmla="*/ 2147483647 h 35"/>
              <a:gd name="T16" fmla="*/ 2147483647 w 42"/>
              <a:gd name="T17" fmla="*/ 2147483647 h 35"/>
              <a:gd name="T18" fmla="*/ 2147483647 w 42"/>
              <a:gd name="T19" fmla="*/ 2147483647 h 35"/>
              <a:gd name="T20" fmla="*/ 2147483647 w 42"/>
              <a:gd name="T21" fmla="*/ 2147483647 h 35"/>
              <a:gd name="T22" fmla="*/ 2147483647 w 42"/>
              <a:gd name="T23" fmla="*/ 2147483647 h 35"/>
              <a:gd name="T24" fmla="*/ 2147483647 w 42"/>
              <a:gd name="T25" fmla="*/ 2147483647 h 35"/>
              <a:gd name="T26" fmla="*/ 0 w 42"/>
              <a:gd name="T27" fmla="*/ 2147483647 h 35"/>
              <a:gd name="T28" fmla="*/ 0 w 42"/>
              <a:gd name="T29" fmla="*/ 2147483647 h 35"/>
              <a:gd name="T30" fmla="*/ 0 w 42"/>
              <a:gd name="T31" fmla="*/ 2147483647 h 35"/>
              <a:gd name="T32" fmla="*/ 2147483647 w 42"/>
              <a:gd name="T33" fmla="*/ 2147483647 h 35"/>
              <a:gd name="T34" fmla="*/ 2147483647 w 42"/>
              <a:gd name="T35" fmla="*/ 2147483647 h 35"/>
              <a:gd name="T36" fmla="*/ 2147483647 w 42"/>
              <a:gd name="T37" fmla="*/ 2147483647 h 35"/>
              <a:gd name="T38" fmla="*/ 2147483647 w 42"/>
              <a:gd name="T39" fmla="*/ 0 h 35"/>
              <a:gd name="T40" fmla="*/ 2147483647 w 42"/>
              <a:gd name="T41" fmla="*/ 0 h 35"/>
              <a:gd name="T42" fmla="*/ 2147483647 w 42"/>
              <a:gd name="T43" fmla="*/ 0 h 35"/>
              <a:gd name="T44" fmla="*/ 2147483647 w 42"/>
              <a:gd name="T45" fmla="*/ 2147483647 h 35"/>
              <a:gd name="T46" fmla="*/ 2147483647 w 42"/>
              <a:gd name="T47" fmla="*/ 2147483647 h 35"/>
              <a:gd name="T48" fmla="*/ 2147483647 w 42"/>
              <a:gd name="T49" fmla="*/ 2147483647 h 35"/>
              <a:gd name="T50" fmla="*/ 2147483647 w 42"/>
              <a:gd name="T51" fmla="*/ 2147483647 h 35"/>
              <a:gd name="T52" fmla="*/ 2147483647 w 42"/>
              <a:gd name="T53" fmla="*/ 2147483647 h 35"/>
              <a:gd name="T54" fmla="*/ 2147483647 w 42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5"/>
              <a:gd name="T86" fmla="*/ 42 w 42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5">
                <a:moveTo>
                  <a:pt x="42" y="22"/>
                </a:moveTo>
                <a:lnTo>
                  <a:pt x="39" y="26"/>
                </a:lnTo>
                <a:lnTo>
                  <a:pt x="37" y="30"/>
                </a:lnTo>
                <a:lnTo>
                  <a:pt x="35" y="32"/>
                </a:lnTo>
                <a:lnTo>
                  <a:pt x="32" y="34"/>
                </a:lnTo>
                <a:lnTo>
                  <a:pt x="28" y="35"/>
                </a:lnTo>
                <a:lnTo>
                  <a:pt x="26" y="35"/>
                </a:lnTo>
                <a:lnTo>
                  <a:pt x="20" y="35"/>
                </a:lnTo>
                <a:lnTo>
                  <a:pt x="16" y="34"/>
                </a:lnTo>
                <a:lnTo>
                  <a:pt x="12" y="31"/>
                </a:lnTo>
                <a:lnTo>
                  <a:pt x="8" y="29"/>
                </a:lnTo>
                <a:lnTo>
                  <a:pt x="5" y="24"/>
                </a:lnTo>
                <a:lnTo>
                  <a:pt x="2" y="21"/>
                </a:lnTo>
                <a:lnTo>
                  <a:pt x="0" y="16"/>
                </a:lnTo>
                <a:lnTo>
                  <a:pt x="0" y="13"/>
                </a:lnTo>
                <a:lnTo>
                  <a:pt x="0" y="8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5" y="3"/>
                </a:lnTo>
                <a:lnTo>
                  <a:pt x="27" y="5"/>
                </a:lnTo>
                <a:lnTo>
                  <a:pt x="28" y="8"/>
                </a:lnTo>
                <a:lnTo>
                  <a:pt x="29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8" name="Freeform 389"/>
          <p:cNvSpPr>
            <a:spLocks/>
          </p:cNvSpPr>
          <p:nvPr/>
        </p:nvSpPr>
        <p:spPr bwMode="auto">
          <a:xfrm>
            <a:off x="4346575" y="3709988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0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1" y="27"/>
                </a:lnTo>
                <a:lnTo>
                  <a:pt x="37" y="30"/>
                </a:lnTo>
                <a:lnTo>
                  <a:pt x="35" y="34"/>
                </a:lnTo>
                <a:lnTo>
                  <a:pt x="33" y="35"/>
                </a:lnTo>
                <a:lnTo>
                  <a:pt x="29" y="36"/>
                </a:lnTo>
                <a:lnTo>
                  <a:pt x="26" y="37"/>
                </a:lnTo>
                <a:lnTo>
                  <a:pt x="22" y="37"/>
                </a:lnTo>
                <a:lnTo>
                  <a:pt x="17" y="35"/>
                </a:lnTo>
                <a:lnTo>
                  <a:pt x="13" y="33"/>
                </a:lnTo>
                <a:lnTo>
                  <a:pt x="8" y="29"/>
                </a:lnTo>
                <a:lnTo>
                  <a:pt x="5" y="26"/>
                </a:lnTo>
                <a:lnTo>
                  <a:pt x="3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6" y="5"/>
                </a:lnTo>
                <a:lnTo>
                  <a:pt x="8" y="2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9" name="Freeform 390"/>
          <p:cNvSpPr>
            <a:spLocks/>
          </p:cNvSpPr>
          <p:nvPr/>
        </p:nvSpPr>
        <p:spPr bwMode="auto">
          <a:xfrm>
            <a:off x="4346575" y="3641725"/>
            <a:ext cx="15875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2147483647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2"/>
                </a:moveTo>
                <a:lnTo>
                  <a:pt x="41" y="27"/>
                </a:lnTo>
                <a:lnTo>
                  <a:pt x="37" y="30"/>
                </a:lnTo>
                <a:lnTo>
                  <a:pt x="35" y="32"/>
                </a:lnTo>
                <a:lnTo>
                  <a:pt x="33" y="35"/>
                </a:lnTo>
                <a:lnTo>
                  <a:pt x="29" y="36"/>
                </a:lnTo>
                <a:lnTo>
                  <a:pt x="26" y="36"/>
                </a:lnTo>
                <a:lnTo>
                  <a:pt x="22" y="36"/>
                </a:lnTo>
                <a:lnTo>
                  <a:pt x="17" y="35"/>
                </a:lnTo>
                <a:lnTo>
                  <a:pt x="13" y="31"/>
                </a:lnTo>
                <a:lnTo>
                  <a:pt x="8" y="29"/>
                </a:lnTo>
                <a:lnTo>
                  <a:pt x="5" y="25"/>
                </a:lnTo>
                <a:lnTo>
                  <a:pt x="3" y="21"/>
                </a:lnTo>
                <a:lnTo>
                  <a:pt x="1" y="17"/>
                </a:lnTo>
                <a:lnTo>
                  <a:pt x="0" y="13"/>
                </a:lnTo>
                <a:lnTo>
                  <a:pt x="1" y="9"/>
                </a:lnTo>
                <a:lnTo>
                  <a:pt x="3" y="7"/>
                </a:lnTo>
                <a:lnTo>
                  <a:pt x="6" y="3"/>
                </a:lnTo>
                <a:lnTo>
                  <a:pt x="8" y="1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7" y="6"/>
                </a:lnTo>
                <a:lnTo>
                  <a:pt x="29" y="9"/>
                </a:lnTo>
                <a:lnTo>
                  <a:pt x="29" y="12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0" name="Freeform 391"/>
          <p:cNvSpPr>
            <a:spLocks/>
          </p:cNvSpPr>
          <p:nvPr/>
        </p:nvSpPr>
        <p:spPr bwMode="auto">
          <a:xfrm>
            <a:off x="4346575" y="3681413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0" y="17"/>
                </a:lnTo>
                <a:lnTo>
                  <a:pt x="39" y="20"/>
                </a:lnTo>
                <a:lnTo>
                  <a:pt x="37" y="22"/>
                </a:lnTo>
                <a:lnTo>
                  <a:pt x="33" y="25"/>
                </a:lnTo>
                <a:lnTo>
                  <a:pt x="29" y="28"/>
                </a:lnTo>
                <a:lnTo>
                  <a:pt x="24" y="29"/>
                </a:lnTo>
                <a:lnTo>
                  <a:pt x="20" y="30"/>
                </a:lnTo>
                <a:lnTo>
                  <a:pt x="14" y="29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4" y="4"/>
                </a:lnTo>
                <a:lnTo>
                  <a:pt x="6" y="1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1" name="Freeform 392"/>
          <p:cNvSpPr>
            <a:spLocks/>
          </p:cNvSpPr>
          <p:nvPr/>
        </p:nvSpPr>
        <p:spPr bwMode="auto">
          <a:xfrm>
            <a:off x="4332288" y="3756025"/>
            <a:ext cx="17462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4"/>
                </a:moveTo>
                <a:lnTo>
                  <a:pt x="39" y="28"/>
                </a:lnTo>
                <a:lnTo>
                  <a:pt x="37" y="32"/>
                </a:lnTo>
                <a:lnTo>
                  <a:pt x="34" y="34"/>
                </a:lnTo>
                <a:lnTo>
                  <a:pt x="31" y="36"/>
                </a:lnTo>
                <a:lnTo>
                  <a:pt x="28" y="37"/>
                </a:lnTo>
                <a:lnTo>
                  <a:pt x="25" y="37"/>
                </a:lnTo>
                <a:lnTo>
                  <a:pt x="20" y="37"/>
                </a:lnTo>
                <a:lnTo>
                  <a:pt x="15" y="36"/>
                </a:lnTo>
                <a:lnTo>
                  <a:pt x="12" y="33"/>
                </a:lnTo>
                <a:lnTo>
                  <a:pt x="8" y="31"/>
                </a:lnTo>
                <a:lnTo>
                  <a:pt x="4" y="26"/>
                </a:lnTo>
                <a:lnTo>
                  <a:pt x="2" y="23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2" y="7"/>
                </a:lnTo>
                <a:lnTo>
                  <a:pt x="4" y="5"/>
                </a:lnTo>
                <a:lnTo>
                  <a:pt x="8" y="3"/>
                </a:lnTo>
                <a:lnTo>
                  <a:pt x="11" y="2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4" y="5"/>
                </a:lnTo>
                <a:lnTo>
                  <a:pt x="27" y="7"/>
                </a:lnTo>
                <a:lnTo>
                  <a:pt x="28" y="11"/>
                </a:lnTo>
                <a:lnTo>
                  <a:pt x="29" y="14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2" name="Freeform 393"/>
          <p:cNvSpPr>
            <a:spLocks/>
          </p:cNvSpPr>
          <p:nvPr/>
        </p:nvSpPr>
        <p:spPr bwMode="auto">
          <a:xfrm>
            <a:off x="4302125" y="3741738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1"/>
                </a:lnTo>
                <a:lnTo>
                  <a:pt x="34" y="33"/>
                </a:lnTo>
                <a:lnTo>
                  <a:pt x="31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2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4" y="3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3" name="Freeform 394"/>
          <p:cNvSpPr>
            <a:spLocks/>
          </p:cNvSpPr>
          <p:nvPr/>
        </p:nvSpPr>
        <p:spPr bwMode="auto">
          <a:xfrm>
            <a:off x="4302125" y="3675063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0"/>
                </a:lnTo>
                <a:lnTo>
                  <a:pt x="34" y="33"/>
                </a:lnTo>
                <a:lnTo>
                  <a:pt x="31" y="34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7" y="34"/>
                </a:lnTo>
                <a:lnTo>
                  <a:pt x="12" y="32"/>
                </a:lnTo>
                <a:lnTo>
                  <a:pt x="8" y="29"/>
                </a:lnTo>
                <a:lnTo>
                  <a:pt x="4" y="25"/>
                </a:lnTo>
                <a:lnTo>
                  <a:pt x="2" y="21"/>
                </a:lnTo>
                <a:lnTo>
                  <a:pt x="0" y="16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4" y="3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4" name="Freeform 395"/>
          <p:cNvSpPr>
            <a:spLocks/>
          </p:cNvSpPr>
          <p:nvPr/>
        </p:nvSpPr>
        <p:spPr bwMode="auto">
          <a:xfrm>
            <a:off x="4303713" y="3714750"/>
            <a:ext cx="17462" cy="11113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2"/>
                </a:moveTo>
                <a:lnTo>
                  <a:pt x="41" y="6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6" y="30"/>
                </a:lnTo>
                <a:lnTo>
                  <a:pt x="20" y="31"/>
                </a:lnTo>
                <a:lnTo>
                  <a:pt x="16" y="31"/>
                </a:lnTo>
                <a:lnTo>
                  <a:pt x="11" y="30"/>
                </a:lnTo>
                <a:lnTo>
                  <a:pt x="7" y="27"/>
                </a:lnTo>
                <a:lnTo>
                  <a:pt x="3" y="25"/>
                </a:lnTo>
                <a:lnTo>
                  <a:pt x="1" y="23"/>
                </a:lnTo>
                <a:lnTo>
                  <a:pt x="0" y="18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5" name="Freeform 396"/>
          <p:cNvSpPr>
            <a:spLocks/>
          </p:cNvSpPr>
          <p:nvPr/>
        </p:nvSpPr>
        <p:spPr bwMode="auto">
          <a:xfrm>
            <a:off x="4289425" y="3787775"/>
            <a:ext cx="15875" cy="15875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0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3"/>
                </a:moveTo>
                <a:lnTo>
                  <a:pt x="40" y="27"/>
                </a:lnTo>
                <a:lnTo>
                  <a:pt x="38" y="31"/>
                </a:lnTo>
                <a:lnTo>
                  <a:pt x="35" y="33"/>
                </a:lnTo>
                <a:lnTo>
                  <a:pt x="32" y="35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5"/>
                </a:lnTo>
                <a:lnTo>
                  <a:pt x="12" y="33"/>
                </a:lnTo>
                <a:lnTo>
                  <a:pt x="9" y="29"/>
                </a:lnTo>
                <a:lnTo>
                  <a:pt x="6" y="26"/>
                </a:lnTo>
                <a:lnTo>
                  <a:pt x="3" y="22"/>
                </a:lnTo>
                <a:lnTo>
                  <a:pt x="1" y="17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6" y="4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4" y="1"/>
                </a:lnTo>
                <a:lnTo>
                  <a:pt x="26" y="4"/>
                </a:lnTo>
                <a:lnTo>
                  <a:pt x="28" y="6"/>
                </a:lnTo>
                <a:lnTo>
                  <a:pt x="29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6" name="Freeform 397"/>
          <p:cNvSpPr>
            <a:spLocks/>
          </p:cNvSpPr>
          <p:nvPr/>
        </p:nvSpPr>
        <p:spPr bwMode="auto">
          <a:xfrm>
            <a:off x="4271963" y="3738563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2" y="36"/>
                </a:lnTo>
                <a:lnTo>
                  <a:pt x="29" y="37"/>
                </a:lnTo>
                <a:lnTo>
                  <a:pt x="26" y="37"/>
                </a:lnTo>
                <a:lnTo>
                  <a:pt x="22" y="37"/>
                </a:lnTo>
                <a:lnTo>
                  <a:pt x="17" y="35"/>
                </a:lnTo>
                <a:lnTo>
                  <a:pt x="13" y="32"/>
                </a:lnTo>
                <a:lnTo>
                  <a:pt x="8" y="29"/>
                </a:lnTo>
                <a:lnTo>
                  <a:pt x="5" y="26"/>
                </a:lnTo>
                <a:lnTo>
                  <a:pt x="2" y="21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6" y="0"/>
                </a:lnTo>
                <a:lnTo>
                  <a:pt x="19" y="0"/>
                </a:lnTo>
                <a:lnTo>
                  <a:pt x="23" y="2"/>
                </a:lnTo>
                <a:lnTo>
                  <a:pt x="25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7" name="Freeform 398"/>
          <p:cNvSpPr>
            <a:spLocks/>
          </p:cNvSpPr>
          <p:nvPr/>
        </p:nvSpPr>
        <p:spPr bwMode="auto">
          <a:xfrm>
            <a:off x="4271963" y="3670300"/>
            <a:ext cx="15875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0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39" y="27"/>
                </a:lnTo>
                <a:lnTo>
                  <a:pt x="37" y="30"/>
                </a:lnTo>
                <a:lnTo>
                  <a:pt x="35" y="32"/>
                </a:lnTo>
                <a:lnTo>
                  <a:pt x="32" y="34"/>
                </a:lnTo>
                <a:lnTo>
                  <a:pt x="29" y="36"/>
                </a:lnTo>
                <a:lnTo>
                  <a:pt x="26" y="37"/>
                </a:lnTo>
                <a:lnTo>
                  <a:pt x="22" y="36"/>
                </a:lnTo>
                <a:lnTo>
                  <a:pt x="17" y="34"/>
                </a:lnTo>
                <a:lnTo>
                  <a:pt x="13" y="32"/>
                </a:lnTo>
                <a:lnTo>
                  <a:pt x="8" y="29"/>
                </a:lnTo>
                <a:lnTo>
                  <a:pt x="5" y="25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5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8" name="Freeform 399"/>
          <p:cNvSpPr>
            <a:spLocks/>
          </p:cNvSpPr>
          <p:nvPr/>
        </p:nvSpPr>
        <p:spPr bwMode="auto">
          <a:xfrm>
            <a:off x="4271963" y="3711575"/>
            <a:ext cx="17462" cy="11113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0 w 43"/>
              <a:gd name="T33" fmla="*/ 2147483647 h 31"/>
              <a:gd name="T34" fmla="*/ 0 w 43"/>
              <a:gd name="T35" fmla="*/ 2147483647 h 31"/>
              <a:gd name="T36" fmla="*/ 2147483647 w 43"/>
              <a:gd name="T37" fmla="*/ 2147483647 h 31"/>
              <a:gd name="T38" fmla="*/ 2147483647 w 43"/>
              <a:gd name="T39" fmla="*/ 2147483647 h 31"/>
              <a:gd name="T40" fmla="*/ 2147483647 w 43"/>
              <a:gd name="T41" fmla="*/ 2147483647 h 31"/>
              <a:gd name="T42" fmla="*/ 2147483647 w 43"/>
              <a:gd name="T43" fmla="*/ 2147483647 h 31"/>
              <a:gd name="T44" fmla="*/ 2147483647 w 43"/>
              <a:gd name="T45" fmla="*/ 0 h 31"/>
              <a:gd name="T46" fmla="*/ 2147483647 w 43"/>
              <a:gd name="T47" fmla="*/ 0 h 31"/>
              <a:gd name="T48" fmla="*/ 2147483647 w 43"/>
              <a:gd name="T49" fmla="*/ 0 h 31"/>
              <a:gd name="T50" fmla="*/ 2147483647 w 43"/>
              <a:gd name="T51" fmla="*/ 2147483647 h 31"/>
              <a:gd name="T52" fmla="*/ 2147483647 w 43"/>
              <a:gd name="T53" fmla="*/ 2147483647 h 31"/>
              <a:gd name="T54" fmla="*/ 2147483647 w 43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1"/>
              <a:gd name="T86" fmla="*/ 43 w 43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1">
                <a:moveTo>
                  <a:pt x="40" y="2"/>
                </a:moveTo>
                <a:lnTo>
                  <a:pt x="42" y="6"/>
                </a:lnTo>
                <a:lnTo>
                  <a:pt x="43" y="11"/>
                </a:lnTo>
                <a:lnTo>
                  <a:pt x="43" y="14"/>
                </a:lnTo>
                <a:lnTo>
                  <a:pt x="42" y="17"/>
                </a:lnTo>
                <a:lnTo>
                  <a:pt x="41" y="21"/>
                </a:lnTo>
                <a:lnTo>
                  <a:pt x="39" y="23"/>
                </a:lnTo>
                <a:lnTo>
                  <a:pt x="35" y="26"/>
                </a:lnTo>
                <a:lnTo>
                  <a:pt x="31" y="28"/>
                </a:lnTo>
                <a:lnTo>
                  <a:pt x="26" y="30"/>
                </a:lnTo>
                <a:lnTo>
                  <a:pt x="22" y="31"/>
                </a:lnTo>
                <a:lnTo>
                  <a:pt x="16" y="31"/>
                </a:lnTo>
                <a:lnTo>
                  <a:pt x="12" y="30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8"/>
                </a:lnTo>
                <a:lnTo>
                  <a:pt x="0" y="15"/>
                </a:lnTo>
                <a:lnTo>
                  <a:pt x="2" y="12"/>
                </a:lnTo>
                <a:lnTo>
                  <a:pt x="3" y="8"/>
                </a:lnTo>
                <a:lnTo>
                  <a:pt x="5" y="5"/>
                </a:lnTo>
                <a:lnTo>
                  <a:pt x="8" y="3"/>
                </a:lnTo>
                <a:lnTo>
                  <a:pt x="12" y="0"/>
                </a:lnTo>
                <a:lnTo>
                  <a:pt x="15" y="0"/>
                </a:lnTo>
                <a:lnTo>
                  <a:pt x="17" y="0"/>
                </a:lnTo>
                <a:lnTo>
                  <a:pt x="21" y="2"/>
                </a:lnTo>
                <a:lnTo>
                  <a:pt x="25" y="4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9" name="Freeform 400"/>
          <p:cNvSpPr>
            <a:spLocks/>
          </p:cNvSpPr>
          <p:nvPr/>
        </p:nvSpPr>
        <p:spPr bwMode="auto">
          <a:xfrm>
            <a:off x="4257675" y="3784600"/>
            <a:ext cx="17463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2147483647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3"/>
                </a:moveTo>
                <a:lnTo>
                  <a:pt x="40" y="27"/>
                </a:lnTo>
                <a:lnTo>
                  <a:pt x="38" y="31"/>
                </a:lnTo>
                <a:lnTo>
                  <a:pt x="34" y="33"/>
                </a:lnTo>
                <a:lnTo>
                  <a:pt x="32" y="35"/>
                </a:lnTo>
                <a:lnTo>
                  <a:pt x="29" y="36"/>
                </a:lnTo>
                <a:lnTo>
                  <a:pt x="25" y="36"/>
                </a:lnTo>
                <a:lnTo>
                  <a:pt x="21" y="36"/>
                </a:lnTo>
                <a:lnTo>
                  <a:pt x="16" y="35"/>
                </a:lnTo>
                <a:lnTo>
                  <a:pt x="12" y="33"/>
                </a:lnTo>
                <a:lnTo>
                  <a:pt x="9" y="29"/>
                </a:lnTo>
                <a:lnTo>
                  <a:pt x="5" y="25"/>
                </a:lnTo>
                <a:lnTo>
                  <a:pt x="3" y="22"/>
                </a:lnTo>
                <a:lnTo>
                  <a:pt x="1" y="17"/>
                </a:lnTo>
                <a:lnTo>
                  <a:pt x="0" y="14"/>
                </a:lnTo>
                <a:lnTo>
                  <a:pt x="1" y="9"/>
                </a:lnTo>
                <a:lnTo>
                  <a:pt x="3" y="7"/>
                </a:lnTo>
                <a:lnTo>
                  <a:pt x="5" y="4"/>
                </a:ln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20" y="0"/>
                </a:lnTo>
                <a:lnTo>
                  <a:pt x="23" y="1"/>
                </a:lnTo>
                <a:lnTo>
                  <a:pt x="25" y="4"/>
                </a:lnTo>
                <a:lnTo>
                  <a:pt x="28" y="6"/>
                </a:lnTo>
                <a:lnTo>
                  <a:pt x="29" y="9"/>
                </a:lnTo>
                <a:lnTo>
                  <a:pt x="30" y="13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0" name="Freeform 401"/>
          <p:cNvSpPr>
            <a:spLocks/>
          </p:cNvSpPr>
          <p:nvPr/>
        </p:nvSpPr>
        <p:spPr bwMode="auto">
          <a:xfrm>
            <a:off x="4354513" y="3810000"/>
            <a:ext cx="15875" cy="15875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0 w 37"/>
              <a:gd name="T9" fmla="*/ 2147483647 h 41"/>
              <a:gd name="T10" fmla="*/ 0 w 37"/>
              <a:gd name="T11" fmla="*/ 2147483647 h 41"/>
              <a:gd name="T12" fmla="*/ 0 w 37"/>
              <a:gd name="T13" fmla="*/ 2147483647 h 41"/>
              <a:gd name="T14" fmla="*/ 0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2147483647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0 h 41"/>
              <a:gd name="T28" fmla="*/ 2147483647 w 37"/>
              <a:gd name="T29" fmla="*/ 0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2147483647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2147483647 w 37"/>
              <a:gd name="T51" fmla="*/ 2147483647 h 41"/>
              <a:gd name="T52" fmla="*/ 2147483647 w 37"/>
              <a:gd name="T53" fmla="*/ 2147483647 h 41"/>
              <a:gd name="T54" fmla="*/ 2147483647 w 37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1"/>
              <a:gd name="T86" fmla="*/ 37 w 37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1">
                <a:moveTo>
                  <a:pt x="12" y="41"/>
                </a:moveTo>
                <a:lnTo>
                  <a:pt x="8" y="38"/>
                </a:lnTo>
                <a:lnTo>
                  <a:pt x="4" y="35"/>
                </a:lnTo>
                <a:lnTo>
                  <a:pt x="2" y="33"/>
                </a:lnTo>
                <a:lnTo>
                  <a:pt x="0" y="29"/>
                </a:lnTo>
                <a:lnTo>
                  <a:pt x="0" y="26"/>
                </a:lnTo>
                <a:lnTo>
                  <a:pt x="0" y="23"/>
                </a:lnTo>
                <a:lnTo>
                  <a:pt x="0" y="18"/>
                </a:lnTo>
                <a:lnTo>
                  <a:pt x="2" y="14"/>
                </a:lnTo>
                <a:lnTo>
                  <a:pt x="5" y="10"/>
                </a:lnTo>
                <a:lnTo>
                  <a:pt x="9" y="7"/>
                </a:lnTo>
                <a:lnTo>
                  <a:pt x="12" y="4"/>
                </a:lnTo>
                <a:lnTo>
                  <a:pt x="17" y="1"/>
                </a:lnTo>
                <a:lnTo>
                  <a:pt x="21" y="0"/>
                </a:lnTo>
                <a:lnTo>
                  <a:pt x="26" y="0"/>
                </a:lnTo>
                <a:lnTo>
                  <a:pt x="29" y="1"/>
                </a:lnTo>
                <a:lnTo>
                  <a:pt x="31" y="2"/>
                </a:lnTo>
                <a:lnTo>
                  <a:pt x="34" y="6"/>
                </a:lnTo>
                <a:lnTo>
                  <a:pt x="36" y="9"/>
                </a:lnTo>
                <a:lnTo>
                  <a:pt x="37" y="13"/>
                </a:lnTo>
                <a:lnTo>
                  <a:pt x="37" y="17"/>
                </a:lnTo>
                <a:lnTo>
                  <a:pt x="37" y="20"/>
                </a:lnTo>
                <a:lnTo>
                  <a:pt x="34" y="24"/>
                </a:lnTo>
                <a:lnTo>
                  <a:pt x="32" y="26"/>
                </a:lnTo>
                <a:lnTo>
                  <a:pt x="30" y="27"/>
                </a:lnTo>
                <a:lnTo>
                  <a:pt x="27" y="28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1" name="Freeform 402"/>
          <p:cNvSpPr>
            <a:spLocks/>
          </p:cNvSpPr>
          <p:nvPr/>
        </p:nvSpPr>
        <p:spPr bwMode="auto">
          <a:xfrm>
            <a:off x="4422775" y="3817938"/>
            <a:ext cx="14288" cy="15875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2147483647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0 h 40"/>
              <a:gd name="T30" fmla="*/ 2147483647 w 38"/>
              <a:gd name="T31" fmla="*/ 0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3" y="40"/>
                </a:moveTo>
                <a:lnTo>
                  <a:pt x="9" y="38"/>
                </a:lnTo>
                <a:lnTo>
                  <a:pt x="5" y="35"/>
                </a:lnTo>
                <a:lnTo>
                  <a:pt x="3" y="33"/>
                </a:lnTo>
                <a:lnTo>
                  <a:pt x="1" y="29"/>
                </a:lnTo>
                <a:lnTo>
                  <a:pt x="0" y="26"/>
                </a:lnTo>
                <a:lnTo>
                  <a:pt x="0" y="22"/>
                </a:lnTo>
                <a:lnTo>
                  <a:pt x="1" y="18"/>
                </a:lnTo>
                <a:lnTo>
                  <a:pt x="3" y="13"/>
                </a:lnTo>
                <a:lnTo>
                  <a:pt x="5" y="10"/>
                </a:lnTo>
                <a:lnTo>
                  <a:pt x="10" y="7"/>
                </a:lnTo>
                <a:lnTo>
                  <a:pt x="13" y="3"/>
                </a:lnTo>
                <a:lnTo>
                  <a:pt x="18" y="1"/>
                </a:lnTo>
                <a:lnTo>
                  <a:pt x="22" y="0"/>
                </a:lnTo>
                <a:lnTo>
                  <a:pt x="26" y="0"/>
                </a:lnTo>
                <a:lnTo>
                  <a:pt x="29" y="0"/>
                </a:lnTo>
                <a:lnTo>
                  <a:pt x="32" y="2"/>
                </a:lnTo>
                <a:lnTo>
                  <a:pt x="34" y="6"/>
                </a:lnTo>
                <a:lnTo>
                  <a:pt x="37" y="9"/>
                </a:lnTo>
                <a:lnTo>
                  <a:pt x="38" y="12"/>
                </a:lnTo>
                <a:lnTo>
                  <a:pt x="38" y="17"/>
                </a:lnTo>
                <a:lnTo>
                  <a:pt x="37" y="20"/>
                </a:lnTo>
                <a:lnTo>
                  <a:pt x="36" y="24"/>
                </a:lnTo>
                <a:lnTo>
                  <a:pt x="33" y="26"/>
                </a:lnTo>
                <a:lnTo>
                  <a:pt x="31" y="27"/>
                </a:lnTo>
                <a:lnTo>
                  <a:pt x="28" y="28"/>
                </a:lnTo>
                <a:lnTo>
                  <a:pt x="23" y="29"/>
                </a:lnTo>
                <a:lnTo>
                  <a:pt x="19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2" name="Freeform 403"/>
          <p:cNvSpPr>
            <a:spLocks/>
          </p:cNvSpPr>
          <p:nvPr/>
        </p:nvSpPr>
        <p:spPr bwMode="auto">
          <a:xfrm>
            <a:off x="4384675" y="3814763"/>
            <a:ext cx="12700" cy="15875"/>
          </a:xfrm>
          <a:custGeom>
            <a:avLst/>
            <a:gdLst>
              <a:gd name="T0" fmla="*/ 2147483647 w 30"/>
              <a:gd name="T1" fmla="*/ 2147483647 h 43"/>
              <a:gd name="T2" fmla="*/ 2147483647 w 30"/>
              <a:gd name="T3" fmla="*/ 2147483647 h 43"/>
              <a:gd name="T4" fmla="*/ 2147483647 w 30"/>
              <a:gd name="T5" fmla="*/ 2147483647 h 43"/>
              <a:gd name="T6" fmla="*/ 2147483647 w 30"/>
              <a:gd name="T7" fmla="*/ 2147483647 h 43"/>
              <a:gd name="T8" fmla="*/ 2147483647 w 30"/>
              <a:gd name="T9" fmla="*/ 2147483647 h 43"/>
              <a:gd name="T10" fmla="*/ 2147483647 w 30"/>
              <a:gd name="T11" fmla="*/ 2147483647 h 43"/>
              <a:gd name="T12" fmla="*/ 2147483647 w 30"/>
              <a:gd name="T13" fmla="*/ 2147483647 h 43"/>
              <a:gd name="T14" fmla="*/ 2147483647 w 30"/>
              <a:gd name="T15" fmla="*/ 2147483647 h 43"/>
              <a:gd name="T16" fmla="*/ 2147483647 w 30"/>
              <a:gd name="T17" fmla="*/ 2147483647 h 43"/>
              <a:gd name="T18" fmla="*/ 0 w 30"/>
              <a:gd name="T19" fmla="*/ 2147483647 h 43"/>
              <a:gd name="T20" fmla="*/ 0 w 30"/>
              <a:gd name="T21" fmla="*/ 2147483647 h 43"/>
              <a:gd name="T22" fmla="*/ 0 w 30"/>
              <a:gd name="T23" fmla="*/ 2147483647 h 43"/>
              <a:gd name="T24" fmla="*/ 2147483647 w 30"/>
              <a:gd name="T25" fmla="*/ 2147483647 h 43"/>
              <a:gd name="T26" fmla="*/ 2147483647 w 30"/>
              <a:gd name="T27" fmla="*/ 2147483647 h 43"/>
              <a:gd name="T28" fmla="*/ 2147483647 w 30"/>
              <a:gd name="T29" fmla="*/ 2147483647 h 43"/>
              <a:gd name="T30" fmla="*/ 2147483647 w 30"/>
              <a:gd name="T31" fmla="*/ 2147483647 h 43"/>
              <a:gd name="T32" fmla="*/ 2147483647 w 30"/>
              <a:gd name="T33" fmla="*/ 0 h 43"/>
              <a:gd name="T34" fmla="*/ 2147483647 w 30"/>
              <a:gd name="T35" fmla="*/ 0 h 43"/>
              <a:gd name="T36" fmla="*/ 2147483647 w 30"/>
              <a:gd name="T37" fmla="*/ 2147483647 h 43"/>
              <a:gd name="T38" fmla="*/ 2147483647 w 30"/>
              <a:gd name="T39" fmla="*/ 2147483647 h 43"/>
              <a:gd name="T40" fmla="*/ 2147483647 w 30"/>
              <a:gd name="T41" fmla="*/ 2147483647 h 43"/>
              <a:gd name="T42" fmla="*/ 2147483647 w 30"/>
              <a:gd name="T43" fmla="*/ 2147483647 h 43"/>
              <a:gd name="T44" fmla="*/ 2147483647 w 30"/>
              <a:gd name="T45" fmla="*/ 2147483647 h 43"/>
              <a:gd name="T46" fmla="*/ 2147483647 w 30"/>
              <a:gd name="T47" fmla="*/ 2147483647 h 43"/>
              <a:gd name="T48" fmla="*/ 2147483647 w 30"/>
              <a:gd name="T49" fmla="*/ 2147483647 h 43"/>
              <a:gd name="T50" fmla="*/ 2147483647 w 30"/>
              <a:gd name="T51" fmla="*/ 2147483647 h 43"/>
              <a:gd name="T52" fmla="*/ 2147483647 w 30"/>
              <a:gd name="T53" fmla="*/ 2147483647 h 43"/>
              <a:gd name="T54" fmla="*/ 2147483647 w 30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3"/>
              <a:gd name="T86" fmla="*/ 30 w 30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3">
                <a:moveTo>
                  <a:pt x="27" y="41"/>
                </a:moveTo>
                <a:lnTo>
                  <a:pt x="21" y="42"/>
                </a:lnTo>
                <a:lnTo>
                  <a:pt x="18" y="43"/>
                </a:lnTo>
                <a:lnTo>
                  <a:pt x="13" y="42"/>
                </a:lnTo>
                <a:lnTo>
                  <a:pt x="10" y="41"/>
                </a:lnTo>
                <a:lnTo>
                  <a:pt x="8" y="39"/>
                </a:lnTo>
                <a:lnTo>
                  <a:pt x="5" y="37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2" y="9"/>
                </a:lnTo>
                <a:lnTo>
                  <a:pt x="3" y="6"/>
                </a:lnTo>
                <a:lnTo>
                  <a:pt x="7" y="2"/>
                </a:lnTo>
                <a:lnTo>
                  <a:pt x="10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7" y="6"/>
                </a:lnTo>
                <a:lnTo>
                  <a:pt x="29" y="9"/>
                </a:lnTo>
                <a:lnTo>
                  <a:pt x="30" y="13"/>
                </a:lnTo>
                <a:lnTo>
                  <a:pt x="30" y="16"/>
                </a:lnTo>
                <a:lnTo>
                  <a:pt x="30" y="18"/>
                </a:lnTo>
                <a:lnTo>
                  <a:pt x="28" y="21"/>
                </a:lnTo>
                <a:lnTo>
                  <a:pt x="26" y="25"/>
                </a:lnTo>
                <a:lnTo>
                  <a:pt x="21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3" name="Freeform 404"/>
          <p:cNvSpPr>
            <a:spLocks/>
          </p:cNvSpPr>
          <p:nvPr/>
        </p:nvSpPr>
        <p:spPr bwMode="auto">
          <a:xfrm>
            <a:off x="4310063" y="3792538"/>
            <a:ext cx="15875" cy="15875"/>
          </a:xfrm>
          <a:custGeom>
            <a:avLst/>
            <a:gdLst>
              <a:gd name="T0" fmla="*/ 2147483647 w 37"/>
              <a:gd name="T1" fmla="*/ 2147483647 h 42"/>
              <a:gd name="T2" fmla="*/ 2147483647 w 37"/>
              <a:gd name="T3" fmla="*/ 2147483647 h 42"/>
              <a:gd name="T4" fmla="*/ 2147483647 w 37"/>
              <a:gd name="T5" fmla="*/ 2147483647 h 42"/>
              <a:gd name="T6" fmla="*/ 2147483647 w 37"/>
              <a:gd name="T7" fmla="*/ 2147483647 h 42"/>
              <a:gd name="T8" fmla="*/ 2147483647 w 37"/>
              <a:gd name="T9" fmla="*/ 2147483647 h 42"/>
              <a:gd name="T10" fmla="*/ 0 w 37"/>
              <a:gd name="T11" fmla="*/ 2147483647 h 42"/>
              <a:gd name="T12" fmla="*/ 0 w 37"/>
              <a:gd name="T13" fmla="*/ 2147483647 h 42"/>
              <a:gd name="T14" fmla="*/ 0 w 37"/>
              <a:gd name="T15" fmla="*/ 2147483647 h 42"/>
              <a:gd name="T16" fmla="*/ 2147483647 w 37"/>
              <a:gd name="T17" fmla="*/ 2147483647 h 42"/>
              <a:gd name="T18" fmla="*/ 2147483647 w 37"/>
              <a:gd name="T19" fmla="*/ 2147483647 h 42"/>
              <a:gd name="T20" fmla="*/ 2147483647 w 37"/>
              <a:gd name="T21" fmla="*/ 2147483647 h 42"/>
              <a:gd name="T22" fmla="*/ 2147483647 w 37"/>
              <a:gd name="T23" fmla="*/ 2147483647 h 42"/>
              <a:gd name="T24" fmla="*/ 2147483647 w 37"/>
              <a:gd name="T25" fmla="*/ 2147483647 h 42"/>
              <a:gd name="T26" fmla="*/ 2147483647 w 37"/>
              <a:gd name="T27" fmla="*/ 0 h 42"/>
              <a:gd name="T28" fmla="*/ 2147483647 w 37"/>
              <a:gd name="T29" fmla="*/ 0 h 42"/>
              <a:gd name="T30" fmla="*/ 2147483647 w 37"/>
              <a:gd name="T31" fmla="*/ 2147483647 h 42"/>
              <a:gd name="T32" fmla="*/ 2147483647 w 37"/>
              <a:gd name="T33" fmla="*/ 2147483647 h 42"/>
              <a:gd name="T34" fmla="*/ 2147483647 w 37"/>
              <a:gd name="T35" fmla="*/ 2147483647 h 42"/>
              <a:gd name="T36" fmla="*/ 2147483647 w 37"/>
              <a:gd name="T37" fmla="*/ 2147483647 h 42"/>
              <a:gd name="T38" fmla="*/ 2147483647 w 37"/>
              <a:gd name="T39" fmla="*/ 2147483647 h 42"/>
              <a:gd name="T40" fmla="*/ 2147483647 w 37"/>
              <a:gd name="T41" fmla="*/ 2147483647 h 42"/>
              <a:gd name="T42" fmla="*/ 2147483647 w 37"/>
              <a:gd name="T43" fmla="*/ 2147483647 h 42"/>
              <a:gd name="T44" fmla="*/ 2147483647 w 37"/>
              <a:gd name="T45" fmla="*/ 2147483647 h 42"/>
              <a:gd name="T46" fmla="*/ 2147483647 w 37"/>
              <a:gd name="T47" fmla="*/ 2147483647 h 42"/>
              <a:gd name="T48" fmla="*/ 2147483647 w 37"/>
              <a:gd name="T49" fmla="*/ 2147483647 h 42"/>
              <a:gd name="T50" fmla="*/ 2147483647 w 37"/>
              <a:gd name="T51" fmla="*/ 2147483647 h 42"/>
              <a:gd name="T52" fmla="*/ 2147483647 w 37"/>
              <a:gd name="T53" fmla="*/ 2147483647 h 42"/>
              <a:gd name="T54" fmla="*/ 2147483647 w 37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2"/>
              <a:gd name="T86" fmla="*/ 37 w 37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2">
                <a:moveTo>
                  <a:pt x="12" y="42"/>
                </a:moveTo>
                <a:lnTo>
                  <a:pt x="8" y="38"/>
                </a:lnTo>
                <a:lnTo>
                  <a:pt x="4" y="36"/>
                </a:lnTo>
                <a:lnTo>
                  <a:pt x="2" y="33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0"/>
                </a:lnTo>
                <a:lnTo>
                  <a:pt x="9" y="7"/>
                </a:lnTo>
                <a:lnTo>
                  <a:pt x="12" y="5"/>
                </a:lnTo>
                <a:lnTo>
                  <a:pt x="17" y="3"/>
                </a:lnTo>
                <a:lnTo>
                  <a:pt x="21" y="0"/>
                </a:lnTo>
                <a:lnTo>
                  <a:pt x="26" y="0"/>
                </a:lnTo>
                <a:lnTo>
                  <a:pt x="29" y="1"/>
                </a:lnTo>
                <a:lnTo>
                  <a:pt x="31" y="4"/>
                </a:lnTo>
                <a:lnTo>
                  <a:pt x="35" y="6"/>
                </a:lnTo>
                <a:lnTo>
                  <a:pt x="36" y="10"/>
                </a:lnTo>
                <a:lnTo>
                  <a:pt x="37" y="14"/>
                </a:lnTo>
                <a:lnTo>
                  <a:pt x="37" y="17"/>
                </a:lnTo>
                <a:lnTo>
                  <a:pt x="37" y="22"/>
                </a:lnTo>
                <a:lnTo>
                  <a:pt x="35" y="25"/>
                </a:lnTo>
                <a:lnTo>
                  <a:pt x="32" y="26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4" name="Freeform 405"/>
          <p:cNvSpPr>
            <a:spLocks/>
          </p:cNvSpPr>
          <p:nvPr/>
        </p:nvSpPr>
        <p:spPr bwMode="auto">
          <a:xfrm>
            <a:off x="4362450" y="3779838"/>
            <a:ext cx="14288" cy="15875"/>
          </a:xfrm>
          <a:custGeom>
            <a:avLst/>
            <a:gdLst>
              <a:gd name="T0" fmla="*/ 2147483647 w 37"/>
              <a:gd name="T1" fmla="*/ 2147483647 h 40"/>
              <a:gd name="T2" fmla="*/ 2147483647 w 37"/>
              <a:gd name="T3" fmla="*/ 2147483647 h 40"/>
              <a:gd name="T4" fmla="*/ 2147483647 w 37"/>
              <a:gd name="T5" fmla="*/ 2147483647 h 40"/>
              <a:gd name="T6" fmla="*/ 2147483647 w 37"/>
              <a:gd name="T7" fmla="*/ 2147483647 h 40"/>
              <a:gd name="T8" fmla="*/ 2147483647 w 37"/>
              <a:gd name="T9" fmla="*/ 2147483647 h 40"/>
              <a:gd name="T10" fmla="*/ 0 w 37"/>
              <a:gd name="T11" fmla="*/ 2147483647 h 40"/>
              <a:gd name="T12" fmla="*/ 0 w 37"/>
              <a:gd name="T13" fmla="*/ 2147483647 h 40"/>
              <a:gd name="T14" fmla="*/ 0 w 37"/>
              <a:gd name="T15" fmla="*/ 2147483647 h 40"/>
              <a:gd name="T16" fmla="*/ 2147483647 w 37"/>
              <a:gd name="T17" fmla="*/ 2147483647 h 40"/>
              <a:gd name="T18" fmla="*/ 2147483647 w 37"/>
              <a:gd name="T19" fmla="*/ 2147483647 h 40"/>
              <a:gd name="T20" fmla="*/ 2147483647 w 37"/>
              <a:gd name="T21" fmla="*/ 2147483647 h 40"/>
              <a:gd name="T22" fmla="*/ 2147483647 w 37"/>
              <a:gd name="T23" fmla="*/ 2147483647 h 40"/>
              <a:gd name="T24" fmla="*/ 2147483647 w 37"/>
              <a:gd name="T25" fmla="*/ 2147483647 h 40"/>
              <a:gd name="T26" fmla="*/ 2147483647 w 37"/>
              <a:gd name="T27" fmla="*/ 0 h 40"/>
              <a:gd name="T28" fmla="*/ 2147483647 w 37"/>
              <a:gd name="T29" fmla="*/ 0 h 40"/>
              <a:gd name="T30" fmla="*/ 2147483647 w 37"/>
              <a:gd name="T31" fmla="*/ 2147483647 h 40"/>
              <a:gd name="T32" fmla="*/ 2147483647 w 37"/>
              <a:gd name="T33" fmla="*/ 2147483647 h 40"/>
              <a:gd name="T34" fmla="*/ 2147483647 w 37"/>
              <a:gd name="T35" fmla="*/ 2147483647 h 40"/>
              <a:gd name="T36" fmla="*/ 2147483647 w 37"/>
              <a:gd name="T37" fmla="*/ 2147483647 h 40"/>
              <a:gd name="T38" fmla="*/ 2147483647 w 37"/>
              <a:gd name="T39" fmla="*/ 2147483647 h 40"/>
              <a:gd name="T40" fmla="*/ 2147483647 w 37"/>
              <a:gd name="T41" fmla="*/ 2147483647 h 40"/>
              <a:gd name="T42" fmla="*/ 2147483647 w 37"/>
              <a:gd name="T43" fmla="*/ 2147483647 h 40"/>
              <a:gd name="T44" fmla="*/ 2147483647 w 37"/>
              <a:gd name="T45" fmla="*/ 2147483647 h 40"/>
              <a:gd name="T46" fmla="*/ 2147483647 w 37"/>
              <a:gd name="T47" fmla="*/ 2147483647 h 40"/>
              <a:gd name="T48" fmla="*/ 2147483647 w 37"/>
              <a:gd name="T49" fmla="*/ 2147483647 h 40"/>
              <a:gd name="T50" fmla="*/ 2147483647 w 37"/>
              <a:gd name="T51" fmla="*/ 2147483647 h 40"/>
              <a:gd name="T52" fmla="*/ 2147483647 w 37"/>
              <a:gd name="T53" fmla="*/ 2147483647 h 40"/>
              <a:gd name="T54" fmla="*/ 2147483647 w 37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0"/>
              <a:gd name="T86" fmla="*/ 37 w 37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0">
                <a:moveTo>
                  <a:pt x="12" y="40"/>
                </a:moveTo>
                <a:lnTo>
                  <a:pt x="7" y="38"/>
                </a:lnTo>
                <a:lnTo>
                  <a:pt x="4" y="35"/>
                </a:lnTo>
                <a:lnTo>
                  <a:pt x="2" y="32"/>
                </a:lnTo>
                <a:lnTo>
                  <a:pt x="1" y="29"/>
                </a:lnTo>
                <a:lnTo>
                  <a:pt x="0" y="26"/>
                </a:lnTo>
                <a:lnTo>
                  <a:pt x="0" y="23"/>
                </a:lnTo>
                <a:lnTo>
                  <a:pt x="0" y="18"/>
                </a:lnTo>
                <a:lnTo>
                  <a:pt x="2" y="14"/>
                </a:lnTo>
                <a:lnTo>
                  <a:pt x="5" y="10"/>
                </a:lnTo>
                <a:lnTo>
                  <a:pt x="9" y="7"/>
                </a:lnTo>
                <a:lnTo>
                  <a:pt x="12" y="3"/>
                </a:lnTo>
                <a:lnTo>
                  <a:pt x="16" y="1"/>
                </a:lnTo>
                <a:lnTo>
                  <a:pt x="21" y="0"/>
                </a:lnTo>
                <a:lnTo>
                  <a:pt x="25" y="0"/>
                </a:lnTo>
                <a:lnTo>
                  <a:pt x="29" y="1"/>
                </a:lnTo>
                <a:lnTo>
                  <a:pt x="31" y="2"/>
                </a:lnTo>
                <a:lnTo>
                  <a:pt x="34" y="5"/>
                </a:lnTo>
                <a:lnTo>
                  <a:pt x="35" y="9"/>
                </a:lnTo>
                <a:lnTo>
                  <a:pt x="37" y="12"/>
                </a:lnTo>
                <a:lnTo>
                  <a:pt x="37" y="17"/>
                </a:lnTo>
                <a:lnTo>
                  <a:pt x="37" y="20"/>
                </a:lnTo>
                <a:lnTo>
                  <a:pt x="34" y="23"/>
                </a:lnTo>
                <a:lnTo>
                  <a:pt x="32" y="26"/>
                </a:lnTo>
                <a:lnTo>
                  <a:pt x="30" y="28"/>
                </a:lnTo>
                <a:lnTo>
                  <a:pt x="26" y="29"/>
                </a:lnTo>
                <a:lnTo>
                  <a:pt x="22" y="29"/>
                </a:lnTo>
                <a:lnTo>
                  <a:pt x="17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5" name="Freeform 406"/>
          <p:cNvSpPr>
            <a:spLocks/>
          </p:cNvSpPr>
          <p:nvPr/>
        </p:nvSpPr>
        <p:spPr bwMode="auto">
          <a:xfrm>
            <a:off x="4429125" y="3786188"/>
            <a:ext cx="14288" cy="15875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2147483647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0 h 40"/>
              <a:gd name="T30" fmla="*/ 2147483647 w 38"/>
              <a:gd name="T31" fmla="*/ 2147483647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3" y="40"/>
                </a:moveTo>
                <a:lnTo>
                  <a:pt x="9" y="38"/>
                </a:lnTo>
                <a:lnTo>
                  <a:pt x="5" y="34"/>
                </a:lnTo>
                <a:lnTo>
                  <a:pt x="3" y="32"/>
                </a:lnTo>
                <a:lnTo>
                  <a:pt x="1" y="29"/>
                </a:lnTo>
                <a:lnTo>
                  <a:pt x="0" y="25"/>
                </a:lnTo>
                <a:lnTo>
                  <a:pt x="0" y="23"/>
                </a:lnTo>
                <a:lnTo>
                  <a:pt x="1" y="18"/>
                </a:lnTo>
                <a:lnTo>
                  <a:pt x="3" y="13"/>
                </a:lnTo>
                <a:lnTo>
                  <a:pt x="5" y="10"/>
                </a:lnTo>
                <a:lnTo>
                  <a:pt x="10" y="6"/>
                </a:lnTo>
                <a:lnTo>
                  <a:pt x="13" y="3"/>
                </a:lnTo>
                <a:lnTo>
                  <a:pt x="17" y="1"/>
                </a:lnTo>
                <a:lnTo>
                  <a:pt x="22" y="0"/>
                </a:lnTo>
                <a:lnTo>
                  <a:pt x="25" y="0"/>
                </a:lnTo>
                <a:lnTo>
                  <a:pt x="29" y="1"/>
                </a:lnTo>
                <a:lnTo>
                  <a:pt x="32" y="2"/>
                </a:lnTo>
                <a:lnTo>
                  <a:pt x="34" y="5"/>
                </a:lnTo>
                <a:lnTo>
                  <a:pt x="37" y="9"/>
                </a:lnTo>
                <a:lnTo>
                  <a:pt x="38" y="12"/>
                </a:lnTo>
                <a:lnTo>
                  <a:pt x="38" y="16"/>
                </a:lnTo>
                <a:lnTo>
                  <a:pt x="37" y="20"/>
                </a:lnTo>
                <a:lnTo>
                  <a:pt x="35" y="23"/>
                </a:lnTo>
                <a:lnTo>
                  <a:pt x="33" y="25"/>
                </a:lnTo>
                <a:lnTo>
                  <a:pt x="31" y="27"/>
                </a:lnTo>
                <a:lnTo>
                  <a:pt x="28" y="28"/>
                </a:lnTo>
                <a:lnTo>
                  <a:pt x="23" y="29"/>
                </a:lnTo>
                <a:lnTo>
                  <a:pt x="19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6" name="Freeform 407"/>
          <p:cNvSpPr>
            <a:spLocks/>
          </p:cNvSpPr>
          <p:nvPr/>
        </p:nvSpPr>
        <p:spPr bwMode="auto">
          <a:xfrm>
            <a:off x="4392613" y="3783013"/>
            <a:ext cx="11112" cy="17462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0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27" y="40"/>
                </a:moveTo>
                <a:lnTo>
                  <a:pt x="21" y="41"/>
                </a:lnTo>
                <a:lnTo>
                  <a:pt x="18" y="42"/>
                </a:lnTo>
                <a:lnTo>
                  <a:pt x="13" y="41"/>
                </a:lnTo>
                <a:lnTo>
                  <a:pt x="10" y="41"/>
                </a:lnTo>
                <a:lnTo>
                  <a:pt x="8" y="39"/>
                </a:lnTo>
                <a:lnTo>
                  <a:pt x="5" y="37"/>
                </a:lnTo>
                <a:lnTo>
                  <a:pt x="2" y="33"/>
                </a:lnTo>
                <a:lnTo>
                  <a:pt x="1" y="29"/>
                </a:lnTo>
                <a:lnTo>
                  <a:pt x="0" y="23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3" y="5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7" y="5"/>
                </a:lnTo>
                <a:lnTo>
                  <a:pt x="29" y="9"/>
                </a:lnTo>
                <a:lnTo>
                  <a:pt x="30" y="12"/>
                </a:lnTo>
                <a:lnTo>
                  <a:pt x="30" y="16"/>
                </a:lnTo>
                <a:lnTo>
                  <a:pt x="30" y="19"/>
                </a:lnTo>
                <a:lnTo>
                  <a:pt x="28" y="21"/>
                </a:lnTo>
                <a:lnTo>
                  <a:pt x="25" y="24"/>
                </a:lnTo>
                <a:lnTo>
                  <a:pt x="21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7" name="Freeform 408"/>
          <p:cNvSpPr>
            <a:spLocks/>
          </p:cNvSpPr>
          <p:nvPr/>
        </p:nvSpPr>
        <p:spPr bwMode="auto">
          <a:xfrm>
            <a:off x="4318000" y="3760788"/>
            <a:ext cx="14288" cy="17462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0 w 37"/>
              <a:gd name="T11" fmla="*/ 2147483647 h 41"/>
              <a:gd name="T12" fmla="*/ 0 w 37"/>
              <a:gd name="T13" fmla="*/ 2147483647 h 41"/>
              <a:gd name="T14" fmla="*/ 0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2147483647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0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2147483647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2147483647 w 37"/>
              <a:gd name="T51" fmla="*/ 2147483647 h 41"/>
              <a:gd name="T52" fmla="*/ 2147483647 w 37"/>
              <a:gd name="T53" fmla="*/ 2147483647 h 41"/>
              <a:gd name="T54" fmla="*/ 2147483647 w 37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1"/>
              <a:gd name="T86" fmla="*/ 37 w 37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1">
                <a:moveTo>
                  <a:pt x="12" y="41"/>
                </a:moveTo>
                <a:lnTo>
                  <a:pt x="7" y="39"/>
                </a:lnTo>
                <a:lnTo>
                  <a:pt x="4" y="36"/>
                </a:lnTo>
                <a:lnTo>
                  <a:pt x="2" y="32"/>
                </a:lnTo>
                <a:lnTo>
                  <a:pt x="1" y="30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6" y="2"/>
                </a:lnTo>
                <a:lnTo>
                  <a:pt x="21" y="1"/>
                </a:lnTo>
                <a:lnTo>
                  <a:pt x="25" y="0"/>
                </a:lnTo>
                <a:lnTo>
                  <a:pt x="29" y="1"/>
                </a:lnTo>
                <a:lnTo>
                  <a:pt x="31" y="3"/>
                </a:lnTo>
                <a:lnTo>
                  <a:pt x="34" y="7"/>
                </a:lnTo>
                <a:lnTo>
                  <a:pt x="35" y="10"/>
                </a:lnTo>
                <a:lnTo>
                  <a:pt x="37" y="13"/>
                </a:lnTo>
                <a:lnTo>
                  <a:pt x="37" y="17"/>
                </a:lnTo>
                <a:lnTo>
                  <a:pt x="37" y="21"/>
                </a:lnTo>
                <a:lnTo>
                  <a:pt x="34" y="25"/>
                </a:lnTo>
                <a:lnTo>
                  <a:pt x="32" y="27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8" name="Freeform 409"/>
          <p:cNvSpPr>
            <a:spLocks/>
          </p:cNvSpPr>
          <p:nvPr/>
        </p:nvSpPr>
        <p:spPr bwMode="auto">
          <a:xfrm>
            <a:off x="4827588" y="3287713"/>
            <a:ext cx="14287" cy="17462"/>
          </a:xfrm>
          <a:custGeom>
            <a:avLst/>
            <a:gdLst>
              <a:gd name="T0" fmla="*/ 2147483647 w 34"/>
              <a:gd name="T1" fmla="*/ 0 h 43"/>
              <a:gd name="T2" fmla="*/ 2147483647 w 34"/>
              <a:gd name="T3" fmla="*/ 2147483647 h 43"/>
              <a:gd name="T4" fmla="*/ 2147483647 w 34"/>
              <a:gd name="T5" fmla="*/ 2147483647 h 43"/>
              <a:gd name="T6" fmla="*/ 2147483647 w 34"/>
              <a:gd name="T7" fmla="*/ 2147483647 h 43"/>
              <a:gd name="T8" fmla="*/ 2147483647 w 34"/>
              <a:gd name="T9" fmla="*/ 2147483647 h 43"/>
              <a:gd name="T10" fmla="*/ 2147483647 w 34"/>
              <a:gd name="T11" fmla="*/ 2147483647 h 43"/>
              <a:gd name="T12" fmla="*/ 2147483647 w 34"/>
              <a:gd name="T13" fmla="*/ 2147483647 h 43"/>
              <a:gd name="T14" fmla="*/ 2147483647 w 34"/>
              <a:gd name="T15" fmla="*/ 2147483647 h 43"/>
              <a:gd name="T16" fmla="*/ 2147483647 w 34"/>
              <a:gd name="T17" fmla="*/ 2147483647 h 43"/>
              <a:gd name="T18" fmla="*/ 2147483647 w 34"/>
              <a:gd name="T19" fmla="*/ 2147483647 h 43"/>
              <a:gd name="T20" fmla="*/ 2147483647 w 34"/>
              <a:gd name="T21" fmla="*/ 2147483647 h 43"/>
              <a:gd name="T22" fmla="*/ 2147483647 w 34"/>
              <a:gd name="T23" fmla="*/ 2147483647 h 43"/>
              <a:gd name="T24" fmla="*/ 2147483647 w 34"/>
              <a:gd name="T25" fmla="*/ 2147483647 h 43"/>
              <a:gd name="T26" fmla="*/ 2147483647 w 34"/>
              <a:gd name="T27" fmla="*/ 2147483647 h 43"/>
              <a:gd name="T28" fmla="*/ 2147483647 w 34"/>
              <a:gd name="T29" fmla="*/ 2147483647 h 43"/>
              <a:gd name="T30" fmla="*/ 2147483647 w 34"/>
              <a:gd name="T31" fmla="*/ 2147483647 h 43"/>
              <a:gd name="T32" fmla="*/ 2147483647 w 34"/>
              <a:gd name="T33" fmla="*/ 2147483647 h 43"/>
              <a:gd name="T34" fmla="*/ 2147483647 w 34"/>
              <a:gd name="T35" fmla="*/ 2147483647 h 43"/>
              <a:gd name="T36" fmla="*/ 2147483647 w 34"/>
              <a:gd name="T37" fmla="*/ 2147483647 h 43"/>
              <a:gd name="T38" fmla="*/ 2147483647 w 34"/>
              <a:gd name="T39" fmla="*/ 2147483647 h 43"/>
              <a:gd name="T40" fmla="*/ 0 w 34"/>
              <a:gd name="T41" fmla="*/ 2147483647 h 43"/>
              <a:gd name="T42" fmla="*/ 0 w 34"/>
              <a:gd name="T43" fmla="*/ 2147483647 h 43"/>
              <a:gd name="T44" fmla="*/ 0 w 34"/>
              <a:gd name="T45" fmla="*/ 2147483647 h 43"/>
              <a:gd name="T46" fmla="*/ 2147483647 w 34"/>
              <a:gd name="T47" fmla="*/ 2147483647 h 43"/>
              <a:gd name="T48" fmla="*/ 2147483647 w 34"/>
              <a:gd name="T49" fmla="*/ 2147483647 h 43"/>
              <a:gd name="T50" fmla="*/ 2147483647 w 34"/>
              <a:gd name="T51" fmla="*/ 2147483647 h 43"/>
              <a:gd name="T52" fmla="*/ 2147483647 w 34"/>
              <a:gd name="T53" fmla="*/ 2147483647 h 43"/>
              <a:gd name="T54" fmla="*/ 2147483647 w 34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3"/>
              <a:gd name="T86" fmla="*/ 34 w 34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3">
                <a:moveTo>
                  <a:pt x="18" y="0"/>
                </a:moveTo>
                <a:lnTo>
                  <a:pt x="22" y="2"/>
                </a:lnTo>
                <a:lnTo>
                  <a:pt x="27" y="3"/>
                </a:lnTo>
                <a:lnTo>
                  <a:pt x="30" y="5"/>
                </a:lnTo>
                <a:lnTo>
                  <a:pt x="32" y="8"/>
                </a:lnTo>
                <a:lnTo>
                  <a:pt x="33" y="11"/>
                </a:lnTo>
                <a:lnTo>
                  <a:pt x="34" y="14"/>
                </a:lnTo>
                <a:lnTo>
                  <a:pt x="34" y="19"/>
                </a:lnTo>
                <a:lnTo>
                  <a:pt x="34" y="23"/>
                </a:lnTo>
                <a:lnTo>
                  <a:pt x="32" y="28"/>
                </a:lnTo>
                <a:lnTo>
                  <a:pt x="30" y="32"/>
                </a:lnTo>
                <a:lnTo>
                  <a:pt x="27" y="37"/>
                </a:lnTo>
                <a:lnTo>
                  <a:pt x="23" y="39"/>
                </a:lnTo>
                <a:lnTo>
                  <a:pt x="20" y="41"/>
                </a:lnTo>
                <a:lnTo>
                  <a:pt x="15" y="43"/>
                </a:lnTo>
                <a:lnTo>
                  <a:pt x="12" y="43"/>
                </a:lnTo>
                <a:lnTo>
                  <a:pt x="9" y="42"/>
                </a:lnTo>
                <a:lnTo>
                  <a:pt x="5" y="40"/>
                </a:lnTo>
                <a:lnTo>
                  <a:pt x="3" y="37"/>
                </a:lnTo>
                <a:lnTo>
                  <a:pt x="1" y="33"/>
                </a:lnTo>
                <a:lnTo>
                  <a:pt x="0" y="30"/>
                </a:lnTo>
                <a:lnTo>
                  <a:pt x="0" y="25"/>
                </a:lnTo>
                <a:lnTo>
                  <a:pt x="0" y="22"/>
                </a:lnTo>
                <a:lnTo>
                  <a:pt x="2" y="20"/>
                </a:lnTo>
                <a:lnTo>
                  <a:pt x="4" y="18"/>
                </a:lnTo>
                <a:lnTo>
                  <a:pt x="6" y="15"/>
                </a:lnTo>
                <a:lnTo>
                  <a:pt x="11" y="14"/>
                </a:lnTo>
                <a:lnTo>
                  <a:pt x="15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9" name="Freeform 410"/>
          <p:cNvSpPr>
            <a:spLocks/>
          </p:cNvSpPr>
          <p:nvPr/>
        </p:nvSpPr>
        <p:spPr bwMode="auto">
          <a:xfrm>
            <a:off x="4760913" y="3298825"/>
            <a:ext cx="14287" cy="17463"/>
          </a:xfrm>
          <a:custGeom>
            <a:avLst/>
            <a:gdLst>
              <a:gd name="T0" fmla="*/ 2147483647 w 36"/>
              <a:gd name="T1" fmla="*/ 0 h 42"/>
              <a:gd name="T2" fmla="*/ 2147483647 w 36"/>
              <a:gd name="T3" fmla="*/ 2147483647 h 42"/>
              <a:gd name="T4" fmla="*/ 2147483647 w 36"/>
              <a:gd name="T5" fmla="*/ 2147483647 h 42"/>
              <a:gd name="T6" fmla="*/ 2147483647 w 36"/>
              <a:gd name="T7" fmla="*/ 2147483647 h 42"/>
              <a:gd name="T8" fmla="*/ 2147483647 w 36"/>
              <a:gd name="T9" fmla="*/ 2147483647 h 42"/>
              <a:gd name="T10" fmla="*/ 2147483647 w 36"/>
              <a:gd name="T11" fmla="*/ 2147483647 h 42"/>
              <a:gd name="T12" fmla="*/ 2147483647 w 36"/>
              <a:gd name="T13" fmla="*/ 2147483647 h 42"/>
              <a:gd name="T14" fmla="*/ 2147483647 w 36"/>
              <a:gd name="T15" fmla="*/ 2147483647 h 42"/>
              <a:gd name="T16" fmla="*/ 2147483647 w 36"/>
              <a:gd name="T17" fmla="*/ 2147483647 h 42"/>
              <a:gd name="T18" fmla="*/ 2147483647 w 36"/>
              <a:gd name="T19" fmla="*/ 2147483647 h 42"/>
              <a:gd name="T20" fmla="*/ 2147483647 w 36"/>
              <a:gd name="T21" fmla="*/ 2147483647 h 42"/>
              <a:gd name="T22" fmla="*/ 2147483647 w 36"/>
              <a:gd name="T23" fmla="*/ 2147483647 h 42"/>
              <a:gd name="T24" fmla="*/ 2147483647 w 36"/>
              <a:gd name="T25" fmla="*/ 2147483647 h 42"/>
              <a:gd name="T26" fmla="*/ 2147483647 w 36"/>
              <a:gd name="T27" fmla="*/ 2147483647 h 42"/>
              <a:gd name="T28" fmla="*/ 2147483647 w 36"/>
              <a:gd name="T29" fmla="*/ 2147483647 h 42"/>
              <a:gd name="T30" fmla="*/ 2147483647 w 36"/>
              <a:gd name="T31" fmla="*/ 2147483647 h 42"/>
              <a:gd name="T32" fmla="*/ 2147483647 w 36"/>
              <a:gd name="T33" fmla="*/ 2147483647 h 42"/>
              <a:gd name="T34" fmla="*/ 2147483647 w 36"/>
              <a:gd name="T35" fmla="*/ 2147483647 h 42"/>
              <a:gd name="T36" fmla="*/ 2147483647 w 36"/>
              <a:gd name="T37" fmla="*/ 2147483647 h 42"/>
              <a:gd name="T38" fmla="*/ 2147483647 w 36"/>
              <a:gd name="T39" fmla="*/ 2147483647 h 42"/>
              <a:gd name="T40" fmla="*/ 2147483647 w 36"/>
              <a:gd name="T41" fmla="*/ 2147483647 h 42"/>
              <a:gd name="T42" fmla="*/ 0 w 36"/>
              <a:gd name="T43" fmla="*/ 2147483647 h 42"/>
              <a:gd name="T44" fmla="*/ 2147483647 w 36"/>
              <a:gd name="T45" fmla="*/ 2147483647 h 42"/>
              <a:gd name="T46" fmla="*/ 2147483647 w 36"/>
              <a:gd name="T47" fmla="*/ 2147483647 h 42"/>
              <a:gd name="T48" fmla="*/ 2147483647 w 36"/>
              <a:gd name="T49" fmla="*/ 2147483647 h 42"/>
              <a:gd name="T50" fmla="*/ 2147483647 w 36"/>
              <a:gd name="T51" fmla="*/ 2147483647 h 42"/>
              <a:gd name="T52" fmla="*/ 2147483647 w 36"/>
              <a:gd name="T53" fmla="*/ 2147483647 h 42"/>
              <a:gd name="T54" fmla="*/ 2147483647 w 36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6"/>
              <a:gd name="T85" fmla="*/ 0 h 42"/>
              <a:gd name="T86" fmla="*/ 36 w 36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6" h="42">
                <a:moveTo>
                  <a:pt x="19" y="0"/>
                </a:moveTo>
                <a:lnTo>
                  <a:pt x="23" y="1"/>
                </a:lnTo>
                <a:lnTo>
                  <a:pt x="27" y="3"/>
                </a:lnTo>
                <a:lnTo>
                  <a:pt x="30" y="5"/>
                </a:lnTo>
                <a:lnTo>
                  <a:pt x="32" y="8"/>
                </a:lnTo>
                <a:lnTo>
                  <a:pt x="34" y="11"/>
                </a:lnTo>
                <a:lnTo>
                  <a:pt x="36" y="13"/>
                </a:lnTo>
                <a:lnTo>
                  <a:pt x="36" y="18"/>
                </a:lnTo>
                <a:lnTo>
                  <a:pt x="34" y="23"/>
                </a:lnTo>
                <a:lnTo>
                  <a:pt x="33" y="28"/>
                </a:lnTo>
                <a:lnTo>
                  <a:pt x="30" y="32"/>
                </a:lnTo>
                <a:lnTo>
                  <a:pt x="28" y="35"/>
                </a:lnTo>
                <a:lnTo>
                  <a:pt x="23" y="39"/>
                </a:lnTo>
                <a:lnTo>
                  <a:pt x="20" y="41"/>
                </a:lnTo>
                <a:lnTo>
                  <a:pt x="16" y="42"/>
                </a:lnTo>
                <a:lnTo>
                  <a:pt x="12" y="42"/>
                </a:lnTo>
                <a:lnTo>
                  <a:pt x="9" y="41"/>
                </a:lnTo>
                <a:lnTo>
                  <a:pt x="6" y="39"/>
                </a:lnTo>
                <a:lnTo>
                  <a:pt x="3" y="37"/>
                </a:lnTo>
                <a:lnTo>
                  <a:pt x="2" y="33"/>
                </a:lnTo>
                <a:lnTo>
                  <a:pt x="1" y="30"/>
                </a:lnTo>
                <a:lnTo>
                  <a:pt x="0" y="25"/>
                </a:lnTo>
                <a:lnTo>
                  <a:pt x="1" y="22"/>
                </a:lnTo>
                <a:lnTo>
                  <a:pt x="2" y="20"/>
                </a:lnTo>
                <a:lnTo>
                  <a:pt x="4" y="16"/>
                </a:lnTo>
                <a:lnTo>
                  <a:pt x="8" y="15"/>
                </a:lnTo>
                <a:lnTo>
                  <a:pt x="11" y="13"/>
                </a:lnTo>
                <a:lnTo>
                  <a:pt x="16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0" name="Freeform 411"/>
          <p:cNvSpPr>
            <a:spLocks/>
          </p:cNvSpPr>
          <p:nvPr/>
        </p:nvSpPr>
        <p:spPr bwMode="auto">
          <a:xfrm>
            <a:off x="4799013" y="3290888"/>
            <a:ext cx="12700" cy="17462"/>
          </a:xfrm>
          <a:custGeom>
            <a:avLst/>
            <a:gdLst>
              <a:gd name="T0" fmla="*/ 0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0 h 41"/>
              <a:gd name="T8" fmla="*/ 2147483647 w 33"/>
              <a:gd name="T9" fmla="*/ 0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2147483647 w 33"/>
              <a:gd name="T23" fmla="*/ 2147483647 h 41"/>
              <a:gd name="T24" fmla="*/ 2147483647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2147483647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0" y="5"/>
                </a:moveTo>
                <a:lnTo>
                  <a:pt x="5" y="2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1"/>
                </a:lnTo>
                <a:lnTo>
                  <a:pt x="21" y="2"/>
                </a:lnTo>
                <a:lnTo>
                  <a:pt x="25" y="5"/>
                </a:lnTo>
                <a:lnTo>
                  <a:pt x="28" y="10"/>
                </a:lnTo>
                <a:lnTo>
                  <a:pt x="30" y="14"/>
                </a:lnTo>
                <a:lnTo>
                  <a:pt x="31" y="19"/>
                </a:lnTo>
                <a:lnTo>
                  <a:pt x="33" y="23"/>
                </a:lnTo>
                <a:lnTo>
                  <a:pt x="31" y="29"/>
                </a:lnTo>
                <a:lnTo>
                  <a:pt x="30" y="32"/>
                </a:lnTo>
                <a:lnTo>
                  <a:pt x="29" y="37"/>
                </a:lnTo>
                <a:lnTo>
                  <a:pt x="27" y="39"/>
                </a:lnTo>
                <a:lnTo>
                  <a:pt x="24" y="40"/>
                </a:lnTo>
                <a:lnTo>
                  <a:pt x="19" y="41"/>
                </a:lnTo>
                <a:lnTo>
                  <a:pt x="16" y="41"/>
                </a:lnTo>
                <a:lnTo>
                  <a:pt x="12" y="40"/>
                </a:lnTo>
                <a:lnTo>
                  <a:pt x="9" y="39"/>
                </a:lnTo>
                <a:lnTo>
                  <a:pt x="6" y="36"/>
                </a:lnTo>
                <a:lnTo>
                  <a:pt x="3" y="33"/>
                </a:lnTo>
                <a:lnTo>
                  <a:pt x="2" y="30"/>
                </a:lnTo>
                <a:lnTo>
                  <a:pt x="2" y="27"/>
                </a:lnTo>
                <a:lnTo>
                  <a:pt x="3" y="23"/>
                </a:lnTo>
                <a:lnTo>
                  <a:pt x="5" y="20"/>
                </a:lnTo>
                <a:lnTo>
                  <a:pt x="8" y="15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1" name="Freeform 412"/>
          <p:cNvSpPr>
            <a:spLocks/>
          </p:cNvSpPr>
          <p:nvPr/>
        </p:nvSpPr>
        <p:spPr bwMode="auto">
          <a:xfrm>
            <a:off x="4875213" y="3294063"/>
            <a:ext cx="14287" cy="15875"/>
          </a:xfrm>
          <a:custGeom>
            <a:avLst/>
            <a:gdLst>
              <a:gd name="T0" fmla="*/ 2147483647 w 35"/>
              <a:gd name="T1" fmla="*/ 0 h 43"/>
              <a:gd name="T2" fmla="*/ 2147483647 w 35"/>
              <a:gd name="T3" fmla="*/ 2147483647 h 43"/>
              <a:gd name="T4" fmla="*/ 2147483647 w 35"/>
              <a:gd name="T5" fmla="*/ 2147483647 h 43"/>
              <a:gd name="T6" fmla="*/ 2147483647 w 35"/>
              <a:gd name="T7" fmla="*/ 2147483647 h 43"/>
              <a:gd name="T8" fmla="*/ 2147483647 w 35"/>
              <a:gd name="T9" fmla="*/ 2147483647 h 43"/>
              <a:gd name="T10" fmla="*/ 2147483647 w 35"/>
              <a:gd name="T11" fmla="*/ 2147483647 h 43"/>
              <a:gd name="T12" fmla="*/ 2147483647 w 35"/>
              <a:gd name="T13" fmla="*/ 2147483647 h 43"/>
              <a:gd name="T14" fmla="*/ 2147483647 w 35"/>
              <a:gd name="T15" fmla="*/ 2147483647 h 43"/>
              <a:gd name="T16" fmla="*/ 2147483647 w 35"/>
              <a:gd name="T17" fmla="*/ 2147483647 h 43"/>
              <a:gd name="T18" fmla="*/ 2147483647 w 35"/>
              <a:gd name="T19" fmla="*/ 2147483647 h 43"/>
              <a:gd name="T20" fmla="*/ 2147483647 w 35"/>
              <a:gd name="T21" fmla="*/ 2147483647 h 43"/>
              <a:gd name="T22" fmla="*/ 2147483647 w 35"/>
              <a:gd name="T23" fmla="*/ 2147483647 h 43"/>
              <a:gd name="T24" fmla="*/ 2147483647 w 35"/>
              <a:gd name="T25" fmla="*/ 2147483647 h 43"/>
              <a:gd name="T26" fmla="*/ 2147483647 w 35"/>
              <a:gd name="T27" fmla="*/ 2147483647 h 43"/>
              <a:gd name="T28" fmla="*/ 2147483647 w 35"/>
              <a:gd name="T29" fmla="*/ 2147483647 h 43"/>
              <a:gd name="T30" fmla="*/ 2147483647 w 35"/>
              <a:gd name="T31" fmla="*/ 2147483647 h 43"/>
              <a:gd name="T32" fmla="*/ 2147483647 w 35"/>
              <a:gd name="T33" fmla="*/ 2147483647 h 43"/>
              <a:gd name="T34" fmla="*/ 2147483647 w 35"/>
              <a:gd name="T35" fmla="*/ 2147483647 h 43"/>
              <a:gd name="T36" fmla="*/ 2147483647 w 35"/>
              <a:gd name="T37" fmla="*/ 2147483647 h 43"/>
              <a:gd name="T38" fmla="*/ 2147483647 w 35"/>
              <a:gd name="T39" fmla="*/ 2147483647 h 43"/>
              <a:gd name="T40" fmla="*/ 0 w 35"/>
              <a:gd name="T41" fmla="*/ 2147483647 h 43"/>
              <a:gd name="T42" fmla="*/ 0 w 35"/>
              <a:gd name="T43" fmla="*/ 2147483647 h 43"/>
              <a:gd name="T44" fmla="*/ 0 w 35"/>
              <a:gd name="T45" fmla="*/ 2147483647 h 43"/>
              <a:gd name="T46" fmla="*/ 2147483647 w 35"/>
              <a:gd name="T47" fmla="*/ 2147483647 h 43"/>
              <a:gd name="T48" fmla="*/ 2147483647 w 35"/>
              <a:gd name="T49" fmla="*/ 2147483647 h 43"/>
              <a:gd name="T50" fmla="*/ 2147483647 w 35"/>
              <a:gd name="T51" fmla="*/ 2147483647 h 43"/>
              <a:gd name="T52" fmla="*/ 2147483647 w 35"/>
              <a:gd name="T53" fmla="*/ 2147483647 h 43"/>
              <a:gd name="T54" fmla="*/ 2147483647 w 35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3"/>
              <a:gd name="T86" fmla="*/ 35 w 35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3">
                <a:moveTo>
                  <a:pt x="18" y="0"/>
                </a:moveTo>
                <a:lnTo>
                  <a:pt x="23" y="1"/>
                </a:lnTo>
                <a:lnTo>
                  <a:pt x="27" y="4"/>
                </a:lnTo>
                <a:lnTo>
                  <a:pt x="31" y="5"/>
                </a:lnTo>
                <a:lnTo>
                  <a:pt x="33" y="8"/>
                </a:lnTo>
                <a:lnTo>
                  <a:pt x="34" y="10"/>
                </a:lnTo>
                <a:lnTo>
                  <a:pt x="35" y="14"/>
                </a:lnTo>
                <a:lnTo>
                  <a:pt x="35" y="18"/>
                </a:lnTo>
                <a:lnTo>
                  <a:pt x="35" y="23"/>
                </a:lnTo>
                <a:lnTo>
                  <a:pt x="33" y="27"/>
                </a:lnTo>
                <a:lnTo>
                  <a:pt x="31" y="32"/>
                </a:lnTo>
                <a:lnTo>
                  <a:pt x="27" y="36"/>
                </a:lnTo>
                <a:lnTo>
                  <a:pt x="24" y="40"/>
                </a:lnTo>
                <a:lnTo>
                  <a:pt x="21" y="42"/>
                </a:lnTo>
                <a:lnTo>
                  <a:pt x="16" y="43"/>
                </a:lnTo>
                <a:lnTo>
                  <a:pt x="13" y="43"/>
                </a:lnTo>
                <a:lnTo>
                  <a:pt x="9" y="42"/>
                </a:lnTo>
                <a:lnTo>
                  <a:pt x="6" y="40"/>
                </a:lnTo>
                <a:lnTo>
                  <a:pt x="4" y="36"/>
                </a:lnTo>
                <a:lnTo>
                  <a:pt x="2" y="33"/>
                </a:lnTo>
                <a:lnTo>
                  <a:pt x="0" y="29"/>
                </a:lnTo>
                <a:lnTo>
                  <a:pt x="0" y="26"/>
                </a:lnTo>
                <a:lnTo>
                  <a:pt x="0" y="23"/>
                </a:lnTo>
                <a:lnTo>
                  <a:pt x="3" y="19"/>
                </a:lnTo>
                <a:lnTo>
                  <a:pt x="5" y="17"/>
                </a:lnTo>
                <a:lnTo>
                  <a:pt x="7" y="15"/>
                </a:lnTo>
                <a:lnTo>
                  <a:pt x="12" y="14"/>
                </a:lnTo>
                <a:lnTo>
                  <a:pt x="16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2" name="Freeform 413"/>
          <p:cNvSpPr>
            <a:spLocks/>
          </p:cNvSpPr>
          <p:nvPr/>
        </p:nvSpPr>
        <p:spPr bwMode="auto">
          <a:xfrm>
            <a:off x="4829175" y="3319463"/>
            <a:ext cx="14288" cy="17462"/>
          </a:xfrm>
          <a:custGeom>
            <a:avLst/>
            <a:gdLst>
              <a:gd name="T0" fmla="*/ 2147483647 w 36"/>
              <a:gd name="T1" fmla="*/ 0 h 43"/>
              <a:gd name="T2" fmla="*/ 2147483647 w 36"/>
              <a:gd name="T3" fmla="*/ 2147483647 h 43"/>
              <a:gd name="T4" fmla="*/ 2147483647 w 36"/>
              <a:gd name="T5" fmla="*/ 2147483647 h 43"/>
              <a:gd name="T6" fmla="*/ 2147483647 w 36"/>
              <a:gd name="T7" fmla="*/ 2147483647 h 43"/>
              <a:gd name="T8" fmla="*/ 2147483647 w 36"/>
              <a:gd name="T9" fmla="*/ 2147483647 h 43"/>
              <a:gd name="T10" fmla="*/ 2147483647 w 36"/>
              <a:gd name="T11" fmla="*/ 2147483647 h 43"/>
              <a:gd name="T12" fmla="*/ 2147483647 w 36"/>
              <a:gd name="T13" fmla="*/ 2147483647 h 43"/>
              <a:gd name="T14" fmla="*/ 2147483647 w 36"/>
              <a:gd name="T15" fmla="*/ 2147483647 h 43"/>
              <a:gd name="T16" fmla="*/ 2147483647 w 36"/>
              <a:gd name="T17" fmla="*/ 2147483647 h 43"/>
              <a:gd name="T18" fmla="*/ 2147483647 w 36"/>
              <a:gd name="T19" fmla="*/ 2147483647 h 43"/>
              <a:gd name="T20" fmla="*/ 2147483647 w 36"/>
              <a:gd name="T21" fmla="*/ 2147483647 h 43"/>
              <a:gd name="T22" fmla="*/ 2147483647 w 36"/>
              <a:gd name="T23" fmla="*/ 2147483647 h 43"/>
              <a:gd name="T24" fmla="*/ 2147483647 w 36"/>
              <a:gd name="T25" fmla="*/ 2147483647 h 43"/>
              <a:gd name="T26" fmla="*/ 2147483647 w 36"/>
              <a:gd name="T27" fmla="*/ 2147483647 h 43"/>
              <a:gd name="T28" fmla="*/ 2147483647 w 36"/>
              <a:gd name="T29" fmla="*/ 2147483647 h 43"/>
              <a:gd name="T30" fmla="*/ 2147483647 w 36"/>
              <a:gd name="T31" fmla="*/ 2147483647 h 43"/>
              <a:gd name="T32" fmla="*/ 2147483647 w 36"/>
              <a:gd name="T33" fmla="*/ 2147483647 h 43"/>
              <a:gd name="T34" fmla="*/ 2147483647 w 36"/>
              <a:gd name="T35" fmla="*/ 2147483647 h 43"/>
              <a:gd name="T36" fmla="*/ 2147483647 w 36"/>
              <a:gd name="T37" fmla="*/ 2147483647 h 43"/>
              <a:gd name="T38" fmla="*/ 2147483647 w 36"/>
              <a:gd name="T39" fmla="*/ 2147483647 h 43"/>
              <a:gd name="T40" fmla="*/ 0 w 36"/>
              <a:gd name="T41" fmla="*/ 2147483647 h 43"/>
              <a:gd name="T42" fmla="*/ 0 w 36"/>
              <a:gd name="T43" fmla="*/ 2147483647 h 43"/>
              <a:gd name="T44" fmla="*/ 2147483647 w 36"/>
              <a:gd name="T45" fmla="*/ 2147483647 h 43"/>
              <a:gd name="T46" fmla="*/ 2147483647 w 36"/>
              <a:gd name="T47" fmla="*/ 2147483647 h 43"/>
              <a:gd name="T48" fmla="*/ 2147483647 w 36"/>
              <a:gd name="T49" fmla="*/ 2147483647 h 43"/>
              <a:gd name="T50" fmla="*/ 2147483647 w 36"/>
              <a:gd name="T51" fmla="*/ 2147483647 h 43"/>
              <a:gd name="T52" fmla="*/ 2147483647 w 36"/>
              <a:gd name="T53" fmla="*/ 2147483647 h 43"/>
              <a:gd name="T54" fmla="*/ 2147483647 w 36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6"/>
              <a:gd name="T85" fmla="*/ 0 h 43"/>
              <a:gd name="T86" fmla="*/ 36 w 36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6" h="43">
                <a:moveTo>
                  <a:pt x="19" y="0"/>
                </a:moveTo>
                <a:lnTo>
                  <a:pt x="24" y="1"/>
                </a:lnTo>
                <a:lnTo>
                  <a:pt x="27" y="4"/>
                </a:lnTo>
                <a:lnTo>
                  <a:pt x="30" y="6"/>
                </a:lnTo>
                <a:lnTo>
                  <a:pt x="33" y="8"/>
                </a:lnTo>
                <a:lnTo>
                  <a:pt x="35" y="10"/>
                </a:lnTo>
                <a:lnTo>
                  <a:pt x="35" y="14"/>
                </a:lnTo>
                <a:lnTo>
                  <a:pt x="36" y="18"/>
                </a:lnTo>
                <a:lnTo>
                  <a:pt x="35" y="23"/>
                </a:lnTo>
                <a:lnTo>
                  <a:pt x="34" y="28"/>
                </a:lnTo>
                <a:lnTo>
                  <a:pt x="30" y="32"/>
                </a:lnTo>
                <a:lnTo>
                  <a:pt x="28" y="36"/>
                </a:lnTo>
                <a:lnTo>
                  <a:pt x="24" y="39"/>
                </a:lnTo>
                <a:lnTo>
                  <a:pt x="20" y="42"/>
                </a:lnTo>
                <a:lnTo>
                  <a:pt x="17" y="43"/>
                </a:lnTo>
                <a:lnTo>
                  <a:pt x="12" y="43"/>
                </a:lnTo>
                <a:lnTo>
                  <a:pt x="9" y="42"/>
                </a:lnTo>
                <a:lnTo>
                  <a:pt x="7" y="39"/>
                </a:lnTo>
                <a:lnTo>
                  <a:pt x="3" y="36"/>
                </a:lnTo>
                <a:lnTo>
                  <a:pt x="2" y="33"/>
                </a:lnTo>
                <a:lnTo>
                  <a:pt x="0" y="29"/>
                </a:lnTo>
                <a:lnTo>
                  <a:pt x="0" y="26"/>
                </a:lnTo>
                <a:lnTo>
                  <a:pt x="1" y="23"/>
                </a:lnTo>
                <a:lnTo>
                  <a:pt x="2" y="19"/>
                </a:lnTo>
                <a:lnTo>
                  <a:pt x="5" y="17"/>
                </a:lnTo>
                <a:lnTo>
                  <a:pt x="8" y="15"/>
                </a:lnTo>
                <a:lnTo>
                  <a:pt x="11" y="14"/>
                </a:lnTo>
                <a:lnTo>
                  <a:pt x="17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3" name="Freeform 414"/>
          <p:cNvSpPr>
            <a:spLocks/>
          </p:cNvSpPr>
          <p:nvPr/>
        </p:nvSpPr>
        <p:spPr bwMode="auto">
          <a:xfrm>
            <a:off x="4762500" y="3330575"/>
            <a:ext cx="14288" cy="17463"/>
          </a:xfrm>
          <a:custGeom>
            <a:avLst/>
            <a:gdLst>
              <a:gd name="T0" fmla="*/ 2147483647 w 35"/>
              <a:gd name="T1" fmla="*/ 0 h 44"/>
              <a:gd name="T2" fmla="*/ 2147483647 w 35"/>
              <a:gd name="T3" fmla="*/ 2147483647 h 44"/>
              <a:gd name="T4" fmla="*/ 2147483647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2147483647 h 44"/>
              <a:gd name="T26" fmla="*/ 2147483647 w 35"/>
              <a:gd name="T27" fmla="*/ 2147483647 h 44"/>
              <a:gd name="T28" fmla="*/ 2147483647 w 35"/>
              <a:gd name="T29" fmla="*/ 2147483647 h 44"/>
              <a:gd name="T30" fmla="*/ 2147483647 w 35"/>
              <a:gd name="T31" fmla="*/ 2147483647 h 44"/>
              <a:gd name="T32" fmla="*/ 2147483647 w 35"/>
              <a:gd name="T33" fmla="*/ 2147483647 h 44"/>
              <a:gd name="T34" fmla="*/ 2147483647 w 35"/>
              <a:gd name="T35" fmla="*/ 2147483647 h 44"/>
              <a:gd name="T36" fmla="*/ 2147483647 w 35"/>
              <a:gd name="T37" fmla="*/ 2147483647 h 44"/>
              <a:gd name="T38" fmla="*/ 2147483647 w 35"/>
              <a:gd name="T39" fmla="*/ 2147483647 h 44"/>
              <a:gd name="T40" fmla="*/ 0 w 35"/>
              <a:gd name="T41" fmla="*/ 2147483647 h 44"/>
              <a:gd name="T42" fmla="*/ 0 w 35"/>
              <a:gd name="T43" fmla="*/ 2147483647 h 44"/>
              <a:gd name="T44" fmla="*/ 0 w 35"/>
              <a:gd name="T45" fmla="*/ 2147483647 h 44"/>
              <a:gd name="T46" fmla="*/ 2147483647 w 35"/>
              <a:gd name="T47" fmla="*/ 2147483647 h 44"/>
              <a:gd name="T48" fmla="*/ 2147483647 w 35"/>
              <a:gd name="T49" fmla="*/ 2147483647 h 44"/>
              <a:gd name="T50" fmla="*/ 2147483647 w 35"/>
              <a:gd name="T51" fmla="*/ 2147483647 h 44"/>
              <a:gd name="T52" fmla="*/ 2147483647 w 35"/>
              <a:gd name="T53" fmla="*/ 2147483647 h 44"/>
              <a:gd name="T54" fmla="*/ 2147483647 w 35"/>
              <a:gd name="T55" fmla="*/ 2147483647 h 4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4"/>
              <a:gd name="T86" fmla="*/ 35 w 35"/>
              <a:gd name="T87" fmla="*/ 44 h 4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4">
                <a:moveTo>
                  <a:pt x="18" y="0"/>
                </a:moveTo>
                <a:lnTo>
                  <a:pt x="23" y="2"/>
                </a:lnTo>
                <a:lnTo>
                  <a:pt x="27" y="4"/>
                </a:lnTo>
                <a:lnTo>
                  <a:pt x="30" y="6"/>
                </a:lnTo>
                <a:lnTo>
                  <a:pt x="33" y="8"/>
                </a:lnTo>
                <a:lnTo>
                  <a:pt x="34" y="11"/>
                </a:lnTo>
                <a:lnTo>
                  <a:pt x="35" y="15"/>
                </a:lnTo>
                <a:lnTo>
                  <a:pt x="35" y="19"/>
                </a:lnTo>
                <a:lnTo>
                  <a:pt x="35" y="24"/>
                </a:lnTo>
                <a:lnTo>
                  <a:pt x="33" y="28"/>
                </a:lnTo>
                <a:lnTo>
                  <a:pt x="30" y="33"/>
                </a:lnTo>
                <a:lnTo>
                  <a:pt x="27" y="37"/>
                </a:lnTo>
                <a:lnTo>
                  <a:pt x="24" y="39"/>
                </a:lnTo>
                <a:lnTo>
                  <a:pt x="20" y="43"/>
                </a:lnTo>
                <a:lnTo>
                  <a:pt x="16" y="44"/>
                </a:lnTo>
                <a:lnTo>
                  <a:pt x="12" y="44"/>
                </a:lnTo>
                <a:lnTo>
                  <a:pt x="9" y="43"/>
                </a:lnTo>
                <a:lnTo>
                  <a:pt x="6" y="40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  <a:lnTo>
                  <a:pt x="0" y="23"/>
                </a:lnTo>
                <a:lnTo>
                  <a:pt x="2" y="20"/>
                </a:lnTo>
                <a:lnTo>
                  <a:pt x="5" y="18"/>
                </a:lnTo>
                <a:lnTo>
                  <a:pt x="7" y="16"/>
                </a:lnTo>
                <a:lnTo>
                  <a:pt x="11" y="15"/>
                </a:lnTo>
                <a:lnTo>
                  <a:pt x="16" y="14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4" name="Freeform 415"/>
          <p:cNvSpPr>
            <a:spLocks/>
          </p:cNvSpPr>
          <p:nvPr/>
        </p:nvSpPr>
        <p:spPr bwMode="auto">
          <a:xfrm>
            <a:off x="4800600" y="3324225"/>
            <a:ext cx="12700" cy="15875"/>
          </a:xfrm>
          <a:custGeom>
            <a:avLst/>
            <a:gdLst>
              <a:gd name="T0" fmla="*/ 0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0 h 41"/>
              <a:gd name="T6" fmla="*/ 2147483647 w 33"/>
              <a:gd name="T7" fmla="*/ 0 h 41"/>
              <a:gd name="T8" fmla="*/ 2147483647 w 33"/>
              <a:gd name="T9" fmla="*/ 0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2147483647 w 33"/>
              <a:gd name="T23" fmla="*/ 2147483647 h 41"/>
              <a:gd name="T24" fmla="*/ 2147483647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2147483647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0" y="5"/>
                </a:moveTo>
                <a:lnTo>
                  <a:pt x="5" y="3"/>
                </a:lnTo>
                <a:lnTo>
                  <a:pt x="9" y="0"/>
                </a:lnTo>
                <a:lnTo>
                  <a:pt x="13" y="0"/>
                </a:lnTo>
                <a:lnTo>
                  <a:pt x="16" y="0"/>
                </a:lnTo>
                <a:lnTo>
                  <a:pt x="19" y="1"/>
                </a:lnTo>
                <a:lnTo>
                  <a:pt x="23" y="3"/>
                </a:lnTo>
                <a:lnTo>
                  <a:pt x="26" y="5"/>
                </a:lnTo>
                <a:lnTo>
                  <a:pt x="28" y="9"/>
                </a:lnTo>
                <a:lnTo>
                  <a:pt x="31" y="14"/>
                </a:lnTo>
                <a:lnTo>
                  <a:pt x="32" y="18"/>
                </a:lnTo>
                <a:lnTo>
                  <a:pt x="33" y="24"/>
                </a:lnTo>
                <a:lnTo>
                  <a:pt x="33" y="28"/>
                </a:lnTo>
                <a:lnTo>
                  <a:pt x="32" y="33"/>
                </a:lnTo>
                <a:lnTo>
                  <a:pt x="30" y="36"/>
                </a:lnTo>
                <a:lnTo>
                  <a:pt x="27" y="38"/>
                </a:lnTo>
                <a:lnTo>
                  <a:pt x="24" y="41"/>
                </a:lnTo>
                <a:lnTo>
                  <a:pt x="21" y="41"/>
                </a:lnTo>
                <a:lnTo>
                  <a:pt x="16" y="41"/>
                </a:lnTo>
                <a:lnTo>
                  <a:pt x="13" y="40"/>
                </a:lnTo>
                <a:lnTo>
                  <a:pt x="9" y="38"/>
                </a:lnTo>
                <a:lnTo>
                  <a:pt x="6" y="36"/>
                </a:lnTo>
                <a:lnTo>
                  <a:pt x="5" y="33"/>
                </a:lnTo>
                <a:lnTo>
                  <a:pt x="4" y="29"/>
                </a:lnTo>
                <a:lnTo>
                  <a:pt x="4" y="27"/>
                </a:lnTo>
                <a:lnTo>
                  <a:pt x="4" y="23"/>
                </a:lnTo>
                <a:lnTo>
                  <a:pt x="6" y="19"/>
                </a:lnTo>
                <a:lnTo>
                  <a:pt x="8" y="15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5" name="Freeform 416"/>
          <p:cNvSpPr>
            <a:spLocks/>
          </p:cNvSpPr>
          <p:nvPr/>
        </p:nvSpPr>
        <p:spPr bwMode="auto">
          <a:xfrm>
            <a:off x="4876800" y="3325813"/>
            <a:ext cx="14288" cy="15875"/>
          </a:xfrm>
          <a:custGeom>
            <a:avLst/>
            <a:gdLst>
              <a:gd name="T0" fmla="*/ 2147483647 w 36"/>
              <a:gd name="T1" fmla="*/ 0 h 42"/>
              <a:gd name="T2" fmla="*/ 2147483647 w 36"/>
              <a:gd name="T3" fmla="*/ 2147483647 h 42"/>
              <a:gd name="T4" fmla="*/ 2147483647 w 36"/>
              <a:gd name="T5" fmla="*/ 2147483647 h 42"/>
              <a:gd name="T6" fmla="*/ 2147483647 w 36"/>
              <a:gd name="T7" fmla="*/ 2147483647 h 42"/>
              <a:gd name="T8" fmla="*/ 2147483647 w 36"/>
              <a:gd name="T9" fmla="*/ 2147483647 h 42"/>
              <a:gd name="T10" fmla="*/ 2147483647 w 36"/>
              <a:gd name="T11" fmla="*/ 2147483647 h 42"/>
              <a:gd name="T12" fmla="*/ 2147483647 w 36"/>
              <a:gd name="T13" fmla="*/ 2147483647 h 42"/>
              <a:gd name="T14" fmla="*/ 2147483647 w 36"/>
              <a:gd name="T15" fmla="*/ 2147483647 h 42"/>
              <a:gd name="T16" fmla="*/ 2147483647 w 36"/>
              <a:gd name="T17" fmla="*/ 2147483647 h 42"/>
              <a:gd name="T18" fmla="*/ 2147483647 w 36"/>
              <a:gd name="T19" fmla="*/ 2147483647 h 42"/>
              <a:gd name="T20" fmla="*/ 2147483647 w 36"/>
              <a:gd name="T21" fmla="*/ 2147483647 h 42"/>
              <a:gd name="T22" fmla="*/ 2147483647 w 36"/>
              <a:gd name="T23" fmla="*/ 2147483647 h 42"/>
              <a:gd name="T24" fmla="*/ 2147483647 w 36"/>
              <a:gd name="T25" fmla="*/ 2147483647 h 42"/>
              <a:gd name="T26" fmla="*/ 2147483647 w 36"/>
              <a:gd name="T27" fmla="*/ 2147483647 h 42"/>
              <a:gd name="T28" fmla="*/ 2147483647 w 36"/>
              <a:gd name="T29" fmla="*/ 2147483647 h 42"/>
              <a:gd name="T30" fmla="*/ 2147483647 w 36"/>
              <a:gd name="T31" fmla="*/ 2147483647 h 42"/>
              <a:gd name="T32" fmla="*/ 2147483647 w 36"/>
              <a:gd name="T33" fmla="*/ 2147483647 h 42"/>
              <a:gd name="T34" fmla="*/ 2147483647 w 36"/>
              <a:gd name="T35" fmla="*/ 2147483647 h 42"/>
              <a:gd name="T36" fmla="*/ 2147483647 w 36"/>
              <a:gd name="T37" fmla="*/ 2147483647 h 42"/>
              <a:gd name="T38" fmla="*/ 2147483647 w 36"/>
              <a:gd name="T39" fmla="*/ 2147483647 h 42"/>
              <a:gd name="T40" fmla="*/ 0 w 36"/>
              <a:gd name="T41" fmla="*/ 2147483647 h 42"/>
              <a:gd name="T42" fmla="*/ 0 w 36"/>
              <a:gd name="T43" fmla="*/ 2147483647 h 42"/>
              <a:gd name="T44" fmla="*/ 2147483647 w 36"/>
              <a:gd name="T45" fmla="*/ 2147483647 h 42"/>
              <a:gd name="T46" fmla="*/ 2147483647 w 36"/>
              <a:gd name="T47" fmla="*/ 2147483647 h 42"/>
              <a:gd name="T48" fmla="*/ 2147483647 w 36"/>
              <a:gd name="T49" fmla="*/ 2147483647 h 42"/>
              <a:gd name="T50" fmla="*/ 2147483647 w 36"/>
              <a:gd name="T51" fmla="*/ 2147483647 h 42"/>
              <a:gd name="T52" fmla="*/ 2147483647 w 36"/>
              <a:gd name="T53" fmla="*/ 2147483647 h 42"/>
              <a:gd name="T54" fmla="*/ 2147483647 w 36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6"/>
              <a:gd name="T85" fmla="*/ 0 h 42"/>
              <a:gd name="T86" fmla="*/ 36 w 36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6" h="42">
                <a:moveTo>
                  <a:pt x="19" y="0"/>
                </a:moveTo>
                <a:lnTo>
                  <a:pt x="23" y="1"/>
                </a:lnTo>
                <a:lnTo>
                  <a:pt x="27" y="3"/>
                </a:lnTo>
                <a:lnTo>
                  <a:pt x="30" y="5"/>
                </a:lnTo>
                <a:lnTo>
                  <a:pt x="32" y="8"/>
                </a:lnTo>
                <a:lnTo>
                  <a:pt x="35" y="11"/>
                </a:lnTo>
                <a:lnTo>
                  <a:pt x="35" y="13"/>
                </a:lnTo>
                <a:lnTo>
                  <a:pt x="36" y="18"/>
                </a:lnTo>
                <a:lnTo>
                  <a:pt x="35" y="23"/>
                </a:lnTo>
                <a:lnTo>
                  <a:pt x="33" y="28"/>
                </a:lnTo>
                <a:lnTo>
                  <a:pt x="30" y="32"/>
                </a:lnTo>
                <a:lnTo>
                  <a:pt x="28" y="36"/>
                </a:lnTo>
                <a:lnTo>
                  <a:pt x="23" y="39"/>
                </a:lnTo>
                <a:lnTo>
                  <a:pt x="20" y="41"/>
                </a:lnTo>
                <a:lnTo>
                  <a:pt x="17" y="42"/>
                </a:lnTo>
                <a:lnTo>
                  <a:pt x="12" y="42"/>
                </a:lnTo>
                <a:lnTo>
                  <a:pt x="9" y="41"/>
                </a:lnTo>
                <a:lnTo>
                  <a:pt x="7" y="39"/>
                </a:lnTo>
                <a:lnTo>
                  <a:pt x="3" y="37"/>
                </a:lnTo>
                <a:lnTo>
                  <a:pt x="2" y="33"/>
                </a:lnTo>
                <a:lnTo>
                  <a:pt x="0" y="29"/>
                </a:lnTo>
                <a:lnTo>
                  <a:pt x="0" y="26"/>
                </a:lnTo>
                <a:lnTo>
                  <a:pt x="1" y="22"/>
                </a:lnTo>
                <a:lnTo>
                  <a:pt x="2" y="20"/>
                </a:lnTo>
                <a:lnTo>
                  <a:pt x="4" y="17"/>
                </a:lnTo>
                <a:lnTo>
                  <a:pt x="8" y="16"/>
                </a:lnTo>
                <a:lnTo>
                  <a:pt x="11" y="13"/>
                </a:lnTo>
                <a:lnTo>
                  <a:pt x="17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6" name="Freeform 417"/>
          <p:cNvSpPr>
            <a:spLocks/>
          </p:cNvSpPr>
          <p:nvPr/>
        </p:nvSpPr>
        <p:spPr bwMode="auto">
          <a:xfrm>
            <a:off x="4686300" y="3387725"/>
            <a:ext cx="11113" cy="15875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0 w 30"/>
              <a:gd name="T21" fmla="*/ 2147483647 h 41"/>
              <a:gd name="T22" fmla="*/ 0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0 h 41"/>
              <a:gd name="T36" fmla="*/ 2147483647 w 30"/>
              <a:gd name="T37" fmla="*/ 0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1"/>
              <a:gd name="T86" fmla="*/ 30 w 30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1">
                <a:moveTo>
                  <a:pt x="30" y="38"/>
                </a:moveTo>
                <a:lnTo>
                  <a:pt x="25" y="40"/>
                </a:lnTo>
                <a:lnTo>
                  <a:pt x="21" y="41"/>
                </a:lnTo>
                <a:lnTo>
                  <a:pt x="17" y="41"/>
                </a:lnTo>
                <a:lnTo>
                  <a:pt x="14" y="40"/>
                </a:lnTo>
                <a:lnTo>
                  <a:pt x="11" y="39"/>
                </a:lnTo>
                <a:lnTo>
                  <a:pt x="8" y="38"/>
                </a:lnTo>
                <a:lnTo>
                  <a:pt x="5" y="34"/>
                </a:lnTo>
                <a:lnTo>
                  <a:pt x="2" y="30"/>
                </a:lnTo>
                <a:lnTo>
                  <a:pt x="1" y="25"/>
                </a:lnTo>
                <a:lnTo>
                  <a:pt x="0" y="21"/>
                </a:lnTo>
                <a:lnTo>
                  <a:pt x="0" y="15"/>
                </a:lnTo>
                <a:lnTo>
                  <a:pt x="1" y="11"/>
                </a:lnTo>
                <a:lnTo>
                  <a:pt x="2" y="6"/>
                </a:lnTo>
                <a:lnTo>
                  <a:pt x="4" y="3"/>
                </a:lnTo>
                <a:lnTo>
                  <a:pt x="6" y="1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8" y="6"/>
                </a:lnTo>
                <a:lnTo>
                  <a:pt x="29" y="10"/>
                </a:lnTo>
                <a:lnTo>
                  <a:pt x="30" y="12"/>
                </a:lnTo>
                <a:lnTo>
                  <a:pt x="30" y="15"/>
                </a:lnTo>
                <a:lnTo>
                  <a:pt x="29" y="19"/>
                </a:lnTo>
                <a:lnTo>
                  <a:pt x="26" y="22"/>
                </a:lnTo>
                <a:lnTo>
                  <a:pt x="23" y="2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7" name="Freeform 418"/>
          <p:cNvSpPr>
            <a:spLocks/>
          </p:cNvSpPr>
          <p:nvPr/>
        </p:nvSpPr>
        <p:spPr bwMode="auto">
          <a:xfrm>
            <a:off x="4730750" y="3336925"/>
            <a:ext cx="11113" cy="15875"/>
          </a:xfrm>
          <a:custGeom>
            <a:avLst/>
            <a:gdLst>
              <a:gd name="T0" fmla="*/ 2147483647 w 31"/>
              <a:gd name="T1" fmla="*/ 2147483647 h 41"/>
              <a:gd name="T2" fmla="*/ 2147483647 w 31"/>
              <a:gd name="T3" fmla="*/ 2147483647 h 41"/>
              <a:gd name="T4" fmla="*/ 2147483647 w 31"/>
              <a:gd name="T5" fmla="*/ 2147483647 h 41"/>
              <a:gd name="T6" fmla="*/ 2147483647 w 31"/>
              <a:gd name="T7" fmla="*/ 2147483647 h 41"/>
              <a:gd name="T8" fmla="*/ 2147483647 w 31"/>
              <a:gd name="T9" fmla="*/ 2147483647 h 41"/>
              <a:gd name="T10" fmla="*/ 2147483647 w 31"/>
              <a:gd name="T11" fmla="*/ 2147483647 h 41"/>
              <a:gd name="T12" fmla="*/ 2147483647 w 31"/>
              <a:gd name="T13" fmla="*/ 2147483647 h 41"/>
              <a:gd name="T14" fmla="*/ 2147483647 w 31"/>
              <a:gd name="T15" fmla="*/ 2147483647 h 41"/>
              <a:gd name="T16" fmla="*/ 2147483647 w 31"/>
              <a:gd name="T17" fmla="*/ 2147483647 h 41"/>
              <a:gd name="T18" fmla="*/ 2147483647 w 31"/>
              <a:gd name="T19" fmla="*/ 2147483647 h 41"/>
              <a:gd name="T20" fmla="*/ 0 w 31"/>
              <a:gd name="T21" fmla="*/ 2147483647 h 41"/>
              <a:gd name="T22" fmla="*/ 0 w 31"/>
              <a:gd name="T23" fmla="*/ 2147483647 h 41"/>
              <a:gd name="T24" fmla="*/ 2147483647 w 31"/>
              <a:gd name="T25" fmla="*/ 2147483647 h 41"/>
              <a:gd name="T26" fmla="*/ 2147483647 w 31"/>
              <a:gd name="T27" fmla="*/ 2147483647 h 41"/>
              <a:gd name="T28" fmla="*/ 2147483647 w 31"/>
              <a:gd name="T29" fmla="*/ 2147483647 h 41"/>
              <a:gd name="T30" fmla="*/ 2147483647 w 31"/>
              <a:gd name="T31" fmla="*/ 2147483647 h 41"/>
              <a:gd name="T32" fmla="*/ 2147483647 w 31"/>
              <a:gd name="T33" fmla="*/ 0 h 41"/>
              <a:gd name="T34" fmla="*/ 2147483647 w 31"/>
              <a:gd name="T35" fmla="*/ 0 h 41"/>
              <a:gd name="T36" fmla="*/ 2147483647 w 31"/>
              <a:gd name="T37" fmla="*/ 0 h 41"/>
              <a:gd name="T38" fmla="*/ 2147483647 w 31"/>
              <a:gd name="T39" fmla="*/ 2147483647 h 41"/>
              <a:gd name="T40" fmla="*/ 2147483647 w 31"/>
              <a:gd name="T41" fmla="*/ 2147483647 h 41"/>
              <a:gd name="T42" fmla="*/ 2147483647 w 31"/>
              <a:gd name="T43" fmla="*/ 2147483647 h 41"/>
              <a:gd name="T44" fmla="*/ 2147483647 w 31"/>
              <a:gd name="T45" fmla="*/ 2147483647 h 41"/>
              <a:gd name="T46" fmla="*/ 2147483647 w 31"/>
              <a:gd name="T47" fmla="*/ 2147483647 h 41"/>
              <a:gd name="T48" fmla="*/ 2147483647 w 31"/>
              <a:gd name="T49" fmla="*/ 2147483647 h 41"/>
              <a:gd name="T50" fmla="*/ 2147483647 w 31"/>
              <a:gd name="T51" fmla="*/ 2147483647 h 41"/>
              <a:gd name="T52" fmla="*/ 2147483647 w 31"/>
              <a:gd name="T53" fmla="*/ 2147483647 h 41"/>
              <a:gd name="T54" fmla="*/ 2147483647 w 31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"/>
              <a:gd name="T85" fmla="*/ 0 h 41"/>
              <a:gd name="T86" fmla="*/ 31 w 31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" h="41">
                <a:moveTo>
                  <a:pt x="31" y="38"/>
                </a:moveTo>
                <a:lnTo>
                  <a:pt x="26" y="39"/>
                </a:lnTo>
                <a:lnTo>
                  <a:pt x="22" y="40"/>
                </a:lnTo>
                <a:lnTo>
                  <a:pt x="18" y="41"/>
                </a:lnTo>
                <a:lnTo>
                  <a:pt x="15" y="40"/>
                </a:lnTo>
                <a:lnTo>
                  <a:pt x="12" y="39"/>
                </a:lnTo>
                <a:lnTo>
                  <a:pt x="8" y="38"/>
                </a:lnTo>
                <a:lnTo>
                  <a:pt x="6" y="35"/>
                </a:lnTo>
                <a:lnTo>
                  <a:pt x="3" y="30"/>
                </a:lnTo>
                <a:lnTo>
                  <a:pt x="2" y="26"/>
                </a:lnTo>
                <a:lnTo>
                  <a:pt x="0" y="21"/>
                </a:lnTo>
                <a:lnTo>
                  <a:pt x="0" y="15"/>
                </a:lnTo>
                <a:lnTo>
                  <a:pt x="2" y="11"/>
                </a:lnTo>
                <a:lnTo>
                  <a:pt x="3" y="7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8" y="7"/>
                </a:lnTo>
                <a:lnTo>
                  <a:pt x="30" y="9"/>
                </a:lnTo>
                <a:lnTo>
                  <a:pt x="31" y="12"/>
                </a:lnTo>
                <a:lnTo>
                  <a:pt x="31" y="15"/>
                </a:lnTo>
                <a:lnTo>
                  <a:pt x="30" y="19"/>
                </a:lnTo>
                <a:lnTo>
                  <a:pt x="27" y="22"/>
                </a:lnTo>
                <a:lnTo>
                  <a:pt x="24" y="2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8" name="Freeform 419"/>
          <p:cNvSpPr>
            <a:spLocks/>
          </p:cNvSpPr>
          <p:nvPr/>
        </p:nvSpPr>
        <p:spPr bwMode="auto">
          <a:xfrm>
            <a:off x="4703763" y="3367088"/>
            <a:ext cx="17462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1"/>
                </a:moveTo>
                <a:lnTo>
                  <a:pt x="40" y="26"/>
                </a:lnTo>
                <a:lnTo>
                  <a:pt x="39" y="29"/>
                </a:lnTo>
                <a:lnTo>
                  <a:pt x="35" y="33"/>
                </a:lnTo>
                <a:lnTo>
                  <a:pt x="33" y="35"/>
                </a:lnTo>
                <a:lnTo>
                  <a:pt x="30" y="36"/>
                </a:lnTo>
                <a:lnTo>
                  <a:pt x="28" y="36"/>
                </a:lnTo>
                <a:lnTo>
                  <a:pt x="22" y="36"/>
                </a:lnTo>
                <a:lnTo>
                  <a:pt x="17" y="35"/>
                </a:lnTo>
                <a:lnTo>
                  <a:pt x="13" y="33"/>
                </a:lnTo>
                <a:lnTo>
                  <a:pt x="10" y="30"/>
                </a:lnTo>
                <a:lnTo>
                  <a:pt x="5" y="27"/>
                </a:lnTo>
                <a:lnTo>
                  <a:pt x="3" y="22"/>
                </a:lnTo>
                <a:lnTo>
                  <a:pt x="1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6"/>
                </a:lnTo>
                <a:lnTo>
                  <a:pt x="7" y="3"/>
                </a:lnTo>
                <a:lnTo>
                  <a:pt x="11" y="1"/>
                </a:lnTo>
                <a:lnTo>
                  <a:pt x="14" y="0"/>
                </a:lnTo>
                <a:lnTo>
                  <a:pt x="17" y="0"/>
                </a:lnTo>
                <a:lnTo>
                  <a:pt x="22" y="1"/>
                </a:lnTo>
                <a:lnTo>
                  <a:pt x="24" y="3"/>
                </a:lnTo>
                <a:lnTo>
                  <a:pt x="26" y="6"/>
                </a:lnTo>
                <a:lnTo>
                  <a:pt x="28" y="9"/>
                </a:lnTo>
                <a:lnTo>
                  <a:pt x="29" y="12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9" name="Freeform 420"/>
          <p:cNvSpPr>
            <a:spLocks/>
          </p:cNvSpPr>
          <p:nvPr/>
        </p:nvSpPr>
        <p:spPr bwMode="auto">
          <a:xfrm>
            <a:off x="4645025" y="3413125"/>
            <a:ext cx="12700" cy="1587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0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30" y="39"/>
                </a:moveTo>
                <a:lnTo>
                  <a:pt x="25" y="41"/>
                </a:lnTo>
                <a:lnTo>
                  <a:pt x="21" y="42"/>
                </a:lnTo>
                <a:lnTo>
                  <a:pt x="18" y="42"/>
                </a:lnTo>
                <a:lnTo>
                  <a:pt x="14" y="42"/>
                </a:lnTo>
                <a:lnTo>
                  <a:pt x="11" y="41"/>
                </a:lnTo>
                <a:lnTo>
                  <a:pt x="9" y="39"/>
                </a:lnTo>
                <a:lnTo>
                  <a:pt x="5" y="35"/>
                </a:lnTo>
                <a:lnTo>
                  <a:pt x="3" y="31"/>
                </a:lnTo>
                <a:lnTo>
                  <a:pt x="1" y="26"/>
                </a:lnTo>
                <a:lnTo>
                  <a:pt x="0" y="22"/>
                </a:lnTo>
                <a:lnTo>
                  <a:pt x="0" y="16"/>
                </a:lnTo>
                <a:lnTo>
                  <a:pt x="1" y="12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3"/>
                </a:lnTo>
                <a:lnTo>
                  <a:pt x="24" y="4"/>
                </a:lnTo>
                <a:lnTo>
                  <a:pt x="28" y="7"/>
                </a:lnTo>
                <a:lnTo>
                  <a:pt x="29" y="11"/>
                </a:lnTo>
                <a:lnTo>
                  <a:pt x="30" y="13"/>
                </a:lnTo>
                <a:lnTo>
                  <a:pt x="30" y="16"/>
                </a:lnTo>
                <a:lnTo>
                  <a:pt x="29" y="20"/>
                </a:lnTo>
                <a:lnTo>
                  <a:pt x="27" y="23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0" name="Freeform 421"/>
          <p:cNvSpPr>
            <a:spLocks/>
          </p:cNvSpPr>
          <p:nvPr/>
        </p:nvSpPr>
        <p:spPr bwMode="auto">
          <a:xfrm>
            <a:off x="4664075" y="3363913"/>
            <a:ext cx="11113" cy="1587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0 w 29"/>
              <a:gd name="T21" fmla="*/ 2147483647 h 42"/>
              <a:gd name="T22" fmla="*/ 0 w 29"/>
              <a:gd name="T23" fmla="*/ 2147483647 h 42"/>
              <a:gd name="T24" fmla="*/ 0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0 h 42"/>
              <a:gd name="T34" fmla="*/ 2147483647 w 29"/>
              <a:gd name="T35" fmla="*/ 0 h 42"/>
              <a:gd name="T36" fmla="*/ 2147483647 w 29"/>
              <a:gd name="T37" fmla="*/ 0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2147483647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"/>
              <a:gd name="T85" fmla="*/ 0 h 42"/>
              <a:gd name="T86" fmla="*/ 29 w 29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" h="42">
                <a:moveTo>
                  <a:pt x="29" y="38"/>
                </a:moveTo>
                <a:lnTo>
                  <a:pt x="24" y="41"/>
                </a:lnTo>
                <a:lnTo>
                  <a:pt x="21" y="42"/>
                </a:lnTo>
                <a:lnTo>
                  <a:pt x="17" y="42"/>
                </a:lnTo>
                <a:lnTo>
                  <a:pt x="13" y="42"/>
                </a:lnTo>
                <a:lnTo>
                  <a:pt x="11" y="41"/>
                </a:lnTo>
                <a:lnTo>
                  <a:pt x="8" y="38"/>
                </a:lnTo>
                <a:lnTo>
                  <a:pt x="4" y="35"/>
                </a:lnTo>
                <a:lnTo>
                  <a:pt x="2" y="32"/>
                </a:lnTo>
                <a:lnTo>
                  <a:pt x="1" y="26"/>
                </a:lnTo>
                <a:lnTo>
                  <a:pt x="0" y="21"/>
                </a:lnTo>
                <a:lnTo>
                  <a:pt x="0" y="17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1"/>
                </a:lnTo>
                <a:lnTo>
                  <a:pt x="10" y="0"/>
                </a:lnTo>
                <a:lnTo>
                  <a:pt x="13" y="0"/>
                </a:lnTo>
                <a:lnTo>
                  <a:pt x="18" y="0"/>
                </a:lnTo>
                <a:lnTo>
                  <a:pt x="21" y="2"/>
                </a:lnTo>
                <a:lnTo>
                  <a:pt x="24" y="5"/>
                </a:lnTo>
                <a:lnTo>
                  <a:pt x="27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19"/>
                </a:lnTo>
                <a:lnTo>
                  <a:pt x="26" y="24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1" name="Freeform 422"/>
          <p:cNvSpPr>
            <a:spLocks/>
          </p:cNvSpPr>
          <p:nvPr/>
        </p:nvSpPr>
        <p:spPr bwMode="auto">
          <a:xfrm>
            <a:off x="4708525" y="3313113"/>
            <a:ext cx="11113" cy="1587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0 w 29"/>
              <a:gd name="T21" fmla="*/ 2147483647 h 42"/>
              <a:gd name="T22" fmla="*/ 0 w 29"/>
              <a:gd name="T23" fmla="*/ 2147483647 h 42"/>
              <a:gd name="T24" fmla="*/ 0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0 h 42"/>
              <a:gd name="T34" fmla="*/ 2147483647 w 29"/>
              <a:gd name="T35" fmla="*/ 0 h 42"/>
              <a:gd name="T36" fmla="*/ 2147483647 w 29"/>
              <a:gd name="T37" fmla="*/ 0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2147483647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"/>
              <a:gd name="T85" fmla="*/ 0 h 42"/>
              <a:gd name="T86" fmla="*/ 29 w 29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" h="42">
                <a:moveTo>
                  <a:pt x="29" y="39"/>
                </a:moveTo>
                <a:lnTo>
                  <a:pt x="24" y="41"/>
                </a:lnTo>
                <a:lnTo>
                  <a:pt x="21" y="42"/>
                </a:lnTo>
                <a:lnTo>
                  <a:pt x="17" y="42"/>
                </a:lnTo>
                <a:lnTo>
                  <a:pt x="13" y="42"/>
                </a:lnTo>
                <a:lnTo>
                  <a:pt x="11" y="41"/>
                </a:lnTo>
                <a:lnTo>
                  <a:pt x="8" y="39"/>
                </a:lnTo>
                <a:lnTo>
                  <a:pt x="4" y="35"/>
                </a:lnTo>
                <a:lnTo>
                  <a:pt x="2" y="31"/>
                </a:lnTo>
                <a:lnTo>
                  <a:pt x="1" y="26"/>
                </a:lnTo>
                <a:lnTo>
                  <a:pt x="0" y="22"/>
                </a:lnTo>
                <a:lnTo>
                  <a:pt x="0" y="16"/>
                </a:lnTo>
                <a:lnTo>
                  <a:pt x="0" y="12"/>
                </a:lnTo>
                <a:lnTo>
                  <a:pt x="2" y="7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3" y="0"/>
                </a:lnTo>
                <a:lnTo>
                  <a:pt x="18" y="0"/>
                </a:lnTo>
                <a:lnTo>
                  <a:pt x="21" y="3"/>
                </a:lnTo>
                <a:lnTo>
                  <a:pt x="24" y="4"/>
                </a:lnTo>
                <a:lnTo>
                  <a:pt x="27" y="7"/>
                </a:lnTo>
                <a:lnTo>
                  <a:pt x="29" y="11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5" y="23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2" name="Freeform 423"/>
          <p:cNvSpPr>
            <a:spLocks/>
          </p:cNvSpPr>
          <p:nvPr/>
        </p:nvSpPr>
        <p:spPr bwMode="auto">
          <a:xfrm>
            <a:off x="4683125" y="3343275"/>
            <a:ext cx="17463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0"/>
                </a:moveTo>
                <a:lnTo>
                  <a:pt x="40" y="24"/>
                </a:lnTo>
                <a:lnTo>
                  <a:pt x="38" y="28"/>
                </a:lnTo>
                <a:lnTo>
                  <a:pt x="36" y="31"/>
                </a:lnTo>
                <a:lnTo>
                  <a:pt x="33" y="33"/>
                </a:lnTo>
                <a:lnTo>
                  <a:pt x="30" y="35"/>
                </a:lnTo>
                <a:lnTo>
                  <a:pt x="27" y="36"/>
                </a:lnTo>
                <a:lnTo>
                  <a:pt x="22" y="36"/>
                </a:lnTo>
                <a:lnTo>
                  <a:pt x="18" y="35"/>
                </a:lnTo>
                <a:lnTo>
                  <a:pt x="13" y="32"/>
                </a:lnTo>
                <a:lnTo>
                  <a:pt x="9" y="29"/>
                </a:lnTo>
                <a:lnTo>
                  <a:pt x="5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0" y="11"/>
                </a:lnTo>
                <a:lnTo>
                  <a:pt x="1" y="8"/>
                </a:ln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29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3" name="Freeform 424"/>
          <p:cNvSpPr>
            <a:spLocks/>
          </p:cNvSpPr>
          <p:nvPr/>
        </p:nvSpPr>
        <p:spPr bwMode="auto">
          <a:xfrm>
            <a:off x="4624388" y="3389313"/>
            <a:ext cx="11112" cy="17462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30" y="38"/>
                </a:moveTo>
                <a:lnTo>
                  <a:pt x="26" y="40"/>
                </a:lnTo>
                <a:lnTo>
                  <a:pt x="21" y="42"/>
                </a:lnTo>
                <a:lnTo>
                  <a:pt x="18" y="42"/>
                </a:lnTo>
                <a:lnTo>
                  <a:pt x="15" y="42"/>
                </a:lnTo>
                <a:lnTo>
                  <a:pt x="11" y="40"/>
                </a:lnTo>
                <a:lnTo>
                  <a:pt x="8" y="38"/>
                </a:lnTo>
                <a:lnTo>
                  <a:pt x="6" y="35"/>
                </a:lnTo>
                <a:lnTo>
                  <a:pt x="2" y="31"/>
                </a:lnTo>
                <a:lnTo>
                  <a:pt x="1" y="27"/>
                </a:lnTo>
                <a:lnTo>
                  <a:pt x="0" y="21"/>
                </a:lnTo>
                <a:lnTo>
                  <a:pt x="0" y="17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0" y="0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5"/>
                </a:lnTo>
                <a:lnTo>
                  <a:pt x="27" y="7"/>
                </a:lnTo>
                <a:lnTo>
                  <a:pt x="29" y="10"/>
                </a:lnTo>
                <a:lnTo>
                  <a:pt x="30" y="14"/>
                </a:lnTo>
                <a:lnTo>
                  <a:pt x="29" y="16"/>
                </a:lnTo>
                <a:lnTo>
                  <a:pt x="29" y="20"/>
                </a:lnTo>
                <a:lnTo>
                  <a:pt x="27" y="24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4" name="Freeform 425"/>
          <p:cNvSpPr>
            <a:spLocks/>
          </p:cNvSpPr>
          <p:nvPr/>
        </p:nvSpPr>
        <p:spPr bwMode="auto">
          <a:xfrm>
            <a:off x="4572000" y="3509963"/>
            <a:ext cx="12700" cy="1587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0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30" y="38"/>
                </a:moveTo>
                <a:lnTo>
                  <a:pt x="26" y="41"/>
                </a:lnTo>
                <a:lnTo>
                  <a:pt x="21" y="42"/>
                </a:lnTo>
                <a:lnTo>
                  <a:pt x="18" y="42"/>
                </a:lnTo>
                <a:lnTo>
                  <a:pt x="13" y="42"/>
                </a:lnTo>
                <a:lnTo>
                  <a:pt x="11" y="41"/>
                </a:lnTo>
                <a:lnTo>
                  <a:pt x="8" y="38"/>
                </a:lnTo>
                <a:lnTo>
                  <a:pt x="6" y="35"/>
                </a:lnTo>
                <a:lnTo>
                  <a:pt x="2" y="31"/>
                </a:lnTo>
                <a:lnTo>
                  <a:pt x="1" y="26"/>
                </a:lnTo>
                <a:lnTo>
                  <a:pt x="0" y="22"/>
                </a:lnTo>
                <a:lnTo>
                  <a:pt x="0" y="16"/>
                </a:lnTo>
                <a:lnTo>
                  <a:pt x="1" y="11"/>
                </a:lnTo>
                <a:lnTo>
                  <a:pt x="2" y="7"/>
                </a:lnTo>
                <a:lnTo>
                  <a:pt x="4" y="4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5" y="4"/>
                </a:lnTo>
                <a:lnTo>
                  <a:pt x="27" y="7"/>
                </a:lnTo>
                <a:lnTo>
                  <a:pt x="29" y="10"/>
                </a:lnTo>
                <a:lnTo>
                  <a:pt x="30" y="13"/>
                </a:lnTo>
                <a:lnTo>
                  <a:pt x="29" y="16"/>
                </a:lnTo>
                <a:lnTo>
                  <a:pt x="29" y="19"/>
                </a:lnTo>
                <a:lnTo>
                  <a:pt x="27" y="23"/>
                </a:lnTo>
                <a:lnTo>
                  <a:pt x="24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5" name="Freeform 426"/>
          <p:cNvSpPr>
            <a:spLocks/>
          </p:cNvSpPr>
          <p:nvPr/>
        </p:nvSpPr>
        <p:spPr bwMode="auto">
          <a:xfrm>
            <a:off x="4616450" y="3457575"/>
            <a:ext cx="12700" cy="174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0 w 30"/>
              <a:gd name="T21" fmla="*/ 2147483647 h 41"/>
              <a:gd name="T22" fmla="*/ 0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0 h 41"/>
              <a:gd name="T36" fmla="*/ 2147483647 w 30"/>
              <a:gd name="T37" fmla="*/ 0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1"/>
              <a:gd name="T86" fmla="*/ 30 w 30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1">
                <a:moveTo>
                  <a:pt x="30" y="38"/>
                </a:moveTo>
                <a:lnTo>
                  <a:pt x="26" y="40"/>
                </a:lnTo>
                <a:lnTo>
                  <a:pt x="21" y="41"/>
                </a:lnTo>
                <a:lnTo>
                  <a:pt x="18" y="41"/>
                </a:lnTo>
                <a:lnTo>
                  <a:pt x="13" y="40"/>
                </a:lnTo>
                <a:lnTo>
                  <a:pt x="11" y="39"/>
                </a:lnTo>
                <a:lnTo>
                  <a:pt x="8" y="38"/>
                </a:lnTo>
                <a:lnTo>
                  <a:pt x="6" y="34"/>
                </a:lnTo>
                <a:lnTo>
                  <a:pt x="2" y="30"/>
                </a:lnTo>
                <a:lnTo>
                  <a:pt x="1" y="25"/>
                </a:lnTo>
                <a:lnTo>
                  <a:pt x="0" y="21"/>
                </a:lnTo>
                <a:lnTo>
                  <a:pt x="0" y="15"/>
                </a:lnTo>
                <a:lnTo>
                  <a:pt x="1" y="11"/>
                </a:lnTo>
                <a:lnTo>
                  <a:pt x="2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5" y="3"/>
                </a:lnTo>
                <a:lnTo>
                  <a:pt x="27" y="6"/>
                </a:lnTo>
                <a:lnTo>
                  <a:pt x="29" y="10"/>
                </a:lnTo>
                <a:lnTo>
                  <a:pt x="30" y="12"/>
                </a:lnTo>
                <a:lnTo>
                  <a:pt x="29" y="15"/>
                </a:lnTo>
                <a:lnTo>
                  <a:pt x="28" y="19"/>
                </a:lnTo>
                <a:lnTo>
                  <a:pt x="27" y="22"/>
                </a:lnTo>
                <a:lnTo>
                  <a:pt x="23" y="2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6" name="Freeform 427"/>
          <p:cNvSpPr>
            <a:spLocks/>
          </p:cNvSpPr>
          <p:nvPr/>
        </p:nvSpPr>
        <p:spPr bwMode="auto">
          <a:xfrm>
            <a:off x="4591050" y="3489325"/>
            <a:ext cx="15875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21"/>
                </a:moveTo>
                <a:lnTo>
                  <a:pt x="40" y="26"/>
                </a:lnTo>
                <a:lnTo>
                  <a:pt x="38" y="29"/>
                </a:lnTo>
                <a:lnTo>
                  <a:pt x="36" y="32"/>
                </a:lnTo>
                <a:lnTo>
                  <a:pt x="34" y="34"/>
                </a:lnTo>
                <a:lnTo>
                  <a:pt x="30" y="36"/>
                </a:lnTo>
                <a:lnTo>
                  <a:pt x="28" y="36"/>
                </a:lnTo>
                <a:lnTo>
                  <a:pt x="22" y="36"/>
                </a:lnTo>
                <a:lnTo>
                  <a:pt x="18" y="34"/>
                </a:lnTo>
                <a:lnTo>
                  <a:pt x="13" y="33"/>
                </a:lnTo>
                <a:lnTo>
                  <a:pt x="9" y="30"/>
                </a:lnTo>
                <a:lnTo>
                  <a:pt x="6" y="27"/>
                </a:lnTo>
                <a:lnTo>
                  <a:pt x="3" y="23"/>
                </a:lnTo>
                <a:lnTo>
                  <a:pt x="1" y="19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1" y="1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5" y="3"/>
                </a:lnTo>
                <a:lnTo>
                  <a:pt x="27" y="5"/>
                </a:lnTo>
                <a:lnTo>
                  <a:pt x="28" y="9"/>
                </a:lnTo>
                <a:lnTo>
                  <a:pt x="29" y="12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7" name="Freeform 428"/>
          <p:cNvSpPr>
            <a:spLocks/>
          </p:cNvSpPr>
          <p:nvPr/>
        </p:nvSpPr>
        <p:spPr bwMode="auto">
          <a:xfrm>
            <a:off x="4532313" y="3535363"/>
            <a:ext cx="11112" cy="1587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0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30" y="38"/>
                </a:moveTo>
                <a:lnTo>
                  <a:pt x="26" y="41"/>
                </a:lnTo>
                <a:lnTo>
                  <a:pt x="21" y="42"/>
                </a:lnTo>
                <a:lnTo>
                  <a:pt x="18" y="42"/>
                </a:lnTo>
                <a:lnTo>
                  <a:pt x="15" y="42"/>
                </a:lnTo>
                <a:lnTo>
                  <a:pt x="11" y="41"/>
                </a:lnTo>
                <a:lnTo>
                  <a:pt x="9" y="38"/>
                </a:lnTo>
                <a:lnTo>
                  <a:pt x="6" y="35"/>
                </a:lnTo>
                <a:lnTo>
                  <a:pt x="4" y="32"/>
                </a:lnTo>
                <a:lnTo>
                  <a:pt x="1" y="26"/>
                </a:lnTo>
                <a:lnTo>
                  <a:pt x="0" y="21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1" y="2"/>
                </a:lnTo>
                <a:lnTo>
                  <a:pt x="25" y="4"/>
                </a:lnTo>
                <a:lnTo>
                  <a:pt x="28" y="7"/>
                </a:lnTo>
                <a:lnTo>
                  <a:pt x="29" y="10"/>
                </a:lnTo>
                <a:lnTo>
                  <a:pt x="30" y="13"/>
                </a:lnTo>
                <a:lnTo>
                  <a:pt x="30" y="16"/>
                </a:lnTo>
                <a:lnTo>
                  <a:pt x="29" y="19"/>
                </a:lnTo>
                <a:lnTo>
                  <a:pt x="27" y="23"/>
                </a:lnTo>
                <a:lnTo>
                  <a:pt x="24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8" name="Freeform 429"/>
          <p:cNvSpPr>
            <a:spLocks/>
          </p:cNvSpPr>
          <p:nvPr/>
        </p:nvSpPr>
        <p:spPr bwMode="auto">
          <a:xfrm>
            <a:off x="4551363" y="3486150"/>
            <a:ext cx="11112" cy="15875"/>
          </a:xfrm>
          <a:custGeom>
            <a:avLst/>
            <a:gdLst>
              <a:gd name="T0" fmla="*/ 2147483647 w 29"/>
              <a:gd name="T1" fmla="*/ 2147483647 h 41"/>
              <a:gd name="T2" fmla="*/ 2147483647 w 29"/>
              <a:gd name="T3" fmla="*/ 2147483647 h 41"/>
              <a:gd name="T4" fmla="*/ 2147483647 w 29"/>
              <a:gd name="T5" fmla="*/ 2147483647 h 41"/>
              <a:gd name="T6" fmla="*/ 2147483647 w 29"/>
              <a:gd name="T7" fmla="*/ 2147483647 h 41"/>
              <a:gd name="T8" fmla="*/ 2147483647 w 29"/>
              <a:gd name="T9" fmla="*/ 2147483647 h 41"/>
              <a:gd name="T10" fmla="*/ 2147483647 w 29"/>
              <a:gd name="T11" fmla="*/ 2147483647 h 41"/>
              <a:gd name="T12" fmla="*/ 2147483647 w 29"/>
              <a:gd name="T13" fmla="*/ 2147483647 h 41"/>
              <a:gd name="T14" fmla="*/ 2147483647 w 29"/>
              <a:gd name="T15" fmla="*/ 2147483647 h 41"/>
              <a:gd name="T16" fmla="*/ 2147483647 w 29"/>
              <a:gd name="T17" fmla="*/ 2147483647 h 41"/>
              <a:gd name="T18" fmla="*/ 2147483647 w 29"/>
              <a:gd name="T19" fmla="*/ 2147483647 h 41"/>
              <a:gd name="T20" fmla="*/ 0 w 29"/>
              <a:gd name="T21" fmla="*/ 2147483647 h 41"/>
              <a:gd name="T22" fmla="*/ 0 w 29"/>
              <a:gd name="T23" fmla="*/ 2147483647 h 41"/>
              <a:gd name="T24" fmla="*/ 0 w 29"/>
              <a:gd name="T25" fmla="*/ 2147483647 h 41"/>
              <a:gd name="T26" fmla="*/ 2147483647 w 29"/>
              <a:gd name="T27" fmla="*/ 2147483647 h 41"/>
              <a:gd name="T28" fmla="*/ 2147483647 w 29"/>
              <a:gd name="T29" fmla="*/ 2147483647 h 41"/>
              <a:gd name="T30" fmla="*/ 2147483647 w 29"/>
              <a:gd name="T31" fmla="*/ 2147483647 h 41"/>
              <a:gd name="T32" fmla="*/ 2147483647 w 29"/>
              <a:gd name="T33" fmla="*/ 0 h 41"/>
              <a:gd name="T34" fmla="*/ 2147483647 w 29"/>
              <a:gd name="T35" fmla="*/ 0 h 41"/>
              <a:gd name="T36" fmla="*/ 2147483647 w 29"/>
              <a:gd name="T37" fmla="*/ 2147483647 h 41"/>
              <a:gd name="T38" fmla="*/ 2147483647 w 29"/>
              <a:gd name="T39" fmla="*/ 2147483647 h 41"/>
              <a:gd name="T40" fmla="*/ 2147483647 w 29"/>
              <a:gd name="T41" fmla="*/ 2147483647 h 41"/>
              <a:gd name="T42" fmla="*/ 2147483647 w 29"/>
              <a:gd name="T43" fmla="*/ 2147483647 h 41"/>
              <a:gd name="T44" fmla="*/ 2147483647 w 29"/>
              <a:gd name="T45" fmla="*/ 2147483647 h 41"/>
              <a:gd name="T46" fmla="*/ 2147483647 w 29"/>
              <a:gd name="T47" fmla="*/ 2147483647 h 41"/>
              <a:gd name="T48" fmla="*/ 2147483647 w 29"/>
              <a:gd name="T49" fmla="*/ 2147483647 h 41"/>
              <a:gd name="T50" fmla="*/ 2147483647 w 29"/>
              <a:gd name="T51" fmla="*/ 2147483647 h 41"/>
              <a:gd name="T52" fmla="*/ 2147483647 w 29"/>
              <a:gd name="T53" fmla="*/ 2147483647 h 41"/>
              <a:gd name="T54" fmla="*/ 2147483647 w 29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"/>
              <a:gd name="T85" fmla="*/ 0 h 41"/>
              <a:gd name="T86" fmla="*/ 29 w 29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" h="41">
                <a:moveTo>
                  <a:pt x="29" y="38"/>
                </a:moveTo>
                <a:lnTo>
                  <a:pt x="25" y="40"/>
                </a:lnTo>
                <a:lnTo>
                  <a:pt x="22" y="41"/>
                </a:lnTo>
                <a:lnTo>
                  <a:pt x="17" y="41"/>
                </a:lnTo>
                <a:lnTo>
                  <a:pt x="14" y="41"/>
                </a:lnTo>
                <a:lnTo>
                  <a:pt x="11" y="40"/>
                </a:lnTo>
                <a:lnTo>
                  <a:pt x="8" y="38"/>
                </a:lnTo>
                <a:lnTo>
                  <a:pt x="5" y="35"/>
                </a:lnTo>
                <a:lnTo>
                  <a:pt x="3" y="31"/>
                </a:lnTo>
                <a:lnTo>
                  <a:pt x="1" y="26"/>
                </a:lnTo>
                <a:lnTo>
                  <a:pt x="0" y="21"/>
                </a:lnTo>
                <a:lnTo>
                  <a:pt x="0" y="17"/>
                </a:lnTo>
                <a:lnTo>
                  <a:pt x="0" y="11"/>
                </a:lnTo>
                <a:lnTo>
                  <a:pt x="3" y="8"/>
                </a:ln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7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19"/>
                </a:lnTo>
                <a:lnTo>
                  <a:pt x="26" y="23"/>
                </a:lnTo>
                <a:lnTo>
                  <a:pt x="24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9" name="Freeform 430"/>
          <p:cNvSpPr>
            <a:spLocks/>
          </p:cNvSpPr>
          <p:nvPr/>
        </p:nvSpPr>
        <p:spPr bwMode="auto">
          <a:xfrm>
            <a:off x="4595813" y="3435350"/>
            <a:ext cx="11112" cy="1587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0 w 29"/>
              <a:gd name="T21" fmla="*/ 2147483647 h 42"/>
              <a:gd name="T22" fmla="*/ 0 w 29"/>
              <a:gd name="T23" fmla="*/ 2147483647 h 42"/>
              <a:gd name="T24" fmla="*/ 0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0 h 42"/>
              <a:gd name="T34" fmla="*/ 2147483647 w 29"/>
              <a:gd name="T35" fmla="*/ 0 h 42"/>
              <a:gd name="T36" fmla="*/ 2147483647 w 29"/>
              <a:gd name="T37" fmla="*/ 0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2147483647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"/>
              <a:gd name="T85" fmla="*/ 0 h 42"/>
              <a:gd name="T86" fmla="*/ 29 w 29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" h="42">
                <a:moveTo>
                  <a:pt x="29" y="38"/>
                </a:moveTo>
                <a:lnTo>
                  <a:pt x="25" y="41"/>
                </a:lnTo>
                <a:lnTo>
                  <a:pt x="21" y="42"/>
                </a:lnTo>
                <a:lnTo>
                  <a:pt x="17" y="42"/>
                </a:lnTo>
                <a:lnTo>
                  <a:pt x="14" y="42"/>
                </a:lnTo>
                <a:lnTo>
                  <a:pt x="10" y="41"/>
                </a:lnTo>
                <a:lnTo>
                  <a:pt x="8" y="38"/>
                </a:lnTo>
                <a:lnTo>
                  <a:pt x="5" y="35"/>
                </a:lnTo>
                <a:lnTo>
                  <a:pt x="2" y="32"/>
                </a:lnTo>
                <a:lnTo>
                  <a:pt x="1" y="26"/>
                </a:lnTo>
                <a:lnTo>
                  <a:pt x="0" y="21"/>
                </a:lnTo>
                <a:lnTo>
                  <a:pt x="0" y="17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1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1" y="2"/>
                </a:lnTo>
                <a:lnTo>
                  <a:pt x="25" y="5"/>
                </a:lnTo>
                <a:lnTo>
                  <a:pt x="27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19"/>
                </a:lnTo>
                <a:lnTo>
                  <a:pt x="26" y="24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0" name="Freeform 431"/>
          <p:cNvSpPr>
            <a:spLocks/>
          </p:cNvSpPr>
          <p:nvPr/>
        </p:nvSpPr>
        <p:spPr bwMode="auto">
          <a:xfrm>
            <a:off x="4568825" y="3465513"/>
            <a:ext cx="17463" cy="14287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2147483647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20"/>
                </a:moveTo>
                <a:lnTo>
                  <a:pt x="41" y="24"/>
                </a:lnTo>
                <a:lnTo>
                  <a:pt x="38" y="28"/>
                </a:lnTo>
                <a:lnTo>
                  <a:pt x="36" y="31"/>
                </a:lnTo>
                <a:lnTo>
                  <a:pt x="34" y="33"/>
                </a:lnTo>
                <a:lnTo>
                  <a:pt x="31" y="34"/>
                </a:lnTo>
                <a:lnTo>
                  <a:pt x="27" y="35"/>
                </a:lnTo>
                <a:lnTo>
                  <a:pt x="23" y="35"/>
                </a:lnTo>
                <a:lnTo>
                  <a:pt x="18" y="34"/>
                </a:lnTo>
                <a:lnTo>
                  <a:pt x="14" y="32"/>
                </a:lnTo>
                <a:lnTo>
                  <a:pt x="9" y="29"/>
                </a:lnTo>
                <a:lnTo>
                  <a:pt x="6" y="25"/>
                </a:lnTo>
                <a:lnTo>
                  <a:pt x="3" y="22"/>
                </a:lnTo>
                <a:lnTo>
                  <a:pt x="1" y="17"/>
                </a:lnTo>
                <a:lnTo>
                  <a:pt x="0" y="14"/>
                </a:lnTo>
                <a:lnTo>
                  <a:pt x="0" y="11"/>
                </a:lnTo>
                <a:lnTo>
                  <a:pt x="1" y="7"/>
                </a:lnTo>
                <a:lnTo>
                  <a:pt x="4" y="4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4" y="2"/>
                </a:lnTo>
                <a:lnTo>
                  <a:pt x="26" y="4"/>
                </a:lnTo>
                <a:lnTo>
                  <a:pt x="28" y="7"/>
                </a:lnTo>
                <a:lnTo>
                  <a:pt x="29" y="12"/>
                </a:lnTo>
                <a:lnTo>
                  <a:pt x="29" y="1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1" name="Freeform 432"/>
          <p:cNvSpPr>
            <a:spLocks/>
          </p:cNvSpPr>
          <p:nvPr/>
        </p:nvSpPr>
        <p:spPr bwMode="auto">
          <a:xfrm>
            <a:off x="4510088" y="3511550"/>
            <a:ext cx="12700" cy="15875"/>
          </a:xfrm>
          <a:custGeom>
            <a:avLst/>
            <a:gdLst>
              <a:gd name="T0" fmla="*/ 2147483647 w 31"/>
              <a:gd name="T1" fmla="*/ 2147483647 h 41"/>
              <a:gd name="T2" fmla="*/ 2147483647 w 31"/>
              <a:gd name="T3" fmla="*/ 2147483647 h 41"/>
              <a:gd name="T4" fmla="*/ 2147483647 w 31"/>
              <a:gd name="T5" fmla="*/ 2147483647 h 41"/>
              <a:gd name="T6" fmla="*/ 2147483647 w 31"/>
              <a:gd name="T7" fmla="*/ 2147483647 h 41"/>
              <a:gd name="T8" fmla="*/ 2147483647 w 31"/>
              <a:gd name="T9" fmla="*/ 2147483647 h 41"/>
              <a:gd name="T10" fmla="*/ 2147483647 w 31"/>
              <a:gd name="T11" fmla="*/ 2147483647 h 41"/>
              <a:gd name="T12" fmla="*/ 2147483647 w 31"/>
              <a:gd name="T13" fmla="*/ 2147483647 h 41"/>
              <a:gd name="T14" fmla="*/ 2147483647 w 31"/>
              <a:gd name="T15" fmla="*/ 2147483647 h 41"/>
              <a:gd name="T16" fmla="*/ 2147483647 w 31"/>
              <a:gd name="T17" fmla="*/ 2147483647 h 41"/>
              <a:gd name="T18" fmla="*/ 2147483647 w 31"/>
              <a:gd name="T19" fmla="*/ 2147483647 h 41"/>
              <a:gd name="T20" fmla="*/ 0 w 31"/>
              <a:gd name="T21" fmla="*/ 2147483647 h 41"/>
              <a:gd name="T22" fmla="*/ 0 w 31"/>
              <a:gd name="T23" fmla="*/ 2147483647 h 41"/>
              <a:gd name="T24" fmla="*/ 0 w 31"/>
              <a:gd name="T25" fmla="*/ 2147483647 h 41"/>
              <a:gd name="T26" fmla="*/ 2147483647 w 31"/>
              <a:gd name="T27" fmla="*/ 2147483647 h 41"/>
              <a:gd name="T28" fmla="*/ 2147483647 w 31"/>
              <a:gd name="T29" fmla="*/ 2147483647 h 41"/>
              <a:gd name="T30" fmla="*/ 2147483647 w 31"/>
              <a:gd name="T31" fmla="*/ 2147483647 h 41"/>
              <a:gd name="T32" fmla="*/ 2147483647 w 31"/>
              <a:gd name="T33" fmla="*/ 2147483647 h 41"/>
              <a:gd name="T34" fmla="*/ 2147483647 w 31"/>
              <a:gd name="T35" fmla="*/ 0 h 41"/>
              <a:gd name="T36" fmla="*/ 2147483647 w 31"/>
              <a:gd name="T37" fmla="*/ 2147483647 h 41"/>
              <a:gd name="T38" fmla="*/ 2147483647 w 31"/>
              <a:gd name="T39" fmla="*/ 2147483647 h 41"/>
              <a:gd name="T40" fmla="*/ 2147483647 w 31"/>
              <a:gd name="T41" fmla="*/ 2147483647 h 41"/>
              <a:gd name="T42" fmla="*/ 2147483647 w 31"/>
              <a:gd name="T43" fmla="*/ 2147483647 h 41"/>
              <a:gd name="T44" fmla="*/ 2147483647 w 31"/>
              <a:gd name="T45" fmla="*/ 2147483647 h 41"/>
              <a:gd name="T46" fmla="*/ 2147483647 w 31"/>
              <a:gd name="T47" fmla="*/ 2147483647 h 41"/>
              <a:gd name="T48" fmla="*/ 2147483647 w 31"/>
              <a:gd name="T49" fmla="*/ 2147483647 h 41"/>
              <a:gd name="T50" fmla="*/ 2147483647 w 31"/>
              <a:gd name="T51" fmla="*/ 2147483647 h 41"/>
              <a:gd name="T52" fmla="*/ 2147483647 w 31"/>
              <a:gd name="T53" fmla="*/ 2147483647 h 41"/>
              <a:gd name="T54" fmla="*/ 2147483647 w 31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"/>
              <a:gd name="T85" fmla="*/ 0 h 41"/>
              <a:gd name="T86" fmla="*/ 31 w 31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" h="41">
                <a:moveTo>
                  <a:pt x="31" y="38"/>
                </a:moveTo>
                <a:lnTo>
                  <a:pt x="26" y="40"/>
                </a:lnTo>
                <a:lnTo>
                  <a:pt x="22" y="41"/>
                </a:lnTo>
                <a:lnTo>
                  <a:pt x="17" y="41"/>
                </a:lnTo>
                <a:lnTo>
                  <a:pt x="14" y="41"/>
                </a:lnTo>
                <a:lnTo>
                  <a:pt x="12" y="40"/>
                </a:lnTo>
                <a:lnTo>
                  <a:pt x="8" y="39"/>
                </a:lnTo>
                <a:lnTo>
                  <a:pt x="5" y="36"/>
                </a:lnTo>
                <a:lnTo>
                  <a:pt x="3" y="31"/>
                </a:lnTo>
                <a:lnTo>
                  <a:pt x="2" y="27"/>
                </a:lnTo>
                <a:lnTo>
                  <a:pt x="0" y="21"/>
                </a:lnTo>
                <a:lnTo>
                  <a:pt x="0" y="17"/>
                </a:lnTo>
                <a:lnTo>
                  <a:pt x="0" y="12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7" y="7"/>
                </a:lnTo>
                <a:lnTo>
                  <a:pt x="30" y="10"/>
                </a:lnTo>
                <a:lnTo>
                  <a:pt x="31" y="13"/>
                </a:lnTo>
                <a:lnTo>
                  <a:pt x="30" y="17"/>
                </a:lnTo>
                <a:lnTo>
                  <a:pt x="28" y="20"/>
                </a:lnTo>
                <a:lnTo>
                  <a:pt x="27" y="23"/>
                </a:lnTo>
                <a:lnTo>
                  <a:pt x="24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2" name="Freeform 433"/>
          <p:cNvSpPr>
            <a:spLocks/>
          </p:cNvSpPr>
          <p:nvPr/>
        </p:nvSpPr>
        <p:spPr bwMode="auto">
          <a:xfrm>
            <a:off x="4946650" y="3357563"/>
            <a:ext cx="14288" cy="15875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0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2147483647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1" y="39"/>
                </a:moveTo>
                <a:lnTo>
                  <a:pt x="7" y="36"/>
                </a:lnTo>
                <a:lnTo>
                  <a:pt x="4" y="33"/>
                </a:lnTo>
                <a:lnTo>
                  <a:pt x="2" y="30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2" y="15"/>
                </a:lnTo>
                <a:lnTo>
                  <a:pt x="4" y="12"/>
                </a:lnTo>
                <a:lnTo>
                  <a:pt x="7" y="7"/>
                </a:lnTo>
                <a:lnTo>
                  <a:pt x="12" y="5"/>
                </a:lnTo>
                <a:lnTo>
                  <a:pt x="16" y="2"/>
                </a:lnTo>
                <a:lnTo>
                  <a:pt x="21" y="1"/>
                </a:lnTo>
                <a:lnTo>
                  <a:pt x="24" y="0"/>
                </a:lnTo>
                <a:lnTo>
                  <a:pt x="28" y="1"/>
                </a:lnTo>
                <a:lnTo>
                  <a:pt x="32" y="2"/>
                </a:lnTo>
                <a:lnTo>
                  <a:pt x="35" y="4"/>
                </a:lnTo>
                <a:lnTo>
                  <a:pt x="36" y="7"/>
                </a:lnTo>
                <a:lnTo>
                  <a:pt x="38" y="11"/>
                </a:lnTo>
                <a:lnTo>
                  <a:pt x="38" y="14"/>
                </a:lnTo>
                <a:lnTo>
                  <a:pt x="38" y="19"/>
                </a:lnTo>
                <a:lnTo>
                  <a:pt x="37" y="22"/>
                </a:lnTo>
                <a:lnTo>
                  <a:pt x="35" y="25"/>
                </a:lnTo>
                <a:lnTo>
                  <a:pt x="33" y="26"/>
                </a:lnTo>
                <a:lnTo>
                  <a:pt x="30" y="29"/>
                </a:lnTo>
                <a:lnTo>
                  <a:pt x="26" y="29"/>
                </a:lnTo>
                <a:lnTo>
                  <a:pt x="23" y="29"/>
                </a:lnTo>
                <a:lnTo>
                  <a:pt x="17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3" name="Freeform 434"/>
          <p:cNvSpPr>
            <a:spLocks/>
          </p:cNvSpPr>
          <p:nvPr/>
        </p:nvSpPr>
        <p:spPr bwMode="auto">
          <a:xfrm>
            <a:off x="5011738" y="3373438"/>
            <a:ext cx="15875" cy="14287"/>
          </a:xfrm>
          <a:custGeom>
            <a:avLst/>
            <a:gdLst>
              <a:gd name="T0" fmla="*/ 2147483647 w 39"/>
              <a:gd name="T1" fmla="*/ 2147483647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0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0 h 39"/>
              <a:gd name="T26" fmla="*/ 2147483647 w 39"/>
              <a:gd name="T27" fmla="*/ 0 h 39"/>
              <a:gd name="T28" fmla="*/ 2147483647 w 39"/>
              <a:gd name="T29" fmla="*/ 0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11" y="39"/>
                </a:moveTo>
                <a:lnTo>
                  <a:pt x="7" y="35"/>
                </a:lnTo>
                <a:lnTo>
                  <a:pt x="5" y="32"/>
                </a:lnTo>
                <a:lnTo>
                  <a:pt x="2" y="29"/>
                </a:lnTo>
                <a:lnTo>
                  <a:pt x="1" y="25"/>
                </a:lnTo>
                <a:lnTo>
                  <a:pt x="0" y="22"/>
                </a:lnTo>
                <a:lnTo>
                  <a:pt x="1" y="20"/>
                </a:lnTo>
                <a:lnTo>
                  <a:pt x="2" y="15"/>
                </a:lnTo>
                <a:lnTo>
                  <a:pt x="5" y="11"/>
                </a:lnTo>
                <a:lnTo>
                  <a:pt x="8" y="7"/>
                </a:lnTo>
                <a:lnTo>
                  <a:pt x="12" y="4"/>
                </a:lnTo>
                <a:lnTo>
                  <a:pt x="16" y="2"/>
                </a:lnTo>
                <a:lnTo>
                  <a:pt x="20" y="0"/>
                </a:lnTo>
                <a:lnTo>
                  <a:pt x="25" y="0"/>
                </a:lnTo>
                <a:lnTo>
                  <a:pt x="29" y="0"/>
                </a:lnTo>
                <a:lnTo>
                  <a:pt x="33" y="1"/>
                </a:lnTo>
                <a:lnTo>
                  <a:pt x="35" y="3"/>
                </a:lnTo>
                <a:lnTo>
                  <a:pt x="37" y="6"/>
                </a:lnTo>
                <a:lnTo>
                  <a:pt x="38" y="10"/>
                </a:lnTo>
                <a:lnTo>
                  <a:pt x="39" y="14"/>
                </a:lnTo>
                <a:lnTo>
                  <a:pt x="39" y="18"/>
                </a:lnTo>
                <a:lnTo>
                  <a:pt x="38" y="21"/>
                </a:lnTo>
                <a:lnTo>
                  <a:pt x="36" y="24"/>
                </a:lnTo>
                <a:lnTo>
                  <a:pt x="34" y="26"/>
                </a:lnTo>
                <a:lnTo>
                  <a:pt x="30" y="28"/>
                </a:lnTo>
                <a:lnTo>
                  <a:pt x="27" y="29"/>
                </a:lnTo>
                <a:lnTo>
                  <a:pt x="22" y="28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4" name="Freeform 435"/>
          <p:cNvSpPr>
            <a:spLocks/>
          </p:cNvSpPr>
          <p:nvPr/>
        </p:nvSpPr>
        <p:spPr bwMode="auto">
          <a:xfrm>
            <a:off x="4975225" y="3365500"/>
            <a:ext cx="12700" cy="15875"/>
          </a:xfrm>
          <a:custGeom>
            <a:avLst/>
            <a:gdLst>
              <a:gd name="T0" fmla="*/ 2147483647 w 33"/>
              <a:gd name="T1" fmla="*/ 2147483647 h 43"/>
              <a:gd name="T2" fmla="*/ 2147483647 w 33"/>
              <a:gd name="T3" fmla="*/ 2147483647 h 43"/>
              <a:gd name="T4" fmla="*/ 2147483647 w 33"/>
              <a:gd name="T5" fmla="*/ 2147483647 h 43"/>
              <a:gd name="T6" fmla="*/ 2147483647 w 33"/>
              <a:gd name="T7" fmla="*/ 2147483647 h 43"/>
              <a:gd name="T8" fmla="*/ 2147483647 w 33"/>
              <a:gd name="T9" fmla="*/ 2147483647 h 43"/>
              <a:gd name="T10" fmla="*/ 2147483647 w 33"/>
              <a:gd name="T11" fmla="*/ 2147483647 h 43"/>
              <a:gd name="T12" fmla="*/ 2147483647 w 33"/>
              <a:gd name="T13" fmla="*/ 2147483647 h 43"/>
              <a:gd name="T14" fmla="*/ 2147483647 w 33"/>
              <a:gd name="T15" fmla="*/ 2147483647 h 43"/>
              <a:gd name="T16" fmla="*/ 2147483647 w 33"/>
              <a:gd name="T17" fmla="*/ 2147483647 h 43"/>
              <a:gd name="T18" fmla="*/ 0 w 33"/>
              <a:gd name="T19" fmla="*/ 2147483647 h 43"/>
              <a:gd name="T20" fmla="*/ 2147483647 w 33"/>
              <a:gd name="T21" fmla="*/ 2147483647 h 43"/>
              <a:gd name="T22" fmla="*/ 2147483647 w 33"/>
              <a:gd name="T23" fmla="*/ 2147483647 h 43"/>
              <a:gd name="T24" fmla="*/ 2147483647 w 33"/>
              <a:gd name="T25" fmla="*/ 2147483647 h 43"/>
              <a:gd name="T26" fmla="*/ 2147483647 w 33"/>
              <a:gd name="T27" fmla="*/ 2147483647 h 43"/>
              <a:gd name="T28" fmla="*/ 2147483647 w 33"/>
              <a:gd name="T29" fmla="*/ 2147483647 h 43"/>
              <a:gd name="T30" fmla="*/ 2147483647 w 33"/>
              <a:gd name="T31" fmla="*/ 0 h 43"/>
              <a:gd name="T32" fmla="*/ 2147483647 w 33"/>
              <a:gd name="T33" fmla="*/ 0 h 43"/>
              <a:gd name="T34" fmla="*/ 2147483647 w 33"/>
              <a:gd name="T35" fmla="*/ 0 h 43"/>
              <a:gd name="T36" fmla="*/ 2147483647 w 33"/>
              <a:gd name="T37" fmla="*/ 2147483647 h 43"/>
              <a:gd name="T38" fmla="*/ 2147483647 w 33"/>
              <a:gd name="T39" fmla="*/ 2147483647 h 43"/>
              <a:gd name="T40" fmla="*/ 2147483647 w 33"/>
              <a:gd name="T41" fmla="*/ 2147483647 h 43"/>
              <a:gd name="T42" fmla="*/ 2147483647 w 33"/>
              <a:gd name="T43" fmla="*/ 2147483647 h 43"/>
              <a:gd name="T44" fmla="*/ 2147483647 w 33"/>
              <a:gd name="T45" fmla="*/ 2147483647 h 43"/>
              <a:gd name="T46" fmla="*/ 2147483647 w 33"/>
              <a:gd name="T47" fmla="*/ 2147483647 h 43"/>
              <a:gd name="T48" fmla="*/ 2147483647 w 33"/>
              <a:gd name="T49" fmla="*/ 2147483647 h 43"/>
              <a:gd name="T50" fmla="*/ 2147483647 w 33"/>
              <a:gd name="T51" fmla="*/ 2147483647 h 43"/>
              <a:gd name="T52" fmla="*/ 2147483647 w 33"/>
              <a:gd name="T53" fmla="*/ 2147483647 h 43"/>
              <a:gd name="T54" fmla="*/ 2147483647 w 33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3"/>
              <a:gd name="T86" fmla="*/ 33 w 33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3">
                <a:moveTo>
                  <a:pt x="25" y="42"/>
                </a:moveTo>
                <a:lnTo>
                  <a:pt x="20" y="43"/>
                </a:lnTo>
                <a:lnTo>
                  <a:pt x="16" y="43"/>
                </a:lnTo>
                <a:lnTo>
                  <a:pt x="13" y="42"/>
                </a:lnTo>
                <a:lnTo>
                  <a:pt x="9" y="41"/>
                </a:lnTo>
                <a:lnTo>
                  <a:pt x="7" y="39"/>
                </a:lnTo>
                <a:lnTo>
                  <a:pt x="5" y="36"/>
                </a:lnTo>
                <a:lnTo>
                  <a:pt x="3" y="32"/>
                </a:lnTo>
                <a:lnTo>
                  <a:pt x="1" y="27"/>
                </a:lnTo>
                <a:lnTo>
                  <a:pt x="0" y="23"/>
                </a:lnTo>
                <a:lnTo>
                  <a:pt x="1" y="17"/>
                </a:lnTo>
                <a:lnTo>
                  <a:pt x="3" y="13"/>
                </a:lnTo>
                <a:lnTo>
                  <a:pt x="5" y="8"/>
                </a:lnTo>
                <a:lnTo>
                  <a:pt x="7" y="5"/>
                </a:lnTo>
                <a:lnTo>
                  <a:pt x="10" y="2"/>
                </a:lnTo>
                <a:lnTo>
                  <a:pt x="14" y="0"/>
                </a:lnTo>
                <a:lnTo>
                  <a:pt x="17" y="0"/>
                </a:lnTo>
                <a:lnTo>
                  <a:pt x="20" y="0"/>
                </a:lnTo>
                <a:lnTo>
                  <a:pt x="24" y="3"/>
                </a:lnTo>
                <a:lnTo>
                  <a:pt x="27" y="5"/>
                </a:lnTo>
                <a:lnTo>
                  <a:pt x="29" y="7"/>
                </a:lnTo>
                <a:lnTo>
                  <a:pt x="32" y="11"/>
                </a:lnTo>
                <a:lnTo>
                  <a:pt x="33" y="15"/>
                </a:lnTo>
                <a:lnTo>
                  <a:pt x="32" y="17"/>
                </a:lnTo>
                <a:lnTo>
                  <a:pt x="32" y="21"/>
                </a:lnTo>
                <a:lnTo>
                  <a:pt x="29" y="24"/>
                </a:lnTo>
                <a:lnTo>
                  <a:pt x="26" y="26"/>
                </a:lnTo>
                <a:lnTo>
                  <a:pt x="22" y="30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5" name="Freeform 436"/>
          <p:cNvSpPr>
            <a:spLocks/>
          </p:cNvSpPr>
          <p:nvPr/>
        </p:nvSpPr>
        <p:spPr bwMode="auto">
          <a:xfrm>
            <a:off x="4903788" y="3335338"/>
            <a:ext cx="15875" cy="14287"/>
          </a:xfrm>
          <a:custGeom>
            <a:avLst/>
            <a:gdLst>
              <a:gd name="T0" fmla="*/ 2147483647 w 39"/>
              <a:gd name="T1" fmla="*/ 2147483647 h 40"/>
              <a:gd name="T2" fmla="*/ 2147483647 w 39"/>
              <a:gd name="T3" fmla="*/ 2147483647 h 40"/>
              <a:gd name="T4" fmla="*/ 2147483647 w 39"/>
              <a:gd name="T5" fmla="*/ 2147483647 h 40"/>
              <a:gd name="T6" fmla="*/ 2147483647 w 39"/>
              <a:gd name="T7" fmla="*/ 2147483647 h 40"/>
              <a:gd name="T8" fmla="*/ 2147483647 w 39"/>
              <a:gd name="T9" fmla="*/ 2147483647 h 40"/>
              <a:gd name="T10" fmla="*/ 0 w 39"/>
              <a:gd name="T11" fmla="*/ 2147483647 h 40"/>
              <a:gd name="T12" fmla="*/ 0 w 39"/>
              <a:gd name="T13" fmla="*/ 2147483647 h 40"/>
              <a:gd name="T14" fmla="*/ 2147483647 w 39"/>
              <a:gd name="T15" fmla="*/ 2147483647 h 40"/>
              <a:gd name="T16" fmla="*/ 2147483647 w 39"/>
              <a:gd name="T17" fmla="*/ 2147483647 h 40"/>
              <a:gd name="T18" fmla="*/ 2147483647 w 39"/>
              <a:gd name="T19" fmla="*/ 2147483647 h 40"/>
              <a:gd name="T20" fmla="*/ 2147483647 w 39"/>
              <a:gd name="T21" fmla="*/ 2147483647 h 40"/>
              <a:gd name="T22" fmla="*/ 2147483647 w 39"/>
              <a:gd name="T23" fmla="*/ 2147483647 h 40"/>
              <a:gd name="T24" fmla="*/ 2147483647 w 39"/>
              <a:gd name="T25" fmla="*/ 2147483647 h 40"/>
              <a:gd name="T26" fmla="*/ 2147483647 w 39"/>
              <a:gd name="T27" fmla="*/ 0 h 40"/>
              <a:gd name="T28" fmla="*/ 2147483647 w 39"/>
              <a:gd name="T29" fmla="*/ 0 h 40"/>
              <a:gd name="T30" fmla="*/ 2147483647 w 39"/>
              <a:gd name="T31" fmla="*/ 2147483647 h 40"/>
              <a:gd name="T32" fmla="*/ 2147483647 w 39"/>
              <a:gd name="T33" fmla="*/ 2147483647 h 40"/>
              <a:gd name="T34" fmla="*/ 2147483647 w 39"/>
              <a:gd name="T35" fmla="*/ 2147483647 h 40"/>
              <a:gd name="T36" fmla="*/ 2147483647 w 39"/>
              <a:gd name="T37" fmla="*/ 2147483647 h 40"/>
              <a:gd name="T38" fmla="*/ 2147483647 w 39"/>
              <a:gd name="T39" fmla="*/ 2147483647 h 40"/>
              <a:gd name="T40" fmla="*/ 2147483647 w 39"/>
              <a:gd name="T41" fmla="*/ 2147483647 h 40"/>
              <a:gd name="T42" fmla="*/ 2147483647 w 39"/>
              <a:gd name="T43" fmla="*/ 2147483647 h 40"/>
              <a:gd name="T44" fmla="*/ 2147483647 w 39"/>
              <a:gd name="T45" fmla="*/ 2147483647 h 40"/>
              <a:gd name="T46" fmla="*/ 2147483647 w 39"/>
              <a:gd name="T47" fmla="*/ 2147483647 h 40"/>
              <a:gd name="T48" fmla="*/ 2147483647 w 39"/>
              <a:gd name="T49" fmla="*/ 2147483647 h 40"/>
              <a:gd name="T50" fmla="*/ 2147483647 w 39"/>
              <a:gd name="T51" fmla="*/ 2147483647 h 40"/>
              <a:gd name="T52" fmla="*/ 2147483647 w 39"/>
              <a:gd name="T53" fmla="*/ 2147483647 h 40"/>
              <a:gd name="T54" fmla="*/ 2147483647 w 39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40"/>
              <a:gd name="T86" fmla="*/ 39 w 39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40">
                <a:moveTo>
                  <a:pt x="11" y="40"/>
                </a:moveTo>
                <a:lnTo>
                  <a:pt x="7" y="36"/>
                </a:lnTo>
                <a:lnTo>
                  <a:pt x="5" y="33"/>
                </a:lnTo>
                <a:lnTo>
                  <a:pt x="2" y="31"/>
                </a:lnTo>
                <a:lnTo>
                  <a:pt x="1" y="27"/>
                </a:lnTo>
                <a:lnTo>
                  <a:pt x="0" y="24"/>
                </a:lnTo>
                <a:lnTo>
                  <a:pt x="0" y="20"/>
                </a:lnTo>
                <a:lnTo>
                  <a:pt x="2" y="16"/>
                </a:lnTo>
                <a:lnTo>
                  <a:pt x="5" y="12"/>
                </a:lnTo>
                <a:lnTo>
                  <a:pt x="8" y="8"/>
                </a:lnTo>
                <a:lnTo>
                  <a:pt x="11" y="5"/>
                </a:lnTo>
                <a:lnTo>
                  <a:pt x="16" y="3"/>
                </a:lnTo>
                <a:lnTo>
                  <a:pt x="20" y="1"/>
                </a:lnTo>
                <a:lnTo>
                  <a:pt x="25" y="0"/>
                </a:lnTo>
                <a:lnTo>
                  <a:pt x="29" y="0"/>
                </a:lnTo>
                <a:lnTo>
                  <a:pt x="33" y="3"/>
                </a:lnTo>
                <a:lnTo>
                  <a:pt x="35" y="5"/>
                </a:lnTo>
                <a:lnTo>
                  <a:pt x="37" y="7"/>
                </a:lnTo>
                <a:lnTo>
                  <a:pt x="38" y="12"/>
                </a:lnTo>
                <a:lnTo>
                  <a:pt x="39" y="15"/>
                </a:lnTo>
                <a:lnTo>
                  <a:pt x="39" y="18"/>
                </a:lnTo>
                <a:lnTo>
                  <a:pt x="38" y="23"/>
                </a:lnTo>
                <a:lnTo>
                  <a:pt x="36" y="25"/>
                </a:lnTo>
                <a:lnTo>
                  <a:pt x="34" y="27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6" name="Freeform 437"/>
          <p:cNvSpPr>
            <a:spLocks/>
          </p:cNvSpPr>
          <p:nvPr/>
        </p:nvSpPr>
        <p:spPr bwMode="auto">
          <a:xfrm>
            <a:off x="4956175" y="3327400"/>
            <a:ext cx="15875" cy="15875"/>
          </a:xfrm>
          <a:custGeom>
            <a:avLst/>
            <a:gdLst>
              <a:gd name="T0" fmla="*/ 2147483647 w 39"/>
              <a:gd name="T1" fmla="*/ 2147483647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0 w 39"/>
              <a:gd name="T9" fmla="*/ 2147483647 h 39"/>
              <a:gd name="T10" fmla="*/ 0 w 39"/>
              <a:gd name="T11" fmla="*/ 2147483647 h 39"/>
              <a:gd name="T12" fmla="*/ 0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0 h 39"/>
              <a:gd name="T26" fmla="*/ 2147483647 w 39"/>
              <a:gd name="T27" fmla="*/ 0 h 39"/>
              <a:gd name="T28" fmla="*/ 2147483647 w 39"/>
              <a:gd name="T29" fmla="*/ 0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11" y="39"/>
                </a:moveTo>
                <a:lnTo>
                  <a:pt x="7" y="35"/>
                </a:lnTo>
                <a:lnTo>
                  <a:pt x="4" y="32"/>
                </a:lnTo>
                <a:lnTo>
                  <a:pt x="2" y="29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1" y="15"/>
                </a:lnTo>
                <a:lnTo>
                  <a:pt x="5" y="11"/>
                </a:lnTo>
                <a:lnTo>
                  <a:pt x="8" y="7"/>
                </a:lnTo>
                <a:lnTo>
                  <a:pt x="11" y="4"/>
                </a:lnTo>
                <a:lnTo>
                  <a:pt x="16" y="2"/>
                </a:lnTo>
                <a:lnTo>
                  <a:pt x="20" y="0"/>
                </a:lnTo>
                <a:lnTo>
                  <a:pt x="25" y="0"/>
                </a:lnTo>
                <a:lnTo>
                  <a:pt x="28" y="0"/>
                </a:lnTo>
                <a:lnTo>
                  <a:pt x="33" y="1"/>
                </a:lnTo>
                <a:lnTo>
                  <a:pt x="35" y="3"/>
                </a:lnTo>
                <a:lnTo>
                  <a:pt x="37" y="6"/>
                </a:lnTo>
                <a:lnTo>
                  <a:pt x="38" y="10"/>
                </a:lnTo>
                <a:lnTo>
                  <a:pt x="39" y="14"/>
                </a:lnTo>
                <a:lnTo>
                  <a:pt x="38" y="17"/>
                </a:lnTo>
                <a:lnTo>
                  <a:pt x="37" y="21"/>
                </a:lnTo>
                <a:lnTo>
                  <a:pt x="35" y="24"/>
                </a:lnTo>
                <a:lnTo>
                  <a:pt x="33" y="26"/>
                </a:lnTo>
                <a:lnTo>
                  <a:pt x="30" y="28"/>
                </a:lnTo>
                <a:lnTo>
                  <a:pt x="27" y="29"/>
                </a:lnTo>
                <a:lnTo>
                  <a:pt x="23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7" name="Freeform 438"/>
          <p:cNvSpPr>
            <a:spLocks/>
          </p:cNvSpPr>
          <p:nvPr/>
        </p:nvSpPr>
        <p:spPr bwMode="auto">
          <a:xfrm>
            <a:off x="5022850" y="3343275"/>
            <a:ext cx="14288" cy="14288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0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0 h 40"/>
              <a:gd name="T30" fmla="*/ 2147483647 w 38"/>
              <a:gd name="T31" fmla="*/ 2147483647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0" y="40"/>
                </a:moveTo>
                <a:lnTo>
                  <a:pt x="7" y="36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0" y="21"/>
                </a:lnTo>
                <a:lnTo>
                  <a:pt x="1" y="16"/>
                </a:lnTo>
                <a:lnTo>
                  <a:pt x="3" y="13"/>
                </a:lnTo>
                <a:lnTo>
                  <a:pt x="7" y="8"/>
                </a:lnTo>
                <a:lnTo>
                  <a:pt x="11" y="5"/>
                </a:lnTo>
                <a:lnTo>
                  <a:pt x="16" y="3"/>
                </a:lnTo>
                <a:lnTo>
                  <a:pt x="20" y="2"/>
                </a:lnTo>
                <a:lnTo>
                  <a:pt x="25" y="0"/>
                </a:lnTo>
                <a:lnTo>
                  <a:pt x="28" y="0"/>
                </a:lnTo>
                <a:lnTo>
                  <a:pt x="31" y="3"/>
                </a:lnTo>
                <a:lnTo>
                  <a:pt x="35" y="5"/>
                </a:lnTo>
                <a:lnTo>
                  <a:pt x="37" y="7"/>
                </a:lnTo>
                <a:lnTo>
                  <a:pt x="38" y="12"/>
                </a:lnTo>
                <a:lnTo>
                  <a:pt x="38" y="15"/>
                </a:lnTo>
                <a:lnTo>
                  <a:pt x="38" y="20"/>
                </a:lnTo>
                <a:lnTo>
                  <a:pt x="37" y="23"/>
                </a:lnTo>
                <a:lnTo>
                  <a:pt x="35" y="25"/>
                </a:lnTo>
                <a:lnTo>
                  <a:pt x="32" y="27"/>
                </a:lnTo>
                <a:lnTo>
                  <a:pt x="30" y="28"/>
                </a:lnTo>
                <a:lnTo>
                  <a:pt x="26" y="30"/>
                </a:lnTo>
                <a:lnTo>
                  <a:pt x="22" y="30"/>
                </a:lnTo>
                <a:lnTo>
                  <a:pt x="17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8" name="Freeform 439"/>
          <p:cNvSpPr>
            <a:spLocks/>
          </p:cNvSpPr>
          <p:nvPr/>
        </p:nvSpPr>
        <p:spPr bwMode="auto">
          <a:xfrm>
            <a:off x="4986338" y="3335338"/>
            <a:ext cx="12700" cy="15875"/>
          </a:xfrm>
          <a:custGeom>
            <a:avLst/>
            <a:gdLst>
              <a:gd name="T0" fmla="*/ 2147483647 w 32"/>
              <a:gd name="T1" fmla="*/ 2147483647 h 43"/>
              <a:gd name="T2" fmla="*/ 2147483647 w 32"/>
              <a:gd name="T3" fmla="*/ 2147483647 h 43"/>
              <a:gd name="T4" fmla="*/ 2147483647 w 32"/>
              <a:gd name="T5" fmla="*/ 2147483647 h 43"/>
              <a:gd name="T6" fmla="*/ 2147483647 w 32"/>
              <a:gd name="T7" fmla="*/ 2147483647 h 43"/>
              <a:gd name="T8" fmla="*/ 2147483647 w 32"/>
              <a:gd name="T9" fmla="*/ 2147483647 h 43"/>
              <a:gd name="T10" fmla="*/ 2147483647 w 32"/>
              <a:gd name="T11" fmla="*/ 2147483647 h 43"/>
              <a:gd name="T12" fmla="*/ 2147483647 w 32"/>
              <a:gd name="T13" fmla="*/ 2147483647 h 43"/>
              <a:gd name="T14" fmla="*/ 2147483647 w 32"/>
              <a:gd name="T15" fmla="*/ 2147483647 h 43"/>
              <a:gd name="T16" fmla="*/ 0 w 32"/>
              <a:gd name="T17" fmla="*/ 2147483647 h 43"/>
              <a:gd name="T18" fmla="*/ 0 w 32"/>
              <a:gd name="T19" fmla="*/ 2147483647 h 43"/>
              <a:gd name="T20" fmla="*/ 0 w 32"/>
              <a:gd name="T21" fmla="*/ 2147483647 h 43"/>
              <a:gd name="T22" fmla="*/ 2147483647 w 32"/>
              <a:gd name="T23" fmla="*/ 2147483647 h 43"/>
              <a:gd name="T24" fmla="*/ 2147483647 w 32"/>
              <a:gd name="T25" fmla="*/ 2147483647 h 43"/>
              <a:gd name="T26" fmla="*/ 2147483647 w 32"/>
              <a:gd name="T27" fmla="*/ 2147483647 h 43"/>
              <a:gd name="T28" fmla="*/ 2147483647 w 32"/>
              <a:gd name="T29" fmla="*/ 2147483647 h 43"/>
              <a:gd name="T30" fmla="*/ 2147483647 w 32"/>
              <a:gd name="T31" fmla="*/ 0 h 43"/>
              <a:gd name="T32" fmla="*/ 2147483647 w 32"/>
              <a:gd name="T33" fmla="*/ 0 h 43"/>
              <a:gd name="T34" fmla="*/ 2147483647 w 32"/>
              <a:gd name="T35" fmla="*/ 2147483647 h 43"/>
              <a:gd name="T36" fmla="*/ 2147483647 w 32"/>
              <a:gd name="T37" fmla="*/ 2147483647 h 43"/>
              <a:gd name="T38" fmla="*/ 2147483647 w 32"/>
              <a:gd name="T39" fmla="*/ 2147483647 h 43"/>
              <a:gd name="T40" fmla="*/ 2147483647 w 32"/>
              <a:gd name="T41" fmla="*/ 2147483647 h 43"/>
              <a:gd name="T42" fmla="*/ 2147483647 w 32"/>
              <a:gd name="T43" fmla="*/ 2147483647 h 43"/>
              <a:gd name="T44" fmla="*/ 2147483647 w 32"/>
              <a:gd name="T45" fmla="*/ 2147483647 h 43"/>
              <a:gd name="T46" fmla="*/ 2147483647 w 32"/>
              <a:gd name="T47" fmla="*/ 2147483647 h 43"/>
              <a:gd name="T48" fmla="*/ 2147483647 w 32"/>
              <a:gd name="T49" fmla="*/ 2147483647 h 43"/>
              <a:gd name="T50" fmla="*/ 2147483647 w 32"/>
              <a:gd name="T51" fmla="*/ 2147483647 h 43"/>
              <a:gd name="T52" fmla="*/ 2147483647 w 32"/>
              <a:gd name="T53" fmla="*/ 2147483647 h 43"/>
              <a:gd name="T54" fmla="*/ 2147483647 w 32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"/>
              <a:gd name="T85" fmla="*/ 0 h 43"/>
              <a:gd name="T86" fmla="*/ 32 w 32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" h="43">
                <a:moveTo>
                  <a:pt x="25" y="42"/>
                </a:moveTo>
                <a:lnTo>
                  <a:pt x="19" y="43"/>
                </a:lnTo>
                <a:lnTo>
                  <a:pt x="15" y="43"/>
                </a:lnTo>
                <a:lnTo>
                  <a:pt x="11" y="42"/>
                </a:lnTo>
                <a:lnTo>
                  <a:pt x="8" y="41"/>
                </a:lnTo>
                <a:lnTo>
                  <a:pt x="6" y="38"/>
                </a:lnTo>
                <a:lnTo>
                  <a:pt x="4" y="36"/>
                </a:lnTo>
                <a:lnTo>
                  <a:pt x="1" y="33"/>
                </a:lnTo>
                <a:lnTo>
                  <a:pt x="0" y="27"/>
                </a:lnTo>
                <a:lnTo>
                  <a:pt x="0" y="23"/>
                </a:lnTo>
                <a:lnTo>
                  <a:pt x="0" y="18"/>
                </a:lnTo>
                <a:lnTo>
                  <a:pt x="1" y="13"/>
                </a:lnTo>
                <a:lnTo>
                  <a:pt x="4" y="8"/>
                </a:lnTo>
                <a:lnTo>
                  <a:pt x="6" y="5"/>
                </a:lnTo>
                <a:lnTo>
                  <a:pt x="9" y="3"/>
                </a:lnTo>
                <a:lnTo>
                  <a:pt x="12" y="0"/>
                </a:lnTo>
                <a:lnTo>
                  <a:pt x="16" y="0"/>
                </a:lnTo>
                <a:lnTo>
                  <a:pt x="20" y="1"/>
                </a:lnTo>
                <a:lnTo>
                  <a:pt x="24" y="3"/>
                </a:lnTo>
                <a:lnTo>
                  <a:pt x="27" y="5"/>
                </a:lnTo>
                <a:lnTo>
                  <a:pt x="29" y="8"/>
                </a:lnTo>
                <a:lnTo>
                  <a:pt x="30" y="12"/>
                </a:lnTo>
                <a:lnTo>
                  <a:pt x="32" y="15"/>
                </a:lnTo>
                <a:lnTo>
                  <a:pt x="32" y="18"/>
                </a:lnTo>
                <a:lnTo>
                  <a:pt x="30" y="20"/>
                </a:lnTo>
                <a:lnTo>
                  <a:pt x="28" y="24"/>
                </a:lnTo>
                <a:lnTo>
                  <a:pt x="26" y="27"/>
                </a:lnTo>
                <a:lnTo>
                  <a:pt x="21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9" name="Freeform 440"/>
          <p:cNvSpPr>
            <a:spLocks/>
          </p:cNvSpPr>
          <p:nvPr/>
        </p:nvSpPr>
        <p:spPr bwMode="auto">
          <a:xfrm>
            <a:off x="4914900" y="3305175"/>
            <a:ext cx="14288" cy="14288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0 w 38"/>
              <a:gd name="T9" fmla="*/ 2147483647 h 38"/>
              <a:gd name="T10" fmla="*/ 0 w 38"/>
              <a:gd name="T11" fmla="*/ 2147483647 h 38"/>
              <a:gd name="T12" fmla="*/ 0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0 h 38"/>
              <a:gd name="T28" fmla="*/ 2147483647 w 38"/>
              <a:gd name="T29" fmla="*/ 0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10" y="38"/>
                </a:moveTo>
                <a:lnTo>
                  <a:pt x="7" y="36"/>
                </a:lnTo>
                <a:lnTo>
                  <a:pt x="3" y="33"/>
                </a:lnTo>
                <a:lnTo>
                  <a:pt x="1" y="29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1" y="16"/>
                </a:lnTo>
                <a:lnTo>
                  <a:pt x="3" y="12"/>
                </a:lnTo>
                <a:lnTo>
                  <a:pt x="7" y="8"/>
                </a:lnTo>
                <a:lnTo>
                  <a:pt x="11" y="5"/>
                </a:lnTo>
                <a:lnTo>
                  <a:pt x="16" y="3"/>
                </a:lnTo>
                <a:lnTo>
                  <a:pt x="20" y="0"/>
                </a:lnTo>
                <a:lnTo>
                  <a:pt x="25" y="0"/>
                </a:lnTo>
                <a:lnTo>
                  <a:pt x="28" y="0"/>
                </a:lnTo>
                <a:lnTo>
                  <a:pt x="31" y="1"/>
                </a:lnTo>
                <a:lnTo>
                  <a:pt x="35" y="4"/>
                </a:lnTo>
                <a:lnTo>
                  <a:pt x="37" y="7"/>
                </a:lnTo>
                <a:lnTo>
                  <a:pt x="38" y="10"/>
                </a:lnTo>
                <a:lnTo>
                  <a:pt x="38" y="15"/>
                </a:lnTo>
                <a:lnTo>
                  <a:pt x="38" y="18"/>
                </a:lnTo>
                <a:lnTo>
                  <a:pt x="37" y="22"/>
                </a:lnTo>
                <a:lnTo>
                  <a:pt x="35" y="25"/>
                </a:lnTo>
                <a:lnTo>
                  <a:pt x="32" y="27"/>
                </a:lnTo>
                <a:lnTo>
                  <a:pt x="30" y="28"/>
                </a:lnTo>
                <a:lnTo>
                  <a:pt x="26" y="28"/>
                </a:lnTo>
                <a:lnTo>
                  <a:pt x="22" y="28"/>
                </a:lnTo>
                <a:lnTo>
                  <a:pt x="17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0" name="Freeform 441"/>
          <p:cNvSpPr>
            <a:spLocks/>
          </p:cNvSpPr>
          <p:nvPr/>
        </p:nvSpPr>
        <p:spPr bwMode="auto">
          <a:xfrm>
            <a:off x="5118100" y="3449638"/>
            <a:ext cx="15875" cy="12700"/>
          </a:xfrm>
          <a:custGeom>
            <a:avLst/>
            <a:gdLst>
              <a:gd name="T0" fmla="*/ 2147483647 w 42"/>
              <a:gd name="T1" fmla="*/ 0 h 33"/>
              <a:gd name="T2" fmla="*/ 2147483647 w 42"/>
              <a:gd name="T3" fmla="*/ 2147483647 h 33"/>
              <a:gd name="T4" fmla="*/ 2147483647 w 42"/>
              <a:gd name="T5" fmla="*/ 2147483647 h 33"/>
              <a:gd name="T6" fmla="*/ 2147483647 w 42"/>
              <a:gd name="T7" fmla="*/ 2147483647 h 33"/>
              <a:gd name="T8" fmla="*/ 2147483647 w 42"/>
              <a:gd name="T9" fmla="*/ 2147483647 h 33"/>
              <a:gd name="T10" fmla="*/ 2147483647 w 42"/>
              <a:gd name="T11" fmla="*/ 2147483647 h 33"/>
              <a:gd name="T12" fmla="*/ 2147483647 w 42"/>
              <a:gd name="T13" fmla="*/ 2147483647 h 33"/>
              <a:gd name="T14" fmla="*/ 2147483647 w 42"/>
              <a:gd name="T15" fmla="*/ 2147483647 h 33"/>
              <a:gd name="T16" fmla="*/ 2147483647 w 42"/>
              <a:gd name="T17" fmla="*/ 2147483647 h 33"/>
              <a:gd name="T18" fmla="*/ 2147483647 w 42"/>
              <a:gd name="T19" fmla="*/ 2147483647 h 33"/>
              <a:gd name="T20" fmla="*/ 2147483647 w 42"/>
              <a:gd name="T21" fmla="*/ 2147483647 h 33"/>
              <a:gd name="T22" fmla="*/ 2147483647 w 42"/>
              <a:gd name="T23" fmla="*/ 2147483647 h 33"/>
              <a:gd name="T24" fmla="*/ 2147483647 w 42"/>
              <a:gd name="T25" fmla="*/ 2147483647 h 33"/>
              <a:gd name="T26" fmla="*/ 2147483647 w 42"/>
              <a:gd name="T27" fmla="*/ 2147483647 h 33"/>
              <a:gd name="T28" fmla="*/ 2147483647 w 42"/>
              <a:gd name="T29" fmla="*/ 2147483647 h 33"/>
              <a:gd name="T30" fmla="*/ 2147483647 w 42"/>
              <a:gd name="T31" fmla="*/ 2147483647 h 33"/>
              <a:gd name="T32" fmla="*/ 2147483647 w 42"/>
              <a:gd name="T33" fmla="*/ 2147483647 h 33"/>
              <a:gd name="T34" fmla="*/ 0 w 42"/>
              <a:gd name="T35" fmla="*/ 2147483647 h 33"/>
              <a:gd name="T36" fmla="*/ 0 w 42"/>
              <a:gd name="T37" fmla="*/ 2147483647 h 33"/>
              <a:gd name="T38" fmla="*/ 2147483647 w 42"/>
              <a:gd name="T39" fmla="*/ 2147483647 h 33"/>
              <a:gd name="T40" fmla="*/ 2147483647 w 42"/>
              <a:gd name="T41" fmla="*/ 2147483647 h 33"/>
              <a:gd name="T42" fmla="*/ 2147483647 w 42"/>
              <a:gd name="T43" fmla="*/ 2147483647 h 33"/>
              <a:gd name="T44" fmla="*/ 2147483647 w 42"/>
              <a:gd name="T45" fmla="*/ 2147483647 h 33"/>
              <a:gd name="T46" fmla="*/ 2147483647 w 42"/>
              <a:gd name="T47" fmla="*/ 2147483647 h 33"/>
              <a:gd name="T48" fmla="*/ 2147483647 w 42"/>
              <a:gd name="T49" fmla="*/ 2147483647 h 33"/>
              <a:gd name="T50" fmla="*/ 2147483647 w 42"/>
              <a:gd name="T51" fmla="*/ 2147483647 h 33"/>
              <a:gd name="T52" fmla="*/ 2147483647 w 42"/>
              <a:gd name="T53" fmla="*/ 2147483647 h 33"/>
              <a:gd name="T54" fmla="*/ 2147483647 w 42"/>
              <a:gd name="T55" fmla="*/ 2147483647 h 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3"/>
              <a:gd name="T86" fmla="*/ 42 w 42"/>
              <a:gd name="T87" fmla="*/ 33 h 3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3">
                <a:moveTo>
                  <a:pt x="36" y="0"/>
                </a:moveTo>
                <a:lnTo>
                  <a:pt x="40" y="5"/>
                </a:lnTo>
                <a:lnTo>
                  <a:pt x="41" y="9"/>
                </a:lnTo>
                <a:lnTo>
                  <a:pt x="42" y="13"/>
                </a:lnTo>
                <a:lnTo>
                  <a:pt x="42" y="16"/>
                </a:lnTo>
                <a:lnTo>
                  <a:pt x="41" y="19"/>
                </a:lnTo>
                <a:lnTo>
                  <a:pt x="40" y="23"/>
                </a:lnTo>
                <a:lnTo>
                  <a:pt x="36" y="26"/>
                </a:lnTo>
                <a:lnTo>
                  <a:pt x="33" y="28"/>
                </a:lnTo>
                <a:lnTo>
                  <a:pt x="28" y="31"/>
                </a:lnTo>
                <a:lnTo>
                  <a:pt x="23" y="33"/>
                </a:lnTo>
                <a:lnTo>
                  <a:pt x="18" y="33"/>
                </a:lnTo>
                <a:lnTo>
                  <a:pt x="14" y="33"/>
                </a:lnTo>
                <a:lnTo>
                  <a:pt x="9" y="32"/>
                </a:lnTo>
                <a:lnTo>
                  <a:pt x="6" y="31"/>
                </a:lnTo>
                <a:lnTo>
                  <a:pt x="3" y="27"/>
                </a:lnTo>
                <a:lnTo>
                  <a:pt x="2" y="25"/>
                </a:lnTo>
                <a:lnTo>
                  <a:pt x="0" y="20"/>
                </a:lnTo>
                <a:lnTo>
                  <a:pt x="0" y="17"/>
                </a:lnTo>
                <a:lnTo>
                  <a:pt x="2" y="14"/>
                </a:lnTo>
                <a:lnTo>
                  <a:pt x="3" y="9"/>
                </a:lnTo>
                <a:lnTo>
                  <a:pt x="6" y="7"/>
                </a:lnTo>
                <a:lnTo>
                  <a:pt x="8" y="5"/>
                </a:lnTo>
                <a:lnTo>
                  <a:pt x="12" y="4"/>
                </a:lnTo>
                <a:lnTo>
                  <a:pt x="15" y="4"/>
                </a:lnTo>
                <a:lnTo>
                  <a:pt x="18" y="5"/>
                </a:lnTo>
                <a:lnTo>
                  <a:pt x="22" y="6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1" name="Freeform 442"/>
          <p:cNvSpPr>
            <a:spLocks/>
          </p:cNvSpPr>
          <p:nvPr/>
        </p:nvSpPr>
        <p:spPr bwMode="auto">
          <a:xfrm>
            <a:off x="5060950" y="3411538"/>
            <a:ext cx="17463" cy="12700"/>
          </a:xfrm>
          <a:custGeom>
            <a:avLst/>
            <a:gdLst>
              <a:gd name="T0" fmla="*/ 2147483647 w 42"/>
              <a:gd name="T1" fmla="*/ 0 h 32"/>
              <a:gd name="T2" fmla="*/ 2147483647 w 42"/>
              <a:gd name="T3" fmla="*/ 2147483647 h 32"/>
              <a:gd name="T4" fmla="*/ 2147483647 w 42"/>
              <a:gd name="T5" fmla="*/ 2147483647 h 32"/>
              <a:gd name="T6" fmla="*/ 2147483647 w 42"/>
              <a:gd name="T7" fmla="*/ 2147483647 h 32"/>
              <a:gd name="T8" fmla="*/ 2147483647 w 42"/>
              <a:gd name="T9" fmla="*/ 2147483647 h 32"/>
              <a:gd name="T10" fmla="*/ 2147483647 w 42"/>
              <a:gd name="T11" fmla="*/ 2147483647 h 32"/>
              <a:gd name="T12" fmla="*/ 2147483647 w 42"/>
              <a:gd name="T13" fmla="*/ 2147483647 h 32"/>
              <a:gd name="T14" fmla="*/ 2147483647 w 42"/>
              <a:gd name="T15" fmla="*/ 2147483647 h 32"/>
              <a:gd name="T16" fmla="*/ 2147483647 w 42"/>
              <a:gd name="T17" fmla="*/ 2147483647 h 32"/>
              <a:gd name="T18" fmla="*/ 2147483647 w 42"/>
              <a:gd name="T19" fmla="*/ 2147483647 h 32"/>
              <a:gd name="T20" fmla="*/ 2147483647 w 42"/>
              <a:gd name="T21" fmla="*/ 2147483647 h 32"/>
              <a:gd name="T22" fmla="*/ 2147483647 w 42"/>
              <a:gd name="T23" fmla="*/ 2147483647 h 32"/>
              <a:gd name="T24" fmla="*/ 2147483647 w 42"/>
              <a:gd name="T25" fmla="*/ 2147483647 h 32"/>
              <a:gd name="T26" fmla="*/ 2147483647 w 42"/>
              <a:gd name="T27" fmla="*/ 2147483647 h 32"/>
              <a:gd name="T28" fmla="*/ 2147483647 w 42"/>
              <a:gd name="T29" fmla="*/ 2147483647 h 32"/>
              <a:gd name="T30" fmla="*/ 2147483647 w 42"/>
              <a:gd name="T31" fmla="*/ 2147483647 h 32"/>
              <a:gd name="T32" fmla="*/ 2147483647 w 42"/>
              <a:gd name="T33" fmla="*/ 2147483647 h 32"/>
              <a:gd name="T34" fmla="*/ 0 w 42"/>
              <a:gd name="T35" fmla="*/ 2147483647 h 32"/>
              <a:gd name="T36" fmla="*/ 0 w 42"/>
              <a:gd name="T37" fmla="*/ 2147483647 h 32"/>
              <a:gd name="T38" fmla="*/ 2147483647 w 42"/>
              <a:gd name="T39" fmla="*/ 2147483647 h 32"/>
              <a:gd name="T40" fmla="*/ 2147483647 w 42"/>
              <a:gd name="T41" fmla="*/ 2147483647 h 32"/>
              <a:gd name="T42" fmla="*/ 2147483647 w 42"/>
              <a:gd name="T43" fmla="*/ 2147483647 h 32"/>
              <a:gd name="T44" fmla="*/ 2147483647 w 42"/>
              <a:gd name="T45" fmla="*/ 2147483647 h 32"/>
              <a:gd name="T46" fmla="*/ 2147483647 w 42"/>
              <a:gd name="T47" fmla="*/ 2147483647 h 32"/>
              <a:gd name="T48" fmla="*/ 2147483647 w 42"/>
              <a:gd name="T49" fmla="*/ 2147483647 h 32"/>
              <a:gd name="T50" fmla="*/ 2147483647 w 42"/>
              <a:gd name="T51" fmla="*/ 2147483647 h 32"/>
              <a:gd name="T52" fmla="*/ 2147483647 w 42"/>
              <a:gd name="T53" fmla="*/ 2147483647 h 32"/>
              <a:gd name="T54" fmla="*/ 2147483647 w 42"/>
              <a:gd name="T55" fmla="*/ 2147483647 h 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2"/>
              <a:gd name="T86" fmla="*/ 42 w 42"/>
              <a:gd name="T87" fmla="*/ 32 h 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2">
                <a:moveTo>
                  <a:pt x="36" y="0"/>
                </a:moveTo>
                <a:lnTo>
                  <a:pt x="40" y="4"/>
                </a:lnTo>
                <a:lnTo>
                  <a:pt x="41" y="9"/>
                </a:lnTo>
                <a:lnTo>
                  <a:pt x="42" y="12"/>
                </a:lnTo>
                <a:lnTo>
                  <a:pt x="42" y="16"/>
                </a:lnTo>
                <a:lnTo>
                  <a:pt x="41" y="19"/>
                </a:lnTo>
                <a:lnTo>
                  <a:pt x="40" y="21"/>
                </a:lnTo>
                <a:lnTo>
                  <a:pt x="36" y="26"/>
                </a:lnTo>
                <a:lnTo>
                  <a:pt x="33" y="28"/>
                </a:lnTo>
                <a:lnTo>
                  <a:pt x="28" y="30"/>
                </a:lnTo>
                <a:lnTo>
                  <a:pt x="23" y="31"/>
                </a:lnTo>
                <a:lnTo>
                  <a:pt x="18" y="32"/>
                </a:lnTo>
                <a:lnTo>
                  <a:pt x="14" y="32"/>
                </a:lnTo>
                <a:lnTo>
                  <a:pt x="9" y="31"/>
                </a:lnTo>
                <a:lnTo>
                  <a:pt x="6" y="30"/>
                </a:lnTo>
                <a:lnTo>
                  <a:pt x="3" y="27"/>
                </a:lnTo>
                <a:lnTo>
                  <a:pt x="2" y="24"/>
                </a:lnTo>
                <a:lnTo>
                  <a:pt x="0" y="20"/>
                </a:lnTo>
                <a:lnTo>
                  <a:pt x="0" y="17"/>
                </a:lnTo>
                <a:lnTo>
                  <a:pt x="2" y="12"/>
                </a:lnTo>
                <a:lnTo>
                  <a:pt x="4" y="9"/>
                </a:lnTo>
                <a:lnTo>
                  <a:pt x="6" y="7"/>
                </a:lnTo>
                <a:lnTo>
                  <a:pt x="9" y="4"/>
                </a:lnTo>
                <a:lnTo>
                  <a:pt x="12" y="3"/>
                </a:lnTo>
                <a:lnTo>
                  <a:pt x="15" y="3"/>
                </a:lnTo>
                <a:lnTo>
                  <a:pt x="18" y="3"/>
                </a:lnTo>
                <a:lnTo>
                  <a:pt x="22" y="6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2" name="Freeform 443"/>
          <p:cNvSpPr>
            <a:spLocks/>
          </p:cNvSpPr>
          <p:nvPr/>
        </p:nvSpPr>
        <p:spPr bwMode="auto">
          <a:xfrm>
            <a:off x="5095875" y="3429000"/>
            <a:ext cx="12700" cy="17463"/>
          </a:xfrm>
          <a:custGeom>
            <a:avLst/>
            <a:gdLst>
              <a:gd name="T0" fmla="*/ 2147483647 w 34"/>
              <a:gd name="T1" fmla="*/ 0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2147483647 h 42"/>
              <a:gd name="T38" fmla="*/ 2147483647 w 34"/>
              <a:gd name="T39" fmla="*/ 2147483647 h 42"/>
              <a:gd name="T40" fmla="*/ 0 w 34"/>
              <a:gd name="T41" fmla="*/ 2147483647 h 42"/>
              <a:gd name="T42" fmla="*/ 0 w 34"/>
              <a:gd name="T43" fmla="*/ 2147483647 h 42"/>
              <a:gd name="T44" fmla="*/ 0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16" y="0"/>
                </a:moveTo>
                <a:lnTo>
                  <a:pt x="22" y="1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3" y="10"/>
                </a:lnTo>
                <a:lnTo>
                  <a:pt x="34" y="12"/>
                </a:lnTo>
                <a:lnTo>
                  <a:pt x="34" y="17"/>
                </a:lnTo>
                <a:lnTo>
                  <a:pt x="34" y="22"/>
                </a:lnTo>
                <a:lnTo>
                  <a:pt x="32" y="27"/>
                </a:lnTo>
                <a:lnTo>
                  <a:pt x="30" y="31"/>
                </a:lnTo>
                <a:lnTo>
                  <a:pt x="26" y="35"/>
                </a:lnTo>
                <a:lnTo>
                  <a:pt x="23" y="38"/>
                </a:lnTo>
                <a:lnTo>
                  <a:pt x="20" y="41"/>
                </a:lnTo>
                <a:lnTo>
                  <a:pt x="16" y="42"/>
                </a:lnTo>
                <a:lnTo>
                  <a:pt x="12" y="42"/>
                </a:lnTo>
                <a:lnTo>
                  <a:pt x="8" y="41"/>
                </a:lnTo>
                <a:lnTo>
                  <a:pt x="5" y="39"/>
                </a:lnTo>
                <a:lnTo>
                  <a:pt x="3" y="37"/>
                </a:lnTo>
                <a:lnTo>
                  <a:pt x="1" y="33"/>
                </a:lnTo>
                <a:lnTo>
                  <a:pt x="0" y="29"/>
                </a:lnTo>
                <a:lnTo>
                  <a:pt x="0" y="26"/>
                </a:lnTo>
                <a:lnTo>
                  <a:pt x="0" y="22"/>
                </a:lnTo>
                <a:lnTo>
                  <a:pt x="1" y="19"/>
                </a:lnTo>
                <a:lnTo>
                  <a:pt x="3" y="17"/>
                </a:lnTo>
                <a:lnTo>
                  <a:pt x="6" y="16"/>
                </a:lnTo>
                <a:lnTo>
                  <a:pt x="10" y="13"/>
                </a:lnTo>
                <a:lnTo>
                  <a:pt x="15" y="12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3" name="Freeform 444"/>
          <p:cNvSpPr>
            <a:spLocks/>
          </p:cNvSpPr>
          <p:nvPr/>
        </p:nvSpPr>
        <p:spPr bwMode="auto">
          <a:xfrm>
            <a:off x="5148263" y="3487738"/>
            <a:ext cx="15875" cy="12700"/>
          </a:xfrm>
          <a:custGeom>
            <a:avLst/>
            <a:gdLst>
              <a:gd name="T0" fmla="*/ 2147483647 w 41"/>
              <a:gd name="T1" fmla="*/ 0 h 33"/>
              <a:gd name="T2" fmla="*/ 2147483647 w 41"/>
              <a:gd name="T3" fmla="*/ 2147483647 h 33"/>
              <a:gd name="T4" fmla="*/ 2147483647 w 41"/>
              <a:gd name="T5" fmla="*/ 2147483647 h 33"/>
              <a:gd name="T6" fmla="*/ 2147483647 w 41"/>
              <a:gd name="T7" fmla="*/ 2147483647 h 33"/>
              <a:gd name="T8" fmla="*/ 2147483647 w 41"/>
              <a:gd name="T9" fmla="*/ 2147483647 h 33"/>
              <a:gd name="T10" fmla="*/ 2147483647 w 41"/>
              <a:gd name="T11" fmla="*/ 2147483647 h 33"/>
              <a:gd name="T12" fmla="*/ 2147483647 w 41"/>
              <a:gd name="T13" fmla="*/ 2147483647 h 33"/>
              <a:gd name="T14" fmla="*/ 2147483647 w 41"/>
              <a:gd name="T15" fmla="*/ 2147483647 h 33"/>
              <a:gd name="T16" fmla="*/ 2147483647 w 41"/>
              <a:gd name="T17" fmla="*/ 2147483647 h 33"/>
              <a:gd name="T18" fmla="*/ 2147483647 w 41"/>
              <a:gd name="T19" fmla="*/ 2147483647 h 33"/>
              <a:gd name="T20" fmla="*/ 2147483647 w 41"/>
              <a:gd name="T21" fmla="*/ 2147483647 h 33"/>
              <a:gd name="T22" fmla="*/ 2147483647 w 41"/>
              <a:gd name="T23" fmla="*/ 2147483647 h 33"/>
              <a:gd name="T24" fmla="*/ 2147483647 w 41"/>
              <a:gd name="T25" fmla="*/ 2147483647 h 33"/>
              <a:gd name="T26" fmla="*/ 2147483647 w 41"/>
              <a:gd name="T27" fmla="*/ 2147483647 h 33"/>
              <a:gd name="T28" fmla="*/ 2147483647 w 41"/>
              <a:gd name="T29" fmla="*/ 2147483647 h 33"/>
              <a:gd name="T30" fmla="*/ 2147483647 w 41"/>
              <a:gd name="T31" fmla="*/ 2147483647 h 33"/>
              <a:gd name="T32" fmla="*/ 2147483647 w 41"/>
              <a:gd name="T33" fmla="*/ 2147483647 h 33"/>
              <a:gd name="T34" fmla="*/ 0 w 41"/>
              <a:gd name="T35" fmla="*/ 2147483647 h 33"/>
              <a:gd name="T36" fmla="*/ 0 w 41"/>
              <a:gd name="T37" fmla="*/ 2147483647 h 33"/>
              <a:gd name="T38" fmla="*/ 2147483647 w 41"/>
              <a:gd name="T39" fmla="*/ 2147483647 h 33"/>
              <a:gd name="T40" fmla="*/ 2147483647 w 41"/>
              <a:gd name="T41" fmla="*/ 2147483647 h 33"/>
              <a:gd name="T42" fmla="*/ 2147483647 w 41"/>
              <a:gd name="T43" fmla="*/ 2147483647 h 33"/>
              <a:gd name="T44" fmla="*/ 2147483647 w 41"/>
              <a:gd name="T45" fmla="*/ 2147483647 h 33"/>
              <a:gd name="T46" fmla="*/ 2147483647 w 41"/>
              <a:gd name="T47" fmla="*/ 2147483647 h 33"/>
              <a:gd name="T48" fmla="*/ 2147483647 w 41"/>
              <a:gd name="T49" fmla="*/ 2147483647 h 33"/>
              <a:gd name="T50" fmla="*/ 2147483647 w 41"/>
              <a:gd name="T51" fmla="*/ 2147483647 h 33"/>
              <a:gd name="T52" fmla="*/ 2147483647 w 41"/>
              <a:gd name="T53" fmla="*/ 2147483647 h 33"/>
              <a:gd name="T54" fmla="*/ 2147483647 w 41"/>
              <a:gd name="T55" fmla="*/ 2147483647 h 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3"/>
              <a:gd name="T86" fmla="*/ 41 w 41"/>
              <a:gd name="T87" fmla="*/ 33 h 3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3">
                <a:moveTo>
                  <a:pt x="35" y="0"/>
                </a:moveTo>
                <a:lnTo>
                  <a:pt x="39" y="5"/>
                </a:lnTo>
                <a:lnTo>
                  <a:pt x="40" y="8"/>
                </a:lnTo>
                <a:lnTo>
                  <a:pt x="41" y="13"/>
                </a:lnTo>
                <a:lnTo>
                  <a:pt x="41" y="16"/>
                </a:lnTo>
                <a:lnTo>
                  <a:pt x="40" y="19"/>
                </a:lnTo>
                <a:lnTo>
                  <a:pt x="39" y="22"/>
                </a:lnTo>
                <a:lnTo>
                  <a:pt x="35" y="25"/>
                </a:lnTo>
                <a:lnTo>
                  <a:pt x="32" y="28"/>
                </a:lnTo>
                <a:lnTo>
                  <a:pt x="28" y="31"/>
                </a:lnTo>
                <a:lnTo>
                  <a:pt x="22" y="32"/>
                </a:lnTo>
                <a:lnTo>
                  <a:pt x="17" y="33"/>
                </a:lnTo>
                <a:lnTo>
                  <a:pt x="13" y="33"/>
                </a:lnTo>
                <a:lnTo>
                  <a:pt x="9" y="32"/>
                </a:lnTo>
                <a:lnTo>
                  <a:pt x="5" y="29"/>
                </a:lnTo>
                <a:lnTo>
                  <a:pt x="2" y="27"/>
                </a:lnTo>
                <a:lnTo>
                  <a:pt x="1" y="24"/>
                </a:lnTo>
                <a:lnTo>
                  <a:pt x="0" y="20"/>
                </a:lnTo>
                <a:lnTo>
                  <a:pt x="0" y="16"/>
                </a:lnTo>
                <a:lnTo>
                  <a:pt x="1" y="13"/>
                </a:lnTo>
                <a:lnTo>
                  <a:pt x="3" y="9"/>
                </a:lnTo>
                <a:lnTo>
                  <a:pt x="5" y="6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4"/>
                </a:lnTo>
                <a:lnTo>
                  <a:pt x="21" y="6"/>
                </a:lnTo>
                <a:lnTo>
                  <a:pt x="25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4" name="Freeform 445"/>
          <p:cNvSpPr>
            <a:spLocks/>
          </p:cNvSpPr>
          <p:nvPr/>
        </p:nvSpPr>
        <p:spPr bwMode="auto">
          <a:xfrm>
            <a:off x="5095875" y="3473450"/>
            <a:ext cx="17463" cy="12700"/>
          </a:xfrm>
          <a:custGeom>
            <a:avLst/>
            <a:gdLst>
              <a:gd name="T0" fmla="*/ 2147483647 w 41"/>
              <a:gd name="T1" fmla="*/ 0 h 32"/>
              <a:gd name="T2" fmla="*/ 2147483647 w 41"/>
              <a:gd name="T3" fmla="*/ 2147483647 h 32"/>
              <a:gd name="T4" fmla="*/ 2147483647 w 41"/>
              <a:gd name="T5" fmla="*/ 2147483647 h 32"/>
              <a:gd name="T6" fmla="*/ 2147483647 w 41"/>
              <a:gd name="T7" fmla="*/ 2147483647 h 32"/>
              <a:gd name="T8" fmla="*/ 2147483647 w 41"/>
              <a:gd name="T9" fmla="*/ 2147483647 h 32"/>
              <a:gd name="T10" fmla="*/ 2147483647 w 41"/>
              <a:gd name="T11" fmla="*/ 2147483647 h 32"/>
              <a:gd name="T12" fmla="*/ 2147483647 w 41"/>
              <a:gd name="T13" fmla="*/ 2147483647 h 32"/>
              <a:gd name="T14" fmla="*/ 2147483647 w 41"/>
              <a:gd name="T15" fmla="*/ 2147483647 h 32"/>
              <a:gd name="T16" fmla="*/ 2147483647 w 41"/>
              <a:gd name="T17" fmla="*/ 2147483647 h 32"/>
              <a:gd name="T18" fmla="*/ 2147483647 w 41"/>
              <a:gd name="T19" fmla="*/ 2147483647 h 32"/>
              <a:gd name="T20" fmla="*/ 2147483647 w 41"/>
              <a:gd name="T21" fmla="*/ 2147483647 h 32"/>
              <a:gd name="T22" fmla="*/ 2147483647 w 41"/>
              <a:gd name="T23" fmla="*/ 2147483647 h 32"/>
              <a:gd name="T24" fmla="*/ 2147483647 w 41"/>
              <a:gd name="T25" fmla="*/ 2147483647 h 32"/>
              <a:gd name="T26" fmla="*/ 2147483647 w 41"/>
              <a:gd name="T27" fmla="*/ 2147483647 h 32"/>
              <a:gd name="T28" fmla="*/ 2147483647 w 41"/>
              <a:gd name="T29" fmla="*/ 2147483647 h 32"/>
              <a:gd name="T30" fmla="*/ 2147483647 w 41"/>
              <a:gd name="T31" fmla="*/ 2147483647 h 32"/>
              <a:gd name="T32" fmla="*/ 2147483647 w 41"/>
              <a:gd name="T33" fmla="*/ 2147483647 h 32"/>
              <a:gd name="T34" fmla="*/ 0 w 41"/>
              <a:gd name="T35" fmla="*/ 2147483647 h 32"/>
              <a:gd name="T36" fmla="*/ 0 w 41"/>
              <a:gd name="T37" fmla="*/ 2147483647 h 32"/>
              <a:gd name="T38" fmla="*/ 2147483647 w 41"/>
              <a:gd name="T39" fmla="*/ 2147483647 h 32"/>
              <a:gd name="T40" fmla="*/ 2147483647 w 41"/>
              <a:gd name="T41" fmla="*/ 2147483647 h 32"/>
              <a:gd name="T42" fmla="*/ 2147483647 w 41"/>
              <a:gd name="T43" fmla="*/ 2147483647 h 32"/>
              <a:gd name="T44" fmla="*/ 2147483647 w 41"/>
              <a:gd name="T45" fmla="*/ 2147483647 h 32"/>
              <a:gd name="T46" fmla="*/ 2147483647 w 41"/>
              <a:gd name="T47" fmla="*/ 2147483647 h 32"/>
              <a:gd name="T48" fmla="*/ 2147483647 w 41"/>
              <a:gd name="T49" fmla="*/ 2147483647 h 32"/>
              <a:gd name="T50" fmla="*/ 2147483647 w 41"/>
              <a:gd name="T51" fmla="*/ 2147483647 h 32"/>
              <a:gd name="T52" fmla="*/ 2147483647 w 41"/>
              <a:gd name="T53" fmla="*/ 2147483647 h 32"/>
              <a:gd name="T54" fmla="*/ 2147483647 w 41"/>
              <a:gd name="T55" fmla="*/ 2147483647 h 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2"/>
              <a:gd name="T86" fmla="*/ 41 w 41"/>
              <a:gd name="T87" fmla="*/ 32 h 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2">
                <a:moveTo>
                  <a:pt x="36" y="0"/>
                </a:moveTo>
                <a:lnTo>
                  <a:pt x="39" y="4"/>
                </a:lnTo>
                <a:lnTo>
                  <a:pt x="40" y="9"/>
                </a:lnTo>
                <a:lnTo>
                  <a:pt x="41" y="12"/>
                </a:lnTo>
                <a:lnTo>
                  <a:pt x="41" y="15"/>
                </a:lnTo>
                <a:lnTo>
                  <a:pt x="40" y="19"/>
                </a:lnTo>
                <a:lnTo>
                  <a:pt x="39" y="22"/>
                </a:lnTo>
                <a:lnTo>
                  <a:pt x="36" y="25"/>
                </a:lnTo>
                <a:lnTo>
                  <a:pt x="32" y="28"/>
                </a:lnTo>
                <a:lnTo>
                  <a:pt x="28" y="30"/>
                </a:lnTo>
                <a:lnTo>
                  <a:pt x="22" y="32"/>
                </a:lnTo>
                <a:lnTo>
                  <a:pt x="18" y="32"/>
                </a:lnTo>
                <a:lnTo>
                  <a:pt x="13" y="32"/>
                </a:lnTo>
                <a:lnTo>
                  <a:pt x="9" y="31"/>
                </a:lnTo>
                <a:lnTo>
                  <a:pt x="5" y="30"/>
                </a:lnTo>
                <a:lnTo>
                  <a:pt x="2" y="27"/>
                </a:lnTo>
                <a:lnTo>
                  <a:pt x="1" y="24"/>
                </a:lnTo>
                <a:lnTo>
                  <a:pt x="0" y="20"/>
                </a:lnTo>
                <a:lnTo>
                  <a:pt x="0" y="17"/>
                </a:lnTo>
                <a:lnTo>
                  <a:pt x="1" y="12"/>
                </a:lnTo>
                <a:lnTo>
                  <a:pt x="3" y="9"/>
                </a:lnTo>
                <a:lnTo>
                  <a:pt x="5" y="6"/>
                </a:lnTo>
                <a:lnTo>
                  <a:pt x="8" y="4"/>
                </a:lnTo>
                <a:lnTo>
                  <a:pt x="11" y="3"/>
                </a:lnTo>
                <a:lnTo>
                  <a:pt x="14" y="3"/>
                </a:lnTo>
                <a:lnTo>
                  <a:pt x="18" y="4"/>
                </a:lnTo>
                <a:lnTo>
                  <a:pt x="21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5" name="Freeform 446"/>
          <p:cNvSpPr>
            <a:spLocks/>
          </p:cNvSpPr>
          <p:nvPr/>
        </p:nvSpPr>
        <p:spPr bwMode="auto">
          <a:xfrm>
            <a:off x="5040313" y="3435350"/>
            <a:ext cx="17462" cy="12700"/>
          </a:xfrm>
          <a:custGeom>
            <a:avLst/>
            <a:gdLst>
              <a:gd name="T0" fmla="*/ 2147483647 w 41"/>
              <a:gd name="T1" fmla="*/ 0 h 33"/>
              <a:gd name="T2" fmla="*/ 2147483647 w 41"/>
              <a:gd name="T3" fmla="*/ 2147483647 h 33"/>
              <a:gd name="T4" fmla="*/ 2147483647 w 41"/>
              <a:gd name="T5" fmla="*/ 2147483647 h 33"/>
              <a:gd name="T6" fmla="*/ 2147483647 w 41"/>
              <a:gd name="T7" fmla="*/ 2147483647 h 33"/>
              <a:gd name="T8" fmla="*/ 2147483647 w 41"/>
              <a:gd name="T9" fmla="*/ 2147483647 h 33"/>
              <a:gd name="T10" fmla="*/ 2147483647 w 41"/>
              <a:gd name="T11" fmla="*/ 2147483647 h 33"/>
              <a:gd name="T12" fmla="*/ 2147483647 w 41"/>
              <a:gd name="T13" fmla="*/ 2147483647 h 33"/>
              <a:gd name="T14" fmla="*/ 2147483647 w 41"/>
              <a:gd name="T15" fmla="*/ 2147483647 h 33"/>
              <a:gd name="T16" fmla="*/ 2147483647 w 41"/>
              <a:gd name="T17" fmla="*/ 2147483647 h 33"/>
              <a:gd name="T18" fmla="*/ 2147483647 w 41"/>
              <a:gd name="T19" fmla="*/ 2147483647 h 33"/>
              <a:gd name="T20" fmla="*/ 2147483647 w 41"/>
              <a:gd name="T21" fmla="*/ 2147483647 h 33"/>
              <a:gd name="T22" fmla="*/ 2147483647 w 41"/>
              <a:gd name="T23" fmla="*/ 2147483647 h 33"/>
              <a:gd name="T24" fmla="*/ 2147483647 w 41"/>
              <a:gd name="T25" fmla="*/ 2147483647 h 33"/>
              <a:gd name="T26" fmla="*/ 2147483647 w 41"/>
              <a:gd name="T27" fmla="*/ 2147483647 h 33"/>
              <a:gd name="T28" fmla="*/ 2147483647 w 41"/>
              <a:gd name="T29" fmla="*/ 2147483647 h 33"/>
              <a:gd name="T30" fmla="*/ 2147483647 w 41"/>
              <a:gd name="T31" fmla="*/ 2147483647 h 33"/>
              <a:gd name="T32" fmla="*/ 2147483647 w 41"/>
              <a:gd name="T33" fmla="*/ 2147483647 h 33"/>
              <a:gd name="T34" fmla="*/ 0 w 41"/>
              <a:gd name="T35" fmla="*/ 2147483647 h 33"/>
              <a:gd name="T36" fmla="*/ 2147483647 w 41"/>
              <a:gd name="T37" fmla="*/ 2147483647 h 33"/>
              <a:gd name="T38" fmla="*/ 2147483647 w 41"/>
              <a:gd name="T39" fmla="*/ 2147483647 h 33"/>
              <a:gd name="T40" fmla="*/ 2147483647 w 41"/>
              <a:gd name="T41" fmla="*/ 2147483647 h 33"/>
              <a:gd name="T42" fmla="*/ 2147483647 w 41"/>
              <a:gd name="T43" fmla="*/ 2147483647 h 33"/>
              <a:gd name="T44" fmla="*/ 2147483647 w 41"/>
              <a:gd name="T45" fmla="*/ 2147483647 h 33"/>
              <a:gd name="T46" fmla="*/ 2147483647 w 41"/>
              <a:gd name="T47" fmla="*/ 2147483647 h 33"/>
              <a:gd name="T48" fmla="*/ 2147483647 w 41"/>
              <a:gd name="T49" fmla="*/ 2147483647 h 33"/>
              <a:gd name="T50" fmla="*/ 2147483647 w 41"/>
              <a:gd name="T51" fmla="*/ 2147483647 h 33"/>
              <a:gd name="T52" fmla="*/ 2147483647 w 41"/>
              <a:gd name="T53" fmla="*/ 2147483647 h 33"/>
              <a:gd name="T54" fmla="*/ 2147483647 w 41"/>
              <a:gd name="T55" fmla="*/ 2147483647 h 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3"/>
              <a:gd name="T86" fmla="*/ 41 w 41"/>
              <a:gd name="T87" fmla="*/ 33 h 3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3">
                <a:moveTo>
                  <a:pt x="37" y="0"/>
                </a:moveTo>
                <a:lnTo>
                  <a:pt x="39" y="5"/>
                </a:lnTo>
                <a:lnTo>
                  <a:pt x="40" y="9"/>
                </a:lnTo>
                <a:lnTo>
                  <a:pt x="41" y="13"/>
                </a:lnTo>
                <a:lnTo>
                  <a:pt x="41" y="16"/>
                </a:lnTo>
                <a:lnTo>
                  <a:pt x="40" y="19"/>
                </a:lnTo>
                <a:lnTo>
                  <a:pt x="39" y="22"/>
                </a:lnTo>
                <a:lnTo>
                  <a:pt x="36" y="26"/>
                </a:lnTo>
                <a:lnTo>
                  <a:pt x="32" y="28"/>
                </a:lnTo>
                <a:lnTo>
                  <a:pt x="28" y="31"/>
                </a:lnTo>
                <a:lnTo>
                  <a:pt x="23" y="32"/>
                </a:lnTo>
                <a:lnTo>
                  <a:pt x="18" y="33"/>
                </a:lnTo>
                <a:lnTo>
                  <a:pt x="13" y="33"/>
                </a:lnTo>
                <a:lnTo>
                  <a:pt x="9" y="32"/>
                </a:lnTo>
                <a:lnTo>
                  <a:pt x="5" y="31"/>
                </a:lnTo>
                <a:lnTo>
                  <a:pt x="3" y="27"/>
                </a:lnTo>
                <a:lnTo>
                  <a:pt x="1" y="24"/>
                </a:lnTo>
                <a:lnTo>
                  <a:pt x="0" y="21"/>
                </a:lnTo>
                <a:lnTo>
                  <a:pt x="1" y="17"/>
                </a:lnTo>
                <a:lnTo>
                  <a:pt x="1" y="13"/>
                </a:lnTo>
                <a:lnTo>
                  <a:pt x="3" y="9"/>
                </a:lnTo>
                <a:lnTo>
                  <a:pt x="5" y="7"/>
                </a:lnTo>
                <a:lnTo>
                  <a:pt x="9" y="5"/>
                </a:lnTo>
                <a:lnTo>
                  <a:pt x="11" y="4"/>
                </a:lnTo>
                <a:lnTo>
                  <a:pt x="14" y="4"/>
                </a:lnTo>
                <a:lnTo>
                  <a:pt x="18" y="4"/>
                </a:lnTo>
                <a:lnTo>
                  <a:pt x="22" y="6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6" name="Freeform 447"/>
          <p:cNvSpPr>
            <a:spLocks/>
          </p:cNvSpPr>
          <p:nvPr/>
        </p:nvSpPr>
        <p:spPr bwMode="auto">
          <a:xfrm>
            <a:off x="5073650" y="3454400"/>
            <a:ext cx="14288" cy="15875"/>
          </a:xfrm>
          <a:custGeom>
            <a:avLst/>
            <a:gdLst>
              <a:gd name="T0" fmla="*/ 2147483647 w 35"/>
              <a:gd name="T1" fmla="*/ 0 h 43"/>
              <a:gd name="T2" fmla="*/ 2147483647 w 35"/>
              <a:gd name="T3" fmla="*/ 2147483647 h 43"/>
              <a:gd name="T4" fmla="*/ 2147483647 w 35"/>
              <a:gd name="T5" fmla="*/ 2147483647 h 43"/>
              <a:gd name="T6" fmla="*/ 2147483647 w 35"/>
              <a:gd name="T7" fmla="*/ 2147483647 h 43"/>
              <a:gd name="T8" fmla="*/ 2147483647 w 35"/>
              <a:gd name="T9" fmla="*/ 2147483647 h 43"/>
              <a:gd name="T10" fmla="*/ 2147483647 w 35"/>
              <a:gd name="T11" fmla="*/ 2147483647 h 43"/>
              <a:gd name="T12" fmla="*/ 2147483647 w 35"/>
              <a:gd name="T13" fmla="*/ 2147483647 h 43"/>
              <a:gd name="T14" fmla="*/ 2147483647 w 35"/>
              <a:gd name="T15" fmla="*/ 2147483647 h 43"/>
              <a:gd name="T16" fmla="*/ 2147483647 w 35"/>
              <a:gd name="T17" fmla="*/ 2147483647 h 43"/>
              <a:gd name="T18" fmla="*/ 2147483647 w 35"/>
              <a:gd name="T19" fmla="*/ 2147483647 h 43"/>
              <a:gd name="T20" fmla="*/ 2147483647 w 35"/>
              <a:gd name="T21" fmla="*/ 2147483647 h 43"/>
              <a:gd name="T22" fmla="*/ 2147483647 w 35"/>
              <a:gd name="T23" fmla="*/ 2147483647 h 43"/>
              <a:gd name="T24" fmla="*/ 2147483647 w 35"/>
              <a:gd name="T25" fmla="*/ 2147483647 h 43"/>
              <a:gd name="T26" fmla="*/ 2147483647 w 35"/>
              <a:gd name="T27" fmla="*/ 2147483647 h 43"/>
              <a:gd name="T28" fmla="*/ 2147483647 w 35"/>
              <a:gd name="T29" fmla="*/ 2147483647 h 43"/>
              <a:gd name="T30" fmla="*/ 2147483647 w 35"/>
              <a:gd name="T31" fmla="*/ 2147483647 h 43"/>
              <a:gd name="T32" fmla="*/ 2147483647 w 35"/>
              <a:gd name="T33" fmla="*/ 2147483647 h 43"/>
              <a:gd name="T34" fmla="*/ 2147483647 w 35"/>
              <a:gd name="T35" fmla="*/ 2147483647 h 43"/>
              <a:gd name="T36" fmla="*/ 2147483647 w 35"/>
              <a:gd name="T37" fmla="*/ 2147483647 h 43"/>
              <a:gd name="T38" fmla="*/ 2147483647 w 35"/>
              <a:gd name="T39" fmla="*/ 2147483647 h 43"/>
              <a:gd name="T40" fmla="*/ 0 w 35"/>
              <a:gd name="T41" fmla="*/ 2147483647 h 43"/>
              <a:gd name="T42" fmla="*/ 0 w 35"/>
              <a:gd name="T43" fmla="*/ 2147483647 h 43"/>
              <a:gd name="T44" fmla="*/ 2147483647 w 35"/>
              <a:gd name="T45" fmla="*/ 2147483647 h 43"/>
              <a:gd name="T46" fmla="*/ 2147483647 w 35"/>
              <a:gd name="T47" fmla="*/ 2147483647 h 43"/>
              <a:gd name="T48" fmla="*/ 2147483647 w 35"/>
              <a:gd name="T49" fmla="*/ 2147483647 h 43"/>
              <a:gd name="T50" fmla="*/ 2147483647 w 35"/>
              <a:gd name="T51" fmla="*/ 2147483647 h 43"/>
              <a:gd name="T52" fmla="*/ 2147483647 w 35"/>
              <a:gd name="T53" fmla="*/ 2147483647 h 43"/>
              <a:gd name="T54" fmla="*/ 2147483647 w 35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3"/>
              <a:gd name="T86" fmla="*/ 35 w 35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3">
                <a:moveTo>
                  <a:pt x="18" y="0"/>
                </a:moveTo>
                <a:lnTo>
                  <a:pt x="22" y="1"/>
                </a:lnTo>
                <a:lnTo>
                  <a:pt x="26" y="3"/>
                </a:lnTo>
                <a:lnTo>
                  <a:pt x="29" y="5"/>
                </a:lnTo>
                <a:lnTo>
                  <a:pt x="31" y="7"/>
                </a:lnTo>
                <a:lnTo>
                  <a:pt x="33" y="10"/>
                </a:lnTo>
                <a:lnTo>
                  <a:pt x="35" y="13"/>
                </a:lnTo>
                <a:lnTo>
                  <a:pt x="35" y="17"/>
                </a:lnTo>
                <a:lnTo>
                  <a:pt x="35" y="23"/>
                </a:lnTo>
                <a:lnTo>
                  <a:pt x="32" y="27"/>
                </a:lnTo>
                <a:lnTo>
                  <a:pt x="30" y="32"/>
                </a:lnTo>
                <a:lnTo>
                  <a:pt x="28" y="35"/>
                </a:lnTo>
                <a:lnTo>
                  <a:pt x="25" y="38"/>
                </a:lnTo>
                <a:lnTo>
                  <a:pt x="20" y="42"/>
                </a:lnTo>
                <a:lnTo>
                  <a:pt x="17" y="43"/>
                </a:lnTo>
                <a:lnTo>
                  <a:pt x="13" y="43"/>
                </a:lnTo>
                <a:lnTo>
                  <a:pt x="9" y="42"/>
                </a:lnTo>
                <a:lnTo>
                  <a:pt x="7" y="40"/>
                </a:lnTo>
                <a:lnTo>
                  <a:pt x="3" y="37"/>
                </a:lnTo>
                <a:lnTo>
                  <a:pt x="1" y="34"/>
                </a:lnTo>
                <a:lnTo>
                  <a:pt x="0" y="29"/>
                </a:lnTo>
                <a:lnTo>
                  <a:pt x="0" y="26"/>
                </a:lnTo>
                <a:lnTo>
                  <a:pt x="1" y="23"/>
                </a:lnTo>
                <a:lnTo>
                  <a:pt x="2" y="19"/>
                </a:lnTo>
                <a:lnTo>
                  <a:pt x="4" y="17"/>
                </a:lnTo>
                <a:lnTo>
                  <a:pt x="7" y="16"/>
                </a:lnTo>
                <a:lnTo>
                  <a:pt x="11" y="14"/>
                </a:lnTo>
                <a:lnTo>
                  <a:pt x="16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7" name="Freeform 448"/>
          <p:cNvSpPr>
            <a:spLocks/>
          </p:cNvSpPr>
          <p:nvPr/>
        </p:nvSpPr>
        <p:spPr bwMode="auto">
          <a:xfrm>
            <a:off x="5126038" y="3511550"/>
            <a:ext cx="17462" cy="12700"/>
          </a:xfrm>
          <a:custGeom>
            <a:avLst/>
            <a:gdLst>
              <a:gd name="T0" fmla="*/ 2147483647 w 41"/>
              <a:gd name="T1" fmla="*/ 0 h 32"/>
              <a:gd name="T2" fmla="*/ 2147483647 w 41"/>
              <a:gd name="T3" fmla="*/ 2147483647 h 32"/>
              <a:gd name="T4" fmla="*/ 2147483647 w 41"/>
              <a:gd name="T5" fmla="*/ 2147483647 h 32"/>
              <a:gd name="T6" fmla="*/ 2147483647 w 41"/>
              <a:gd name="T7" fmla="*/ 2147483647 h 32"/>
              <a:gd name="T8" fmla="*/ 2147483647 w 41"/>
              <a:gd name="T9" fmla="*/ 2147483647 h 32"/>
              <a:gd name="T10" fmla="*/ 2147483647 w 41"/>
              <a:gd name="T11" fmla="*/ 2147483647 h 32"/>
              <a:gd name="T12" fmla="*/ 2147483647 w 41"/>
              <a:gd name="T13" fmla="*/ 2147483647 h 32"/>
              <a:gd name="T14" fmla="*/ 2147483647 w 41"/>
              <a:gd name="T15" fmla="*/ 2147483647 h 32"/>
              <a:gd name="T16" fmla="*/ 2147483647 w 41"/>
              <a:gd name="T17" fmla="*/ 2147483647 h 32"/>
              <a:gd name="T18" fmla="*/ 2147483647 w 41"/>
              <a:gd name="T19" fmla="*/ 2147483647 h 32"/>
              <a:gd name="T20" fmla="*/ 2147483647 w 41"/>
              <a:gd name="T21" fmla="*/ 2147483647 h 32"/>
              <a:gd name="T22" fmla="*/ 2147483647 w 41"/>
              <a:gd name="T23" fmla="*/ 2147483647 h 32"/>
              <a:gd name="T24" fmla="*/ 2147483647 w 41"/>
              <a:gd name="T25" fmla="*/ 2147483647 h 32"/>
              <a:gd name="T26" fmla="*/ 2147483647 w 41"/>
              <a:gd name="T27" fmla="*/ 2147483647 h 32"/>
              <a:gd name="T28" fmla="*/ 2147483647 w 41"/>
              <a:gd name="T29" fmla="*/ 2147483647 h 32"/>
              <a:gd name="T30" fmla="*/ 2147483647 w 41"/>
              <a:gd name="T31" fmla="*/ 2147483647 h 32"/>
              <a:gd name="T32" fmla="*/ 2147483647 w 41"/>
              <a:gd name="T33" fmla="*/ 2147483647 h 32"/>
              <a:gd name="T34" fmla="*/ 0 w 41"/>
              <a:gd name="T35" fmla="*/ 2147483647 h 32"/>
              <a:gd name="T36" fmla="*/ 0 w 41"/>
              <a:gd name="T37" fmla="*/ 2147483647 h 32"/>
              <a:gd name="T38" fmla="*/ 2147483647 w 41"/>
              <a:gd name="T39" fmla="*/ 2147483647 h 32"/>
              <a:gd name="T40" fmla="*/ 2147483647 w 41"/>
              <a:gd name="T41" fmla="*/ 2147483647 h 32"/>
              <a:gd name="T42" fmla="*/ 2147483647 w 41"/>
              <a:gd name="T43" fmla="*/ 2147483647 h 32"/>
              <a:gd name="T44" fmla="*/ 2147483647 w 41"/>
              <a:gd name="T45" fmla="*/ 2147483647 h 32"/>
              <a:gd name="T46" fmla="*/ 2147483647 w 41"/>
              <a:gd name="T47" fmla="*/ 2147483647 h 32"/>
              <a:gd name="T48" fmla="*/ 2147483647 w 41"/>
              <a:gd name="T49" fmla="*/ 2147483647 h 32"/>
              <a:gd name="T50" fmla="*/ 2147483647 w 41"/>
              <a:gd name="T51" fmla="*/ 2147483647 h 32"/>
              <a:gd name="T52" fmla="*/ 2147483647 w 41"/>
              <a:gd name="T53" fmla="*/ 2147483647 h 32"/>
              <a:gd name="T54" fmla="*/ 2147483647 w 41"/>
              <a:gd name="T55" fmla="*/ 2147483647 h 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2"/>
              <a:gd name="T86" fmla="*/ 41 w 41"/>
              <a:gd name="T87" fmla="*/ 32 h 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2">
                <a:moveTo>
                  <a:pt x="37" y="0"/>
                </a:moveTo>
                <a:lnTo>
                  <a:pt x="39" y="4"/>
                </a:lnTo>
                <a:lnTo>
                  <a:pt x="40" y="8"/>
                </a:lnTo>
                <a:lnTo>
                  <a:pt x="41" y="12"/>
                </a:lnTo>
                <a:lnTo>
                  <a:pt x="41" y="15"/>
                </a:lnTo>
                <a:lnTo>
                  <a:pt x="40" y="19"/>
                </a:lnTo>
                <a:lnTo>
                  <a:pt x="39" y="21"/>
                </a:lnTo>
                <a:lnTo>
                  <a:pt x="36" y="24"/>
                </a:lnTo>
                <a:lnTo>
                  <a:pt x="32" y="28"/>
                </a:lnTo>
                <a:lnTo>
                  <a:pt x="28" y="30"/>
                </a:lnTo>
                <a:lnTo>
                  <a:pt x="23" y="31"/>
                </a:lnTo>
                <a:lnTo>
                  <a:pt x="18" y="32"/>
                </a:lnTo>
                <a:lnTo>
                  <a:pt x="13" y="32"/>
                </a:lnTo>
                <a:lnTo>
                  <a:pt x="9" y="31"/>
                </a:lnTo>
                <a:lnTo>
                  <a:pt x="6" y="29"/>
                </a:lnTo>
                <a:lnTo>
                  <a:pt x="3" y="27"/>
                </a:lnTo>
                <a:lnTo>
                  <a:pt x="1" y="23"/>
                </a:lnTo>
                <a:lnTo>
                  <a:pt x="0" y="20"/>
                </a:lnTo>
                <a:lnTo>
                  <a:pt x="0" y="15"/>
                </a:lnTo>
                <a:lnTo>
                  <a:pt x="1" y="12"/>
                </a:lnTo>
                <a:lnTo>
                  <a:pt x="3" y="9"/>
                </a:lnTo>
                <a:lnTo>
                  <a:pt x="6" y="5"/>
                </a:lnTo>
                <a:lnTo>
                  <a:pt x="9" y="3"/>
                </a:lnTo>
                <a:lnTo>
                  <a:pt x="11" y="3"/>
                </a:lnTo>
                <a:lnTo>
                  <a:pt x="15" y="2"/>
                </a:lnTo>
                <a:lnTo>
                  <a:pt x="18" y="3"/>
                </a:lnTo>
                <a:lnTo>
                  <a:pt x="22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8" name="Freeform 449"/>
          <p:cNvSpPr>
            <a:spLocks/>
          </p:cNvSpPr>
          <p:nvPr/>
        </p:nvSpPr>
        <p:spPr bwMode="auto">
          <a:xfrm>
            <a:off x="4964113" y="3984625"/>
            <a:ext cx="15875" cy="14288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41" y="27"/>
                </a:lnTo>
                <a:lnTo>
                  <a:pt x="37" y="30"/>
                </a:lnTo>
                <a:lnTo>
                  <a:pt x="35" y="34"/>
                </a:lnTo>
                <a:lnTo>
                  <a:pt x="32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3" y="33"/>
                </a:lnTo>
                <a:lnTo>
                  <a:pt x="8" y="29"/>
                </a:lnTo>
                <a:lnTo>
                  <a:pt x="5" y="26"/>
                </a:lnTo>
                <a:lnTo>
                  <a:pt x="2" y="21"/>
                </a:lnTo>
                <a:lnTo>
                  <a:pt x="1" y="18"/>
                </a:lnTo>
                <a:lnTo>
                  <a:pt x="0" y="13"/>
                </a:lnTo>
                <a:lnTo>
                  <a:pt x="1" y="10"/>
                </a:lnTo>
                <a:lnTo>
                  <a:pt x="2" y="7"/>
                </a:lnTo>
                <a:lnTo>
                  <a:pt x="5" y="5"/>
                </a:lnTo>
                <a:lnTo>
                  <a:pt x="8" y="2"/>
                </a:lnTo>
                <a:lnTo>
                  <a:pt x="13" y="1"/>
                </a:lnTo>
                <a:lnTo>
                  <a:pt x="16" y="0"/>
                </a:lnTo>
                <a:lnTo>
                  <a:pt x="19" y="0"/>
                </a:lnTo>
                <a:lnTo>
                  <a:pt x="23" y="2"/>
                </a:lnTo>
                <a:lnTo>
                  <a:pt x="25" y="3"/>
                </a:lnTo>
                <a:lnTo>
                  <a:pt x="27" y="6"/>
                </a:lnTo>
                <a:lnTo>
                  <a:pt x="29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9" name="Freeform 450"/>
          <p:cNvSpPr>
            <a:spLocks/>
          </p:cNvSpPr>
          <p:nvPr/>
        </p:nvSpPr>
        <p:spPr bwMode="auto">
          <a:xfrm>
            <a:off x="4965700" y="4024313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2"/>
                </a:moveTo>
                <a:lnTo>
                  <a:pt x="40" y="7"/>
                </a:lnTo>
                <a:lnTo>
                  <a:pt x="41" y="10"/>
                </a:lnTo>
                <a:lnTo>
                  <a:pt x="41" y="14"/>
                </a:lnTo>
                <a:lnTo>
                  <a:pt x="40" y="18"/>
                </a:lnTo>
                <a:lnTo>
                  <a:pt x="39" y="20"/>
                </a:lnTo>
                <a:lnTo>
                  <a:pt x="37" y="23"/>
                </a:lnTo>
                <a:lnTo>
                  <a:pt x="33" y="26"/>
                </a:lnTo>
                <a:lnTo>
                  <a:pt x="29" y="28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5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4" y="4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0" name="Freeform 451"/>
          <p:cNvSpPr>
            <a:spLocks/>
          </p:cNvSpPr>
          <p:nvPr/>
        </p:nvSpPr>
        <p:spPr bwMode="auto">
          <a:xfrm>
            <a:off x="4932363" y="3981450"/>
            <a:ext cx="15875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40" y="27"/>
                </a:lnTo>
                <a:lnTo>
                  <a:pt x="37" y="30"/>
                </a:lnTo>
                <a:lnTo>
                  <a:pt x="34" y="34"/>
                </a:lnTo>
                <a:lnTo>
                  <a:pt x="31" y="35"/>
                </a:lnTo>
                <a:lnTo>
                  <a:pt x="29" y="36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5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1" name="Freeform 452"/>
          <p:cNvSpPr>
            <a:spLocks/>
          </p:cNvSpPr>
          <p:nvPr/>
        </p:nvSpPr>
        <p:spPr bwMode="auto">
          <a:xfrm>
            <a:off x="4933950" y="402113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0" y="7"/>
                </a:lnTo>
                <a:lnTo>
                  <a:pt x="42" y="10"/>
                </a:lnTo>
                <a:lnTo>
                  <a:pt x="42" y="14"/>
                </a:lnTo>
                <a:lnTo>
                  <a:pt x="40" y="18"/>
                </a:lnTo>
                <a:lnTo>
                  <a:pt x="39" y="20"/>
                </a:lnTo>
                <a:lnTo>
                  <a:pt x="37" y="23"/>
                </a:lnTo>
                <a:lnTo>
                  <a:pt x="34" y="26"/>
                </a:lnTo>
                <a:lnTo>
                  <a:pt x="29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0"/>
                </a:lnTo>
                <a:lnTo>
                  <a:pt x="20" y="2"/>
                </a:lnTo>
                <a:lnTo>
                  <a:pt x="24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2" name="Freeform 453"/>
          <p:cNvSpPr>
            <a:spLocks/>
          </p:cNvSpPr>
          <p:nvPr/>
        </p:nvSpPr>
        <p:spPr bwMode="auto">
          <a:xfrm>
            <a:off x="4225925" y="3702050"/>
            <a:ext cx="17463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39" y="27"/>
                </a:lnTo>
                <a:lnTo>
                  <a:pt x="37" y="30"/>
                </a:lnTo>
                <a:lnTo>
                  <a:pt x="34" y="34"/>
                </a:lnTo>
                <a:lnTo>
                  <a:pt x="32" y="35"/>
                </a:lnTo>
                <a:lnTo>
                  <a:pt x="28" y="36"/>
                </a:lnTo>
                <a:lnTo>
                  <a:pt x="25" y="37"/>
                </a:lnTo>
                <a:lnTo>
                  <a:pt x="20" y="37"/>
                </a:lnTo>
                <a:lnTo>
                  <a:pt x="16" y="35"/>
                </a:lnTo>
                <a:lnTo>
                  <a:pt x="11" y="33"/>
                </a:lnTo>
                <a:lnTo>
                  <a:pt x="8" y="29"/>
                </a:lnTo>
                <a:lnTo>
                  <a:pt x="5" y="26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5" y="5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0"/>
                </a:lnTo>
                <a:lnTo>
                  <a:pt x="23" y="2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3" name="Freeform 454"/>
          <p:cNvSpPr>
            <a:spLocks/>
          </p:cNvSpPr>
          <p:nvPr/>
        </p:nvSpPr>
        <p:spPr bwMode="auto">
          <a:xfrm>
            <a:off x="4225925" y="3635375"/>
            <a:ext cx="17463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0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2"/>
                </a:moveTo>
                <a:lnTo>
                  <a:pt x="39" y="27"/>
                </a:lnTo>
                <a:lnTo>
                  <a:pt x="37" y="30"/>
                </a:lnTo>
                <a:lnTo>
                  <a:pt x="34" y="33"/>
                </a:lnTo>
                <a:lnTo>
                  <a:pt x="32" y="35"/>
                </a:lnTo>
                <a:lnTo>
                  <a:pt x="28" y="36"/>
                </a:lnTo>
                <a:lnTo>
                  <a:pt x="25" y="36"/>
                </a:lnTo>
                <a:lnTo>
                  <a:pt x="20" y="36"/>
                </a:lnTo>
                <a:lnTo>
                  <a:pt x="16" y="35"/>
                </a:lnTo>
                <a:lnTo>
                  <a:pt x="11" y="33"/>
                </a:lnTo>
                <a:lnTo>
                  <a:pt x="8" y="29"/>
                </a:lnTo>
                <a:lnTo>
                  <a:pt x="5" y="25"/>
                </a:lnTo>
                <a:lnTo>
                  <a:pt x="2" y="21"/>
                </a:lnTo>
                <a:lnTo>
                  <a:pt x="0" y="17"/>
                </a:lnTo>
                <a:lnTo>
                  <a:pt x="0" y="14"/>
                </a:lnTo>
                <a:lnTo>
                  <a:pt x="0" y="9"/>
                </a:lnTo>
                <a:lnTo>
                  <a:pt x="2" y="7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5" y="3"/>
                </a:lnTo>
                <a:lnTo>
                  <a:pt x="27" y="6"/>
                </a:lnTo>
                <a:lnTo>
                  <a:pt x="28" y="9"/>
                </a:lnTo>
                <a:lnTo>
                  <a:pt x="29" y="12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4" name="Freeform 455"/>
          <p:cNvSpPr>
            <a:spLocks/>
          </p:cNvSpPr>
          <p:nvPr/>
        </p:nvSpPr>
        <p:spPr bwMode="auto">
          <a:xfrm>
            <a:off x="4227513" y="367506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3"/>
                </a:lnTo>
                <a:lnTo>
                  <a:pt x="42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1" y="30"/>
                </a:lnTo>
                <a:lnTo>
                  <a:pt x="16" y="29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1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5" name="Freeform 456"/>
          <p:cNvSpPr>
            <a:spLocks/>
          </p:cNvSpPr>
          <p:nvPr/>
        </p:nvSpPr>
        <p:spPr bwMode="auto">
          <a:xfrm>
            <a:off x="4213225" y="3748088"/>
            <a:ext cx="15875" cy="14287"/>
          </a:xfrm>
          <a:custGeom>
            <a:avLst/>
            <a:gdLst>
              <a:gd name="T0" fmla="*/ 2147483647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2147483647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0 w 41"/>
              <a:gd name="T29" fmla="*/ 2147483647 h 36"/>
              <a:gd name="T30" fmla="*/ 2147483647 w 41"/>
              <a:gd name="T31" fmla="*/ 2147483647 h 36"/>
              <a:gd name="T32" fmla="*/ 2147483647 w 41"/>
              <a:gd name="T33" fmla="*/ 2147483647 h 36"/>
              <a:gd name="T34" fmla="*/ 2147483647 w 41"/>
              <a:gd name="T35" fmla="*/ 2147483647 h 36"/>
              <a:gd name="T36" fmla="*/ 2147483647 w 41"/>
              <a:gd name="T37" fmla="*/ 2147483647 h 36"/>
              <a:gd name="T38" fmla="*/ 2147483647 w 41"/>
              <a:gd name="T39" fmla="*/ 2147483647 h 36"/>
              <a:gd name="T40" fmla="*/ 2147483647 w 41"/>
              <a:gd name="T41" fmla="*/ 0 h 36"/>
              <a:gd name="T42" fmla="*/ 2147483647 w 41"/>
              <a:gd name="T43" fmla="*/ 2147483647 h 36"/>
              <a:gd name="T44" fmla="*/ 2147483647 w 41"/>
              <a:gd name="T45" fmla="*/ 2147483647 h 36"/>
              <a:gd name="T46" fmla="*/ 2147483647 w 41"/>
              <a:gd name="T47" fmla="*/ 2147483647 h 36"/>
              <a:gd name="T48" fmla="*/ 2147483647 w 41"/>
              <a:gd name="T49" fmla="*/ 2147483647 h 36"/>
              <a:gd name="T50" fmla="*/ 2147483647 w 41"/>
              <a:gd name="T51" fmla="*/ 2147483647 h 36"/>
              <a:gd name="T52" fmla="*/ 2147483647 w 41"/>
              <a:gd name="T53" fmla="*/ 2147483647 h 36"/>
              <a:gd name="T54" fmla="*/ 2147483647 w 41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6"/>
              <a:gd name="T86" fmla="*/ 41 w 41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6">
                <a:moveTo>
                  <a:pt x="41" y="23"/>
                </a:moveTo>
                <a:lnTo>
                  <a:pt x="40" y="28"/>
                </a:lnTo>
                <a:lnTo>
                  <a:pt x="36" y="31"/>
                </a:lnTo>
                <a:lnTo>
                  <a:pt x="34" y="33"/>
                </a:lnTo>
                <a:lnTo>
                  <a:pt x="31" y="35"/>
                </a:lnTo>
                <a:lnTo>
                  <a:pt x="29" y="36"/>
                </a:lnTo>
                <a:lnTo>
                  <a:pt x="25" y="36"/>
                </a:lnTo>
                <a:lnTo>
                  <a:pt x="21" y="36"/>
                </a:lnTo>
                <a:lnTo>
                  <a:pt x="16" y="35"/>
                </a:lnTo>
                <a:lnTo>
                  <a:pt x="12" y="32"/>
                </a:lnTo>
                <a:lnTo>
                  <a:pt x="7" y="30"/>
                </a:lnTo>
                <a:lnTo>
                  <a:pt x="4" y="25"/>
                </a:lnTo>
                <a:lnTo>
                  <a:pt x="2" y="22"/>
                </a:lnTo>
                <a:lnTo>
                  <a:pt x="1" y="17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4"/>
                </a:lnTo>
                <a:lnTo>
                  <a:pt x="7" y="2"/>
                </a:lnTo>
                <a:lnTo>
                  <a:pt x="12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5" y="4"/>
                </a:lnTo>
                <a:lnTo>
                  <a:pt x="26" y="6"/>
                </a:lnTo>
                <a:lnTo>
                  <a:pt x="29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6" name="Freeform 457"/>
          <p:cNvSpPr>
            <a:spLocks/>
          </p:cNvSpPr>
          <p:nvPr/>
        </p:nvSpPr>
        <p:spPr bwMode="auto">
          <a:xfrm>
            <a:off x="4194175" y="3698875"/>
            <a:ext cx="17463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0"/>
                </a:lnTo>
                <a:lnTo>
                  <a:pt x="33" y="34"/>
                </a:lnTo>
                <a:lnTo>
                  <a:pt x="31" y="35"/>
                </a:lnTo>
                <a:lnTo>
                  <a:pt x="28" y="36"/>
                </a:lnTo>
                <a:lnTo>
                  <a:pt x="24" y="37"/>
                </a:lnTo>
                <a:lnTo>
                  <a:pt x="20" y="36"/>
                </a:lnTo>
                <a:lnTo>
                  <a:pt x="15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7" name="Freeform 458"/>
          <p:cNvSpPr>
            <a:spLocks/>
          </p:cNvSpPr>
          <p:nvPr/>
        </p:nvSpPr>
        <p:spPr bwMode="auto">
          <a:xfrm>
            <a:off x="4194175" y="3630613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4"/>
                </a:moveTo>
                <a:lnTo>
                  <a:pt x="39" y="28"/>
                </a:lnTo>
                <a:lnTo>
                  <a:pt x="37" y="31"/>
                </a:lnTo>
                <a:lnTo>
                  <a:pt x="33" y="34"/>
                </a:lnTo>
                <a:lnTo>
                  <a:pt x="31" y="36"/>
                </a:lnTo>
                <a:lnTo>
                  <a:pt x="28" y="37"/>
                </a:lnTo>
                <a:lnTo>
                  <a:pt x="24" y="37"/>
                </a:lnTo>
                <a:lnTo>
                  <a:pt x="20" y="37"/>
                </a:lnTo>
                <a:lnTo>
                  <a:pt x="15" y="36"/>
                </a:lnTo>
                <a:lnTo>
                  <a:pt x="11" y="32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4" y="4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8" name="Freeform 459"/>
          <p:cNvSpPr>
            <a:spLocks/>
          </p:cNvSpPr>
          <p:nvPr/>
        </p:nvSpPr>
        <p:spPr bwMode="auto">
          <a:xfrm>
            <a:off x="4195763" y="3671888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1" y="29"/>
                </a:lnTo>
                <a:lnTo>
                  <a:pt x="7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9" name="Freeform 460"/>
          <p:cNvSpPr>
            <a:spLocks/>
          </p:cNvSpPr>
          <p:nvPr/>
        </p:nvSpPr>
        <p:spPr bwMode="auto">
          <a:xfrm>
            <a:off x="4181475" y="3744913"/>
            <a:ext cx="15875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40" y="28"/>
                </a:lnTo>
                <a:lnTo>
                  <a:pt x="37" y="31"/>
                </a:lnTo>
                <a:lnTo>
                  <a:pt x="35" y="33"/>
                </a:lnTo>
                <a:lnTo>
                  <a:pt x="31" y="35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2"/>
                </a:lnTo>
                <a:lnTo>
                  <a:pt x="8" y="29"/>
                </a:lnTo>
                <a:lnTo>
                  <a:pt x="5" y="25"/>
                </a:lnTo>
                <a:lnTo>
                  <a:pt x="2" y="22"/>
                </a:lnTo>
                <a:lnTo>
                  <a:pt x="1" y="17"/>
                </a:lnTo>
                <a:lnTo>
                  <a:pt x="0" y="13"/>
                </a:lnTo>
                <a:lnTo>
                  <a:pt x="1" y="10"/>
                </a:lnTo>
                <a:lnTo>
                  <a:pt x="2" y="6"/>
                </a:lnTo>
                <a:lnTo>
                  <a:pt x="5" y="4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3"/>
                </a:lnTo>
                <a:lnTo>
                  <a:pt x="27" y="6"/>
                </a:lnTo>
                <a:lnTo>
                  <a:pt x="29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0" name="Line 461"/>
          <p:cNvSpPr>
            <a:spLocks noChangeShapeType="1"/>
          </p:cNvSpPr>
          <p:nvPr/>
        </p:nvSpPr>
        <p:spPr bwMode="auto">
          <a:xfrm flipV="1">
            <a:off x="1143000" y="2209800"/>
            <a:ext cx="83820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351" name="Line 463"/>
          <p:cNvSpPr>
            <a:spLocks noChangeShapeType="1"/>
          </p:cNvSpPr>
          <p:nvPr/>
        </p:nvSpPr>
        <p:spPr bwMode="auto">
          <a:xfrm flipV="1">
            <a:off x="3581400" y="3810000"/>
            <a:ext cx="990600" cy="609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352" name="Line 464"/>
          <p:cNvSpPr>
            <a:spLocks noChangeShapeType="1"/>
          </p:cNvSpPr>
          <p:nvPr/>
        </p:nvSpPr>
        <p:spPr bwMode="auto">
          <a:xfrm flipH="1">
            <a:off x="3200400" y="44196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3" name="Text Box 465"/>
          <p:cNvSpPr txBox="1">
            <a:spLocks noChangeArrowheads="1"/>
          </p:cNvSpPr>
          <p:nvPr/>
        </p:nvSpPr>
        <p:spPr bwMode="auto">
          <a:xfrm>
            <a:off x="1295400" y="4191000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2000">
                <a:latin typeface="Arial" charset="0"/>
              </a:rPr>
              <a:t>Reinforcement</a:t>
            </a:r>
            <a:endParaRPr lang="en-US" altLang="en-US" sz="2000">
              <a:latin typeface="Arial" charset="0"/>
            </a:endParaRPr>
          </a:p>
        </p:txBody>
      </p:sp>
      <p:sp>
        <p:nvSpPr>
          <p:cNvPr id="38354" name="Text Box 467"/>
          <p:cNvSpPr txBox="1">
            <a:spLocks noChangeArrowheads="1"/>
          </p:cNvSpPr>
          <p:nvPr/>
        </p:nvSpPr>
        <p:spPr bwMode="auto">
          <a:xfrm>
            <a:off x="152400" y="2971800"/>
            <a:ext cx="203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2000">
                <a:latin typeface="Arial" charset="0"/>
              </a:rPr>
              <a:t>Top of concrete</a:t>
            </a:r>
          </a:p>
          <a:p>
            <a:r>
              <a:rPr lang="en-CA" altLang="en-US" sz="2000">
                <a:latin typeface="Arial" charset="0"/>
              </a:rPr>
              <a:t>Wearing surface</a:t>
            </a:r>
            <a:endParaRPr lang="en-US" altLang="en-US" sz="2000">
              <a:latin typeface="Arial" charset="0"/>
            </a:endParaRPr>
          </a:p>
        </p:txBody>
      </p:sp>
      <p:sp>
        <p:nvSpPr>
          <p:cNvPr id="38355" name="Line 469"/>
          <p:cNvSpPr>
            <a:spLocks noChangeShapeType="1"/>
          </p:cNvSpPr>
          <p:nvPr/>
        </p:nvSpPr>
        <p:spPr bwMode="auto">
          <a:xfrm flipH="1" flipV="1">
            <a:off x="5181600" y="3886200"/>
            <a:ext cx="762000" cy="533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356" name="Line 470"/>
          <p:cNvSpPr>
            <a:spLocks noChangeShapeType="1"/>
          </p:cNvSpPr>
          <p:nvPr/>
        </p:nvSpPr>
        <p:spPr bwMode="auto">
          <a:xfrm flipH="1">
            <a:off x="5943600" y="44196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7" name="Text Box 471"/>
          <p:cNvSpPr txBox="1">
            <a:spLocks noChangeArrowheads="1"/>
          </p:cNvSpPr>
          <p:nvPr/>
        </p:nvSpPr>
        <p:spPr bwMode="auto">
          <a:xfrm>
            <a:off x="6400800" y="4191000"/>
            <a:ext cx="268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2000">
                <a:latin typeface="Arial" charset="0"/>
              </a:rPr>
              <a:t>Corrosion by-products</a:t>
            </a:r>
            <a:endParaRPr lang="en-US" altLang="en-US" sz="2000">
              <a:latin typeface="Arial" charset="0"/>
            </a:endParaRPr>
          </a:p>
        </p:txBody>
      </p:sp>
      <p:sp>
        <p:nvSpPr>
          <p:cNvPr id="3835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8066D0C-07F0-47F3-85A5-022794353B30}" type="slidenum">
              <a:rPr lang="en-US" altLang="en-US" sz="1400"/>
              <a:pPr algn="ctr"/>
              <a:t>28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02D3A35-7EAA-4827-88C2-5D166EBAFB1C}" type="slidenum">
              <a:rPr lang="en-US" altLang="en-US" sz="1400"/>
              <a:pPr algn="ctr"/>
              <a:t>2</a:t>
            </a:fld>
            <a:endParaRPr lang="en-US" altLang="en-US" sz="140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What is Concrete?</a:t>
            </a:r>
            <a:br>
              <a:rPr lang="en-US" altLang="en-US" smtClean="0"/>
            </a:b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13" y="1524000"/>
            <a:ext cx="8942387" cy="4506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mixture of various components which chemically react to form a strong construction material</a:t>
            </a:r>
          </a:p>
          <a:p>
            <a:pPr eaLnBrk="1" hangingPunct="1">
              <a:defRPr/>
            </a:pPr>
            <a:r>
              <a:rPr lang="en-US" dirty="0" smtClean="0"/>
              <a:t>Unit Weight – normal 2400 kg/m</a:t>
            </a:r>
            <a:r>
              <a:rPr lang="en-US" baseline="30000" dirty="0" smtClean="0"/>
              <a:t>3 </a:t>
            </a:r>
            <a:r>
              <a:rPr lang="en-US" dirty="0" smtClean="0"/>
              <a:t> or  semi 1900 kg/m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Component Ratios:</a:t>
            </a:r>
          </a:p>
          <a:p>
            <a:pPr lvl="1" eaLnBrk="1" hangingPunct="1">
              <a:defRPr/>
            </a:pPr>
            <a:r>
              <a:rPr lang="en-US" dirty="0" smtClean="0"/>
              <a:t>Cement		(10 to 15%)</a:t>
            </a:r>
          </a:p>
          <a:p>
            <a:pPr lvl="1" eaLnBrk="1" hangingPunct="1">
              <a:defRPr/>
            </a:pPr>
            <a:r>
              <a:rPr lang="en-US" dirty="0" smtClean="0"/>
              <a:t>Aggregate	(75 to 80%)</a:t>
            </a:r>
          </a:p>
          <a:p>
            <a:pPr lvl="1" eaLnBrk="1" hangingPunct="1">
              <a:defRPr/>
            </a:pPr>
            <a:r>
              <a:rPr lang="en-US" dirty="0" smtClean="0"/>
              <a:t>Water and Air	(remainder)</a:t>
            </a:r>
          </a:p>
          <a:p>
            <a:pPr lvl="1" eaLnBrk="1" hangingPunct="1">
              <a:defRPr/>
            </a:pPr>
            <a:r>
              <a:rPr lang="en-CA" dirty="0" smtClean="0"/>
              <a:t>Admixtures</a:t>
            </a:r>
          </a:p>
          <a:p>
            <a:pPr lvl="1" eaLnBrk="1" hangingPunct="1">
              <a:buNone/>
              <a:defRPr/>
            </a:pPr>
            <a:endParaRPr lang="en-CA" dirty="0" smtClean="0"/>
          </a:p>
          <a:p>
            <a:pPr lvl="1" eaLnBrk="1" hangingPunct="1">
              <a:buNone/>
              <a:defRPr/>
            </a:pPr>
            <a:endParaRPr lang="en-US" dirty="0" smtClean="0"/>
          </a:p>
          <a:p>
            <a:pPr lvl="1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 smtClean="0"/>
              <a:t>Delamination</a:t>
            </a:r>
            <a:r>
              <a:rPr lang="en-US" altLang="en-US" dirty="0" smtClean="0"/>
              <a:t> &amp; Corroded Rebar</a:t>
            </a:r>
          </a:p>
        </p:txBody>
      </p:sp>
      <p:pic>
        <p:nvPicPr>
          <p:cNvPr id="38915" name="Picture 3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4625"/>
            <a:ext cx="45720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09711B1-A13A-42B4-B00B-E8DFE1D800A4}" type="slidenum">
              <a:rPr lang="en-US" altLang="en-US" sz="1400"/>
              <a:pPr algn="ctr"/>
              <a:t>29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-228600" y="736600"/>
            <a:ext cx="9448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Longitudinal Crack &amp; Corroding Rebar</a:t>
            </a:r>
          </a:p>
        </p:txBody>
      </p:sp>
      <p:pic>
        <p:nvPicPr>
          <p:cNvPr id="39939" name="Picture 1028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70104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FCDAC79-6032-4B87-B24A-0A3638C6BFF1}" type="slidenum">
              <a:rPr lang="en-US" altLang="en-US" sz="1400"/>
              <a:pPr algn="ctr"/>
              <a:t>30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Corrosion Spall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705600" y="5867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latin typeface="Arial" charset="0"/>
              </a:rPr>
              <a:t>350 </a:t>
            </a:r>
          </a:p>
        </p:txBody>
      </p:sp>
      <p:pic>
        <p:nvPicPr>
          <p:cNvPr id="40964" name="Picture 3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B1610F2-5E55-49BC-9F47-738277EED287}" type="slidenum">
              <a:rPr lang="en-US" altLang="en-US" sz="1400"/>
              <a:pPr algn="ctr"/>
              <a:t>31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Calcium Carbonate Deposits</a:t>
            </a:r>
          </a:p>
        </p:txBody>
      </p:sp>
      <p:pic>
        <p:nvPicPr>
          <p:cNvPr id="41987" name="Picture 3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010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B605BE9-D9C9-48E5-A6D8-E6D8DA14F62A}" type="slidenum">
              <a:rPr lang="en-US" altLang="en-US" sz="1400"/>
              <a:pPr algn="ctr"/>
              <a:t>32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- Steel Combination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Reinforced Concrete</a:t>
            </a:r>
          </a:p>
          <a:p>
            <a:pPr lvl="1" eaLnBrk="1" hangingPunct="1">
              <a:defRPr/>
            </a:pPr>
            <a:r>
              <a:rPr lang="en-CA" altLang="en-US" dirty="0" smtClean="0"/>
              <a:t>Concrete has high compressive strength and low tensile strength</a:t>
            </a:r>
          </a:p>
          <a:p>
            <a:pPr lvl="1" eaLnBrk="1" hangingPunct="1">
              <a:defRPr/>
            </a:pPr>
            <a:r>
              <a:rPr lang="en-US" altLang="en-US" dirty="0" smtClean="0"/>
              <a:t>Always cracks under tensile load</a:t>
            </a:r>
          </a:p>
          <a:p>
            <a:pPr lvl="1" eaLnBrk="1" hangingPunct="1">
              <a:defRPr/>
            </a:pPr>
            <a:r>
              <a:rPr lang="en-US" altLang="en-US" dirty="0" smtClean="0"/>
              <a:t>Mild steel carries tensile load</a:t>
            </a:r>
          </a:p>
          <a:p>
            <a:pPr eaLnBrk="1" hangingPunct="1">
              <a:defRPr/>
            </a:pPr>
            <a:r>
              <a:rPr lang="en-US" altLang="en-US" dirty="0" err="1" smtClean="0"/>
              <a:t>Prestressed</a:t>
            </a:r>
            <a:r>
              <a:rPr lang="en-US" altLang="en-US" dirty="0" smtClean="0"/>
              <a:t> Concrete </a:t>
            </a:r>
          </a:p>
          <a:p>
            <a:pPr lvl="1" eaLnBrk="1" hangingPunct="1">
              <a:defRPr/>
            </a:pPr>
            <a:r>
              <a:rPr lang="en-US" altLang="en-US" dirty="0" smtClean="0"/>
              <a:t>High strength steel strands</a:t>
            </a:r>
          </a:p>
          <a:p>
            <a:pPr lvl="1" eaLnBrk="1" hangingPunct="1">
              <a:defRPr/>
            </a:pPr>
            <a:r>
              <a:rPr lang="en-US" altLang="en-US" dirty="0" smtClean="0"/>
              <a:t>Concrete is pre-compressed</a:t>
            </a:r>
          </a:p>
          <a:p>
            <a:pPr lvl="1" eaLnBrk="1" hangingPunct="1">
              <a:defRPr/>
            </a:pPr>
            <a:r>
              <a:rPr lang="en-US" altLang="en-US" dirty="0" smtClean="0"/>
              <a:t>Carries load without cracking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4301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64742A3-DE41-4A9D-A550-51F800634431}" type="slidenum">
              <a:rPr lang="en-US" altLang="en-US" sz="1400"/>
              <a:pPr algn="ctr"/>
              <a:t>33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79EEEA4-D347-46AF-B089-FD6F9B6140FF}" type="slidenum">
              <a:rPr lang="en-US" altLang="en-US" sz="1400"/>
              <a:pPr algn="ctr"/>
              <a:t>34</a:t>
            </a:fld>
            <a:endParaRPr lang="en-US" altLang="en-US" sz="1400"/>
          </a:p>
        </p:txBody>
      </p:sp>
      <p:sp>
        <p:nvSpPr>
          <p:cNvPr id="44035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What is Steel?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Steel is an alloy of iron, carbon and other trace metals</a:t>
            </a:r>
          </a:p>
          <a:p>
            <a:pPr eaLnBrk="1" hangingPunct="1">
              <a:defRPr/>
            </a:pPr>
            <a:r>
              <a:rPr lang="en-US" altLang="en-US" dirty="0" smtClean="0"/>
              <a:t>Carbon and trace metal ratios:</a:t>
            </a:r>
          </a:p>
          <a:p>
            <a:pPr lvl="1" eaLnBrk="1" hangingPunct="1">
              <a:defRPr/>
            </a:pPr>
            <a:r>
              <a:rPr lang="en-GB" altLang="en-US" dirty="0" smtClean="0"/>
              <a:t>Carbon			0.15 to 0.3%</a:t>
            </a:r>
          </a:p>
          <a:p>
            <a:pPr lvl="1" eaLnBrk="1" hangingPunct="1">
              <a:defRPr/>
            </a:pPr>
            <a:r>
              <a:rPr lang="en-GB" altLang="en-US" dirty="0" smtClean="0"/>
              <a:t>Manganese		0.50 to 2.0%</a:t>
            </a:r>
          </a:p>
          <a:p>
            <a:pPr lvl="1" eaLnBrk="1" hangingPunct="1">
              <a:defRPr/>
            </a:pPr>
            <a:r>
              <a:rPr lang="en-GB" altLang="en-US" dirty="0" smtClean="0"/>
              <a:t>Phosphorus		0.02 to 0.2%</a:t>
            </a:r>
          </a:p>
          <a:p>
            <a:pPr lvl="1" eaLnBrk="1" hangingPunct="1">
              <a:defRPr/>
            </a:pPr>
            <a:r>
              <a:rPr lang="en-GB" altLang="en-US" dirty="0" smtClean="0"/>
              <a:t>Sulphur			0.02 to 0.06%</a:t>
            </a:r>
          </a:p>
          <a:p>
            <a:pPr lvl="1" eaLnBrk="1" hangingPunct="1">
              <a:defRPr/>
            </a:pPr>
            <a:r>
              <a:rPr lang="en-GB" altLang="en-US" dirty="0" smtClean="0"/>
              <a:t>Silicon			0.15 to 0.8%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4608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E261F2C-492E-45CF-9F23-38D1C7A80DB2}" type="slidenum">
              <a:rPr lang="en-US" altLang="en-US" sz="1400"/>
              <a:pPr algn="ctr"/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Iron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Iron in the pure form is a soft, shiny metal like aluminum.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However, it is never found in this state.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Iron oxidizes extremely easily.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 nature it is always found as an oxide.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4710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6F002AB-D486-465E-8545-4F2BAA04AF2B}" type="slidenum">
              <a:rPr lang="en-US" altLang="en-US" sz="1400"/>
              <a:pPr algn="ctr"/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 Making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Iron ore, coke and limestone are major raw materials.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Raw material is charged into Blast furnace which has a temperature of 1600</a:t>
            </a:r>
            <a:r>
              <a:rPr lang="en-US" altLang="en-US" dirty="0" smtClean="0"/>
              <a:t>°C.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Iron melts and settles at the bottom.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Solidified iron is called “Pig Iron”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4813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A25CDC5-947A-4FE2-A6B9-F092ECFB138A}" type="slidenum">
              <a:rPr lang="en-US" altLang="en-US" sz="1400"/>
              <a:pPr algn="ctr"/>
              <a:t>37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 Making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Molten metal from blast furnace and silicon is taken into Basic Oxygen furnace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Chemical analysis of the molten material is done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Steel billets are heated to 1200</a:t>
            </a:r>
            <a:r>
              <a:rPr lang="en-US" altLang="en-US" dirty="0" smtClean="0">
                <a:sym typeface="Symbol" pitchFamily="18" charset="2"/>
              </a:rPr>
              <a:t>C for rolling and finished products.</a:t>
            </a:r>
          </a:p>
        </p:txBody>
      </p:sp>
      <p:sp>
        <p:nvSpPr>
          <p:cNvPr id="4915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8401D90-10CC-4F89-BEA1-02EE7070959B}" type="slidenum">
              <a:rPr lang="en-US" altLang="en-US" sz="1400"/>
              <a:pPr algn="ctr"/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Cement Manufacturing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49238" y="1468438"/>
            <a:ext cx="119697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Limestone Train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745038" y="1697038"/>
            <a:ext cx="93186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Clay Quarry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620838" y="2459038"/>
            <a:ext cx="150971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Hammermill Crusher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230438" y="3297238"/>
            <a:ext cx="117951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Preblend Dome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916238" y="4440238"/>
            <a:ext cx="8461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Roller Mill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73038" y="2992438"/>
            <a:ext cx="12398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Preheater Tower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1544638" y="5202238"/>
            <a:ext cx="88582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Rotary Kiln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5430838" y="4211638"/>
            <a:ext cx="8382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Clinker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5735638" y="2763838"/>
            <a:ext cx="105092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Additive Silos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7107238" y="4287838"/>
            <a:ext cx="104140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Finishing Mill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5735638" y="4440238"/>
            <a:ext cx="8382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Gypsum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1335088" y="1776413"/>
            <a:ext cx="1441450" cy="32861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1335088" y="1776413"/>
            <a:ext cx="14414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>
            <a:off x="2776538" y="1776413"/>
            <a:ext cx="0" cy="3286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H="1">
            <a:off x="1335088" y="2105025"/>
            <a:ext cx="14414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2" name="Line 17"/>
          <p:cNvSpPr>
            <a:spLocks noChangeShapeType="1"/>
          </p:cNvSpPr>
          <p:nvPr/>
        </p:nvSpPr>
        <p:spPr bwMode="auto">
          <a:xfrm flipV="1">
            <a:off x="1335088" y="1776413"/>
            <a:ext cx="0" cy="3286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3" name="Freeform 18"/>
          <p:cNvSpPr>
            <a:spLocks/>
          </p:cNvSpPr>
          <p:nvPr/>
        </p:nvSpPr>
        <p:spPr bwMode="auto">
          <a:xfrm>
            <a:off x="1357313" y="2108200"/>
            <a:ext cx="114300" cy="114300"/>
          </a:xfrm>
          <a:custGeom>
            <a:avLst/>
            <a:gdLst>
              <a:gd name="T0" fmla="*/ 2147483647 w 217"/>
              <a:gd name="T1" fmla="*/ 2147483647 h 215"/>
              <a:gd name="T2" fmla="*/ 2147483647 w 217"/>
              <a:gd name="T3" fmla="*/ 2147483647 h 215"/>
              <a:gd name="T4" fmla="*/ 2147483647 w 217"/>
              <a:gd name="T5" fmla="*/ 2147483647 h 215"/>
              <a:gd name="T6" fmla="*/ 2147483647 w 217"/>
              <a:gd name="T7" fmla="*/ 2147483647 h 215"/>
              <a:gd name="T8" fmla="*/ 2147483647 w 217"/>
              <a:gd name="T9" fmla="*/ 2147483647 h 215"/>
              <a:gd name="T10" fmla="*/ 2147483647 w 217"/>
              <a:gd name="T11" fmla="*/ 2147483647 h 215"/>
              <a:gd name="T12" fmla="*/ 2147483647 w 217"/>
              <a:gd name="T13" fmla="*/ 2147483647 h 215"/>
              <a:gd name="T14" fmla="*/ 2147483647 w 217"/>
              <a:gd name="T15" fmla="*/ 2147483647 h 215"/>
              <a:gd name="T16" fmla="*/ 2147483647 w 217"/>
              <a:gd name="T17" fmla="*/ 2147483647 h 215"/>
              <a:gd name="T18" fmla="*/ 2147483647 w 217"/>
              <a:gd name="T19" fmla="*/ 2147483647 h 215"/>
              <a:gd name="T20" fmla="*/ 2147483647 w 217"/>
              <a:gd name="T21" fmla="*/ 2147483647 h 215"/>
              <a:gd name="T22" fmla="*/ 2147483647 w 217"/>
              <a:gd name="T23" fmla="*/ 2147483647 h 215"/>
              <a:gd name="T24" fmla="*/ 2147483647 w 217"/>
              <a:gd name="T25" fmla="*/ 2147483647 h 215"/>
              <a:gd name="T26" fmla="*/ 2147483647 w 217"/>
              <a:gd name="T27" fmla="*/ 2147483647 h 215"/>
              <a:gd name="T28" fmla="*/ 2147483647 w 217"/>
              <a:gd name="T29" fmla="*/ 2147483647 h 215"/>
              <a:gd name="T30" fmla="*/ 2147483647 w 217"/>
              <a:gd name="T31" fmla="*/ 2147483647 h 215"/>
              <a:gd name="T32" fmla="*/ 2147483647 w 217"/>
              <a:gd name="T33" fmla="*/ 2147483647 h 215"/>
              <a:gd name="T34" fmla="*/ 2147483647 w 217"/>
              <a:gd name="T35" fmla="*/ 2147483647 h 215"/>
              <a:gd name="T36" fmla="*/ 2045860967 w 217"/>
              <a:gd name="T37" fmla="*/ 2147483647 h 215"/>
              <a:gd name="T38" fmla="*/ 1022930747 w 217"/>
              <a:gd name="T39" fmla="*/ 2147483647 h 215"/>
              <a:gd name="T40" fmla="*/ 292147113 w 217"/>
              <a:gd name="T41" fmla="*/ 2147483647 h 215"/>
              <a:gd name="T42" fmla="*/ 0 w 217"/>
              <a:gd name="T43" fmla="*/ 2147483647 h 215"/>
              <a:gd name="T44" fmla="*/ 0 w 217"/>
              <a:gd name="T45" fmla="*/ 2147483647 h 215"/>
              <a:gd name="T46" fmla="*/ 292147113 w 217"/>
              <a:gd name="T47" fmla="*/ 2147483647 h 215"/>
              <a:gd name="T48" fmla="*/ 1022930747 w 217"/>
              <a:gd name="T49" fmla="*/ 2147483647 h 215"/>
              <a:gd name="T50" fmla="*/ 2045860967 w 217"/>
              <a:gd name="T51" fmla="*/ 2147483647 h 215"/>
              <a:gd name="T52" fmla="*/ 2147483647 w 217"/>
              <a:gd name="T53" fmla="*/ 2147483647 h 215"/>
              <a:gd name="T54" fmla="*/ 2147483647 w 217"/>
              <a:gd name="T55" fmla="*/ 2147483647 h 215"/>
              <a:gd name="T56" fmla="*/ 2147483647 w 217"/>
              <a:gd name="T57" fmla="*/ 2147483647 h 215"/>
              <a:gd name="T58" fmla="*/ 2147483647 w 217"/>
              <a:gd name="T59" fmla="*/ 1652809898 h 215"/>
              <a:gd name="T60" fmla="*/ 2147483647 w 217"/>
              <a:gd name="T61" fmla="*/ 901584046 h 215"/>
              <a:gd name="T62" fmla="*/ 2147483647 w 217"/>
              <a:gd name="T63" fmla="*/ 150358194 h 215"/>
              <a:gd name="T64" fmla="*/ 2147483647 w 217"/>
              <a:gd name="T65" fmla="*/ 0 h 215"/>
              <a:gd name="T66" fmla="*/ 2147483647 w 217"/>
              <a:gd name="T67" fmla="*/ 0 h 215"/>
              <a:gd name="T68" fmla="*/ 2147483647 w 217"/>
              <a:gd name="T69" fmla="*/ 450792289 h 215"/>
              <a:gd name="T70" fmla="*/ 2147483647 w 217"/>
              <a:gd name="T71" fmla="*/ 1202017609 h 215"/>
              <a:gd name="T72" fmla="*/ 2147483647 w 217"/>
              <a:gd name="T73" fmla="*/ 2147483647 h 215"/>
              <a:gd name="T74" fmla="*/ 2147483647 w 217"/>
              <a:gd name="T75" fmla="*/ 2147483647 h 215"/>
              <a:gd name="T76" fmla="*/ 2147483647 w 217"/>
              <a:gd name="T77" fmla="*/ 2147483647 h 215"/>
              <a:gd name="T78" fmla="*/ 2147483647 w 217"/>
              <a:gd name="T79" fmla="*/ 2147483647 h 215"/>
              <a:gd name="T80" fmla="*/ 2147483647 w 217"/>
              <a:gd name="T81" fmla="*/ 2147483647 h 215"/>
              <a:gd name="T82" fmla="*/ 2147483647 w 217"/>
              <a:gd name="T83" fmla="*/ 2147483647 h 215"/>
              <a:gd name="T84" fmla="*/ 2147483647 w 217"/>
              <a:gd name="T85" fmla="*/ 2147483647 h 215"/>
              <a:gd name="T86" fmla="*/ 2147483647 w 217"/>
              <a:gd name="T87" fmla="*/ 2147483647 h 2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7" h="215">
                <a:moveTo>
                  <a:pt x="217" y="107"/>
                </a:moveTo>
                <a:lnTo>
                  <a:pt x="216" y="123"/>
                </a:lnTo>
                <a:lnTo>
                  <a:pt x="212" y="138"/>
                </a:lnTo>
                <a:lnTo>
                  <a:pt x="206" y="153"/>
                </a:lnTo>
                <a:lnTo>
                  <a:pt x="198" y="167"/>
                </a:lnTo>
                <a:lnTo>
                  <a:pt x="189" y="179"/>
                </a:lnTo>
                <a:lnTo>
                  <a:pt x="178" y="190"/>
                </a:lnTo>
                <a:lnTo>
                  <a:pt x="165" y="199"/>
                </a:lnTo>
                <a:lnTo>
                  <a:pt x="151" y="207"/>
                </a:lnTo>
                <a:lnTo>
                  <a:pt x="136" y="212"/>
                </a:lnTo>
                <a:lnTo>
                  <a:pt x="120" y="215"/>
                </a:lnTo>
                <a:lnTo>
                  <a:pt x="105" y="215"/>
                </a:lnTo>
                <a:lnTo>
                  <a:pt x="89" y="214"/>
                </a:lnTo>
                <a:lnTo>
                  <a:pt x="74" y="209"/>
                </a:lnTo>
                <a:lnTo>
                  <a:pt x="59" y="204"/>
                </a:lnTo>
                <a:lnTo>
                  <a:pt x="45" y="196"/>
                </a:lnTo>
                <a:lnTo>
                  <a:pt x="34" y="185"/>
                </a:lnTo>
                <a:lnTo>
                  <a:pt x="23" y="174"/>
                </a:lnTo>
                <a:lnTo>
                  <a:pt x="14" y="160"/>
                </a:lnTo>
                <a:lnTo>
                  <a:pt x="7" y="146"/>
                </a:lnTo>
                <a:lnTo>
                  <a:pt x="2" y="131"/>
                </a:lnTo>
                <a:lnTo>
                  <a:pt x="0" y="115"/>
                </a:lnTo>
                <a:lnTo>
                  <a:pt x="0" y="99"/>
                </a:lnTo>
                <a:lnTo>
                  <a:pt x="2" y="84"/>
                </a:lnTo>
                <a:lnTo>
                  <a:pt x="7" y="69"/>
                </a:lnTo>
                <a:lnTo>
                  <a:pt x="14" y="54"/>
                </a:lnTo>
                <a:lnTo>
                  <a:pt x="23" y="41"/>
                </a:lnTo>
                <a:lnTo>
                  <a:pt x="34" y="30"/>
                </a:lnTo>
                <a:lnTo>
                  <a:pt x="45" y="19"/>
                </a:lnTo>
                <a:lnTo>
                  <a:pt x="59" y="11"/>
                </a:lnTo>
                <a:lnTo>
                  <a:pt x="74" y="6"/>
                </a:lnTo>
                <a:lnTo>
                  <a:pt x="89" y="1"/>
                </a:lnTo>
                <a:lnTo>
                  <a:pt x="105" y="0"/>
                </a:lnTo>
                <a:lnTo>
                  <a:pt x="120" y="0"/>
                </a:lnTo>
                <a:lnTo>
                  <a:pt x="136" y="3"/>
                </a:lnTo>
                <a:lnTo>
                  <a:pt x="151" y="8"/>
                </a:lnTo>
                <a:lnTo>
                  <a:pt x="165" y="15"/>
                </a:lnTo>
                <a:lnTo>
                  <a:pt x="178" y="24"/>
                </a:lnTo>
                <a:lnTo>
                  <a:pt x="189" y="35"/>
                </a:lnTo>
                <a:lnTo>
                  <a:pt x="198" y="48"/>
                </a:lnTo>
                <a:lnTo>
                  <a:pt x="206" y="62"/>
                </a:lnTo>
                <a:lnTo>
                  <a:pt x="212" y="76"/>
                </a:lnTo>
                <a:lnTo>
                  <a:pt x="216" y="92"/>
                </a:lnTo>
                <a:lnTo>
                  <a:pt x="217" y="107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4" name="Freeform 19"/>
          <p:cNvSpPr>
            <a:spLocks/>
          </p:cNvSpPr>
          <p:nvPr/>
        </p:nvSpPr>
        <p:spPr bwMode="auto">
          <a:xfrm>
            <a:off x="1550988" y="2114550"/>
            <a:ext cx="114300" cy="114300"/>
          </a:xfrm>
          <a:custGeom>
            <a:avLst/>
            <a:gdLst>
              <a:gd name="T0" fmla="*/ 2147483647 w 215"/>
              <a:gd name="T1" fmla="*/ 2147483647 h 217"/>
              <a:gd name="T2" fmla="*/ 2147483647 w 215"/>
              <a:gd name="T3" fmla="*/ 2147483647 h 217"/>
              <a:gd name="T4" fmla="*/ 2147483647 w 215"/>
              <a:gd name="T5" fmla="*/ 2147483647 h 217"/>
              <a:gd name="T6" fmla="*/ 2147483647 w 215"/>
              <a:gd name="T7" fmla="*/ 2147483647 h 217"/>
              <a:gd name="T8" fmla="*/ 2147483647 w 215"/>
              <a:gd name="T9" fmla="*/ 2147483647 h 217"/>
              <a:gd name="T10" fmla="*/ 2147483647 w 215"/>
              <a:gd name="T11" fmla="*/ 2147483647 h 217"/>
              <a:gd name="T12" fmla="*/ 2147483647 w 215"/>
              <a:gd name="T13" fmla="*/ 2147483647 h 217"/>
              <a:gd name="T14" fmla="*/ 2147483647 w 215"/>
              <a:gd name="T15" fmla="*/ 2147483647 h 217"/>
              <a:gd name="T16" fmla="*/ 2147483647 w 215"/>
              <a:gd name="T17" fmla="*/ 2147483647 h 217"/>
              <a:gd name="T18" fmla="*/ 2147483647 w 215"/>
              <a:gd name="T19" fmla="*/ 2147483647 h 217"/>
              <a:gd name="T20" fmla="*/ 2147483647 w 215"/>
              <a:gd name="T21" fmla="*/ 2147483647 h 217"/>
              <a:gd name="T22" fmla="*/ 2147483647 w 215"/>
              <a:gd name="T23" fmla="*/ 2147483647 h 217"/>
              <a:gd name="T24" fmla="*/ 2147483647 w 215"/>
              <a:gd name="T25" fmla="*/ 2147483647 h 217"/>
              <a:gd name="T26" fmla="*/ 2147483647 w 215"/>
              <a:gd name="T27" fmla="*/ 2147483647 h 217"/>
              <a:gd name="T28" fmla="*/ 2147483647 w 215"/>
              <a:gd name="T29" fmla="*/ 2147483647 h 217"/>
              <a:gd name="T30" fmla="*/ 2147483647 w 215"/>
              <a:gd name="T31" fmla="*/ 2147483647 h 217"/>
              <a:gd name="T32" fmla="*/ 2147483647 w 215"/>
              <a:gd name="T33" fmla="*/ 2147483647 h 217"/>
              <a:gd name="T34" fmla="*/ 2147483647 w 215"/>
              <a:gd name="T35" fmla="*/ 2147483647 h 217"/>
              <a:gd name="T36" fmla="*/ 1953243460 w 215"/>
              <a:gd name="T37" fmla="*/ 2147483647 h 217"/>
              <a:gd name="T38" fmla="*/ 1051659414 w 215"/>
              <a:gd name="T39" fmla="*/ 2147483647 h 217"/>
              <a:gd name="T40" fmla="*/ 300433563 w 215"/>
              <a:gd name="T41" fmla="*/ 2147483647 h 217"/>
              <a:gd name="T42" fmla="*/ 0 w 215"/>
              <a:gd name="T43" fmla="*/ 2147483647 h 217"/>
              <a:gd name="T44" fmla="*/ 0 w 215"/>
              <a:gd name="T45" fmla="*/ 2147483647 h 217"/>
              <a:gd name="T46" fmla="*/ 300433563 w 215"/>
              <a:gd name="T47" fmla="*/ 2147483647 h 217"/>
              <a:gd name="T48" fmla="*/ 1051659414 w 215"/>
              <a:gd name="T49" fmla="*/ 2147483647 h 217"/>
              <a:gd name="T50" fmla="*/ 1953243460 w 215"/>
              <a:gd name="T51" fmla="*/ 2147483647 h 217"/>
              <a:gd name="T52" fmla="*/ 2147483647 w 215"/>
              <a:gd name="T53" fmla="*/ 2147483647 h 217"/>
              <a:gd name="T54" fmla="*/ 2147483647 w 215"/>
              <a:gd name="T55" fmla="*/ 2147483647 h 217"/>
              <a:gd name="T56" fmla="*/ 2147483647 w 215"/>
              <a:gd name="T57" fmla="*/ 2147483647 h 217"/>
              <a:gd name="T58" fmla="*/ 2147483647 w 215"/>
              <a:gd name="T59" fmla="*/ 1753713854 h 217"/>
              <a:gd name="T60" fmla="*/ 2147483647 w 215"/>
              <a:gd name="T61" fmla="*/ 876718398 h 217"/>
              <a:gd name="T62" fmla="*/ 2147483647 w 215"/>
              <a:gd name="T63" fmla="*/ 146212349 h 217"/>
              <a:gd name="T64" fmla="*/ 2147483647 w 215"/>
              <a:gd name="T65" fmla="*/ 0 h 217"/>
              <a:gd name="T66" fmla="*/ 2147483647 w 215"/>
              <a:gd name="T67" fmla="*/ 0 h 217"/>
              <a:gd name="T68" fmla="*/ 2147483647 w 215"/>
              <a:gd name="T69" fmla="*/ 584571285 h 217"/>
              <a:gd name="T70" fmla="*/ 2147483647 w 215"/>
              <a:gd name="T71" fmla="*/ 1169142570 h 217"/>
              <a:gd name="T72" fmla="*/ 2147483647 w 215"/>
              <a:gd name="T73" fmla="*/ 2147483647 h 217"/>
              <a:gd name="T74" fmla="*/ 2147483647 w 215"/>
              <a:gd name="T75" fmla="*/ 2147483647 h 217"/>
              <a:gd name="T76" fmla="*/ 2147483647 w 215"/>
              <a:gd name="T77" fmla="*/ 2147483647 h 217"/>
              <a:gd name="T78" fmla="*/ 2147483647 w 215"/>
              <a:gd name="T79" fmla="*/ 2147483647 h 217"/>
              <a:gd name="T80" fmla="*/ 2147483647 w 215"/>
              <a:gd name="T81" fmla="*/ 2147483647 h 217"/>
              <a:gd name="T82" fmla="*/ 2147483647 w 215"/>
              <a:gd name="T83" fmla="*/ 2147483647 h 217"/>
              <a:gd name="T84" fmla="*/ 2147483647 w 215"/>
              <a:gd name="T85" fmla="*/ 2147483647 h 217"/>
              <a:gd name="T86" fmla="*/ 2147483647 w 215"/>
              <a:gd name="T87" fmla="*/ 2147483647 h 2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5" h="217">
                <a:moveTo>
                  <a:pt x="215" y="109"/>
                </a:moveTo>
                <a:lnTo>
                  <a:pt x="214" y="124"/>
                </a:lnTo>
                <a:lnTo>
                  <a:pt x="210" y="140"/>
                </a:lnTo>
                <a:lnTo>
                  <a:pt x="206" y="155"/>
                </a:lnTo>
                <a:lnTo>
                  <a:pt x="198" y="168"/>
                </a:lnTo>
                <a:lnTo>
                  <a:pt x="189" y="180"/>
                </a:lnTo>
                <a:lnTo>
                  <a:pt x="177" y="192"/>
                </a:lnTo>
                <a:lnTo>
                  <a:pt x="164" y="201"/>
                </a:lnTo>
                <a:lnTo>
                  <a:pt x="149" y="208"/>
                </a:lnTo>
                <a:lnTo>
                  <a:pt x="134" y="213"/>
                </a:lnTo>
                <a:lnTo>
                  <a:pt x="119" y="216"/>
                </a:lnTo>
                <a:lnTo>
                  <a:pt x="103" y="217"/>
                </a:lnTo>
                <a:lnTo>
                  <a:pt x="88" y="215"/>
                </a:lnTo>
                <a:lnTo>
                  <a:pt x="72" y="211"/>
                </a:lnTo>
                <a:lnTo>
                  <a:pt x="58" y="204"/>
                </a:lnTo>
                <a:lnTo>
                  <a:pt x="45" y="196"/>
                </a:lnTo>
                <a:lnTo>
                  <a:pt x="32" y="186"/>
                </a:lnTo>
                <a:lnTo>
                  <a:pt x="22" y="174"/>
                </a:lnTo>
                <a:lnTo>
                  <a:pt x="13" y="162"/>
                </a:lnTo>
                <a:lnTo>
                  <a:pt x="7" y="147"/>
                </a:lnTo>
                <a:lnTo>
                  <a:pt x="2" y="132"/>
                </a:lnTo>
                <a:lnTo>
                  <a:pt x="0" y="117"/>
                </a:lnTo>
                <a:lnTo>
                  <a:pt x="0" y="101"/>
                </a:lnTo>
                <a:lnTo>
                  <a:pt x="2" y="84"/>
                </a:lnTo>
                <a:lnTo>
                  <a:pt x="7" y="69"/>
                </a:lnTo>
                <a:lnTo>
                  <a:pt x="13" y="56"/>
                </a:lnTo>
                <a:lnTo>
                  <a:pt x="22" y="42"/>
                </a:lnTo>
                <a:lnTo>
                  <a:pt x="32" y="30"/>
                </a:lnTo>
                <a:lnTo>
                  <a:pt x="45" y="20"/>
                </a:lnTo>
                <a:lnTo>
                  <a:pt x="58" y="12"/>
                </a:lnTo>
                <a:lnTo>
                  <a:pt x="72" y="6"/>
                </a:lnTo>
                <a:lnTo>
                  <a:pt x="88" y="1"/>
                </a:lnTo>
                <a:lnTo>
                  <a:pt x="103" y="0"/>
                </a:lnTo>
                <a:lnTo>
                  <a:pt x="119" y="0"/>
                </a:lnTo>
                <a:lnTo>
                  <a:pt x="134" y="4"/>
                </a:lnTo>
                <a:lnTo>
                  <a:pt x="149" y="8"/>
                </a:lnTo>
                <a:lnTo>
                  <a:pt x="164" y="16"/>
                </a:lnTo>
                <a:lnTo>
                  <a:pt x="177" y="26"/>
                </a:lnTo>
                <a:lnTo>
                  <a:pt x="189" y="36"/>
                </a:lnTo>
                <a:lnTo>
                  <a:pt x="198" y="49"/>
                </a:lnTo>
                <a:lnTo>
                  <a:pt x="206" y="62"/>
                </a:lnTo>
                <a:lnTo>
                  <a:pt x="210" y="77"/>
                </a:lnTo>
                <a:lnTo>
                  <a:pt x="214" y="92"/>
                </a:lnTo>
                <a:lnTo>
                  <a:pt x="215" y="109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5" name="Freeform 20"/>
          <p:cNvSpPr>
            <a:spLocks/>
          </p:cNvSpPr>
          <p:nvPr/>
        </p:nvSpPr>
        <p:spPr bwMode="auto">
          <a:xfrm>
            <a:off x="1766888" y="2105025"/>
            <a:ext cx="119062" cy="119063"/>
          </a:xfrm>
          <a:custGeom>
            <a:avLst/>
            <a:gdLst>
              <a:gd name="T0" fmla="*/ 2147483647 w 226"/>
              <a:gd name="T1" fmla="*/ 2147483647 h 226"/>
              <a:gd name="T2" fmla="*/ 2147483647 w 226"/>
              <a:gd name="T3" fmla="*/ 2147483647 h 226"/>
              <a:gd name="T4" fmla="*/ 2147483647 w 226"/>
              <a:gd name="T5" fmla="*/ 2147483647 h 226"/>
              <a:gd name="T6" fmla="*/ 2147483647 w 226"/>
              <a:gd name="T7" fmla="*/ 2147483647 h 226"/>
              <a:gd name="T8" fmla="*/ 2147483647 w 226"/>
              <a:gd name="T9" fmla="*/ 2147483647 h 226"/>
              <a:gd name="T10" fmla="*/ 2147483647 w 226"/>
              <a:gd name="T11" fmla="*/ 2147483647 h 226"/>
              <a:gd name="T12" fmla="*/ 2147483647 w 226"/>
              <a:gd name="T13" fmla="*/ 2147483647 h 226"/>
              <a:gd name="T14" fmla="*/ 2147483647 w 226"/>
              <a:gd name="T15" fmla="*/ 2147483647 h 226"/>
              <a:gd name="T16" fmla="*/ 2147483647 w 226"/>
              <a:gd name="T17" fmla="*/ 2147483647 h 226"/>
              <a:gd name="T18" fmla="*/ 2147483647 w 226"/>
              <a:gd name="T19" fmla="*/ 2147483647 h 226"/>
              <a:gd name="T20" fmla="*/ 2147483647 w 226"/>
              <a:gd name="T21" fmla="*/ 2147483647 h 226"/>
              <a:gd name="T22" fmla="*/ 2147483647 w 226"/>
              <a:gd name="T23" fmla="*/ 2147483647 h 226"/>
              <a:gd name="T24" fmla="*/ 2147483647 w 226"/>
              <a:gd name="T25" fmla="*/ 2147483647 h 226"/>
              <a:gd name="T26" fmla="*/ 2147483647 w 226"/>
              <a:gd name="T27" fmla="*/ 2147483647 h 226"/>
              <a:gd name="T28" fmla="*/ 2147483647 w 226"/>
              <a:gd name="T29" fmla="*/ 2147483647 h 226"/>
              <a:gd name="T30" fmla="*/ 2147483647 w 226"/>
              <a:gd name="T31" fmla="*/ 2147483647 h 226"/>
              <a:gd name="T32" fmla="*/ 2147483647 w 226"/>
              <a:gd name="T33" fmla="*/ 2147483647 h 226"/>
              <a:gd name="T34" fmla="*/ 2147483647 w 226"/>
              <a:gd name="T35" fmla="*/ 2147483647 h 226"/>
              <a:gd name="T36" fmla="*/ 2147483647 w 226"/>
              <a:gd name="T37" fmla="*/ 2147483647 h 226"/>
              <a:gd name="T38" fmla="*/ 1608358510 w 226"/>
              <a:gd name="T39" fmla="*/ 2147483647 h 226"/>
              <a:gd name="T40" fmla="*/ 731047002 w 226"/>
              <a:gd name="T41" fmla="*/ 2147483647 h 226"/>
              <a:gd name="T42" fmla="*/ 292529539 w 226"/>
              <a:gd name="T43" fmla="*/ 2147483647 h 226"/>
              <a:gd name="T44" fmla="*/ 0 w 226"/>
              <a:gd name="T45" fmla="*/ 2147483647 h 226"/>
              <a:gd name="T46" fmla="*/ 292529539 w 226"/>
              <a:gd name="T47" fmla="*/ 2147483647 h 226"/>
              <a:gd name="T48" fmla="*/ 731047002 w 226"/>
              <a:gd name="T49" fmla="*/ 2147483647 h 226"/>
              <a:gd name="T50" fmla="*/ 1608358510 w 226"/>
              <a:gd name="T51" fmla="*/ 2147483647 h 226"/>
              <a:gd name="T52" fmla="*/ 2147483647 w 226"/>
              <a:gd name="T53" fmla="*/ 2147483647 h 226"/>
              <a:gd name="T54" fmla="*/ 2147483647 w 226"/>
              <a:gd name="T55" fmla="*/ 2147483647 h 226"/>
              <a:gd name="T56" fmla="*/ 2147483647 w 226"/>
              <a:gd name="T57" fmla="*/ 2147483647 h 226"/>
              <a:gd name="T58" fmla="*/ 2147483647 w 226"/>
              <a:gd name="T59" fmla="*/ 2147483647 h 226"/>
              <a:gd name="T60" fmla="*/ 2147483647 w 226"/>
              <a:gd name="T61" fmla="*/ 1462118401 h 226"/>
              <a:gd name="T62" fmla="*/ 2147483647 w 226"/>
              <a:gd name="T63" fmla="*/ 731058937 h 226"/>
              <a:gd name="T64" fmla="*/ 2147483647 w 226"/>
              <a:gd name="T65" fmla="*/ 146267315 h 226"/>
              <a:gd name="T66" fmla="*/ 2147483647 w 226"/>
              <a:gd name="T67" fmla="*/ 0 h 226"/>
              <a:gd name="T68" fmla="*/ 2147483647 w 226"/>
              <a:gd name="T69" fmla="*/ 146267315 h 226"/>
              <a:gd name="T70" fmla="*/ 2147483647 w 226"/>
              <a:gd name="T71" fmla="*/ 731058937 h 226"/>
              <a:gd name="T72" fmla="*/ 2147483647 w 226"/>
              <a:gd name="T73" fmla="*/ 1462118401 h 226"/>
              <a:gd name="T74" fmla="*/ 2147483647 w 226"/>
              <a:gd name="T75" fmla="*/ 2147483647 h 226"/>
              <a:gd name="T76" fmla="*/ 2147483647 w 226"/>
              <a:gd name="T77" fmla="*/ 2147483647 h 226"/>
              <a:gd name="T78" fmla="*/ 2147483647 w 226"/>
              <a:gd name="T79" fmla="*/ 2147483647 h 226"/>
              <a:gd name="T80" fmla="*/ 2147483647 w 226"/>
              <a:gd name="T81" fmla="*/ 2147483647 h 226"/>
              <a:gd name="T82" fmla="*/ 2147483647 w 226"/>
              <a:gd name="T83" fmla="*/ 2147483647 h 226"/>
              <a:gd name="T84" fmla="*/ 2147483647 w 226"/>
              <a:gd name="T85" fmla="*/ 2147483647 h 226"/>
              <a:gd name="T86" fmla="*/ 2147483647 w 226"/>
              <a:gd name="T87" fmla="*/ 2147483647 h 226"/>
              <a:gd name="T88" fmla="*/ 2147483647 w 226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6" h="226">
                <a:moveTo>
                  <a:pt x="226" y="113"/>
                </a:moveTo>
                <a:lnTo>
                  <a:pt x="225" y="129"/>
                </a:lnTo>
                <a:lnTo>
                  <a:pt x="222" y="145"/>
                </a:lnTo>
                <a:lnTo>
                  <a:pt x="216" y="160"/>
                </a:lnTo>
                <a:lnTo>
                  <a:pt x="208" y="174"/>
                </a:lnTo>
                <a:lnTo>
                  <a:pt x="199" y="187"/>
                </a:lnTo>
                <a:lnTo>
                  <a:pt x="187" y="198"/>
                </a:lnTo>
                <a:lnTo>
                  <a:pt x="174" y="209"/>
                </a:lnTo>
                <a:lnTo>
                  <a:pt x="161" y="215"/>
                </a:lnTo>
                <a:lnTo>
                  <a:pt x="146" y="221"/>
                </a:lnTo>
                <a:lnTo>
                  <a:pt x="130" y="225"/>
                </a:lnTo>
                <a:lnTo>
                  <a:pt x="113" y="226"/>
                </a:lnTo>
                <a:lnTo>
                  <a:pt x="97" y="225"/>
                </a:lnTo>
                <a:lnTo>
                  <a:pt x="81" y="221"/>
                </a:lnTo>
                <a:lnTo>
                  <a:pt x="66" y="215"/>
                </a:lnTo>
                <a:lnTo>
                  <a:pt x="52" y="209"/>
                </a:lnTo>
                <a:lnTo>
                  <a:pt x="40" y="198"/>
                </a:lnTo>
                <a:lnTo>
                  <a:pt x="28" y="187"/>
                </a:lnTo>
                <a:lnTo>
                  <a:pt x="19" y="174"/>
                </a:lnTo>
                <a:lnTo>
                  <a:pt x="11" y="160"/>
                </a:lnTo>
                <a:lnTo>
                  <a:pt x="5" y="145"/>
                </a:lnTo>
                <a:lnTo>
                  <a:pt x="2" y="129"/>
                </a:lnTo>
                <a:lnTo>
                  <a:pt x="0" y="113"/>
                </a:lnTo>
                <a:lnTo>
                  <a:pt x="2" y="97"/>
                </a:lnTo>
                <a:lnTo>
                  <a:pt x="5" y="82"/>
                </a:lnTo>
                <a:lnTo>
                  <a:pt x="11" y="67"/>
                </a:lnTo>
                <a:lnTo>
                  <a:pt x="19" y="52"/>
                </a:lnTo>
                <a:lnTo>
                  <a:pt x="28" y="39"/>
                </a:lnTo>
                <a:lnTo>
                  <a:pt x="40" y="28"/>
                </a:lnTo>
                <a:lnTo>
                  <a:pt x="52" y="18"/>
                </a:lnTo>
                <a:lnTo>
                  <a:pt x="66" y="10"/>
                </a:lnTo>
                <a:lnTo>
                  <a:pt x="81" y="5"/>
                </a:lnTo>
                <a:lnTo>
                  <a:pt x="97" y="1"/>
                </a:lnTo>
                <a:lnTo>
                  <a:pt x="113" y="0"/>
                </a:lnTo>
                <a:lnTo>
                  <a:pt x="130" y="1"/>
                </a:lnTo>
                <a:lnTo>
                  <a:pt x="146" y="5"/>
                </a:lnTo>
                <a:lnTo>
                  <a:pt x="161" y="10"/>
                </a:lnTo>
                <a:lnTo>
                  <a:pt x="174" y="18"/>
                </a:lnTo>
                <a:lnTo>
                  <a:pt x="187" y="28"/>
                </a:lnTo>
                <a:lnTo>
                  <a:pt x="199" y="39"/>
                </a:lnTo>
                <a:lnTo>
                  <a:pt x="208" y="52"/>
                </a:lnTo>
                <a:lnTo>
                  <a:pt x="216" y="67"/>
                </a:lnTo>
                <a:lnTo>
                  <a:pt x="222" y="82"/>
                </a:lnTo>
                <a:lnTo>
                  <a:pt x="225" y="97"/>
                </a:lnTo>
                <a:lnTo>
                  <a:pt x="226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6" name="Freeform 21"/>
          <p:cNvSpPr>
            <a:spLocks/>
          </p:cNvSpPr>
          <p:nvPr/>
        </p:nvSpPr>
        <p:spPr bwMode="auto">
          <a:xfrm>
            <a:off x="1978025" y="2105025"/>
            <a:ext cx="119063" cy="119063"/>
          </a:xfrm>
          <a:custGeom>
            <a:avLst/>
            <a:gdLst>
              <a:gd name="T0" fmla="*/ 2147483647 w 226"/>
              <a:gd name="T1" fmla="*/ 2147483647 h 226"/>
              <a:gd name="T2" fmla="*/ 2147483647 w 226"/>
              <a:gd name="T3" fmla="*/ 2147483647 h 226"/>
              <a:gd name="T4" fmla="*/ 2147483647 w 226"/>
              <a:gd name="T5" fmla="*/ 2147483647 h 226"/>
              <a:gd name="T6" fmla="*/ 2147483647 w 226"/>
              <a:gd name="T7" fmla="*/ 2147483647 h 226"/>
              <a:gd name="T8" fmla="*/ 2147483647 w 226"/>
              <a:gd name="T9" fmla="*/ 2147483647 h 226"/>
              <a:gd name="T10" fmla="*/ 2147483647 w 226"/>
              <a:gd name="T11" fmla="*/ 2147483647 h 226"/>
              <a:gd name="T12" fmla="*/ 2147483647 w 226"/>
              <a:gd name="T13" fmla="*/ 2147483647 h 226"/>
              <a:gd name="T14" fmla="*/ 2147483647 w 226"/>
              <a:gd name="T15" fmla="*/ 2147483647 h 226"/>
              <a:gd name="T16" fmla="*/ 2147483647 w 226"/>
              <a:gd name="T17" fmla="*/ 2147483647 h 226"/>
              <a:gd name="T18" fmla="*/ 2147483647 w 226"/>
              <a:gd name="T19" fmla="*/ 2147483647 h 226"/>
              <a:gd name="T20" fmla="*/ 2147483647 w 226"/>
              <a:gd name="T21" fmla="*/ 2147483647 h 226"/>
              <a:gd name="T22" fmla="*/ 2147483647 w 226"/>
              <a:gd name="T23" fmla="*/ 2147483647 h 226"/>
              <a:gd name="T24" fmla="*/ 2147483647 w 226"/>
              <a:gd name="T25" fmla="*/ 2147483647 h 226"/>
              <a:gd name="T26" fmla="*/ 2147483647 w 226"/>
              <a:gd name="T27" fmla="*/ 2147483647 h 226"/>
              <a:gd name="T28" fmla="*/ 2147483647 w 226"/>
              <a:gd name="T29" fmla="*/ 2147483647 h 226"/>
              <a:gd name="T30" fmla="*/ 2147483647 w 226"/>
              <a:gd name="T31" fmla="*/ 2147483647 h 226"/>
              <a:gd name="T32" fmla="*/ 2147483647 w 226"/>
              <a:gd name="T33" fmla="*/ 2147483647 h 226"/>
              <a:gd name="T34" fmla="*/ 2147483647 w 226"/>
              <a:gd name="T35" fmla="*/ 2147483647 h 226"/>
              <a:gd name="T36" fmla="*/ 2147483647 w 226"/>
              <a:gd name="T37" fmla="*/ 2147483647 h 226"/>
              <a:gd name="T38" fmla="*/ 1462118401 w 226"/>
              <a:gd name="T39" fmla="*/ 2147483647 h 226"/>
              <a:gd name="T40" fmla="*/ 731058937 w 226"/>
              <a:gd name="T41" fmla="*/ 2147483647 h 226"/>
              <a:gd name="T42" fmla="*/ 146267315 w 226"/>
              <a:gd name="T43" fmla="*/ 2147483647 h 226"/>
              <a:gd name="T44" fmla="*/ 0 w 226"/>
              <a:gd name="T45" fmla="*/ 2147483647 h 226"/>
              <a:gd name="T46" fmla="*/ 146267315 w 226"/>
              <a:gd name="T47" fmla="*/ 2147483647 h 226"/>
              <a:gd name="T48" fmla="*/ 731058937 w 226"/>
              <a:gd name="T49" fmla="*/ 2147483647 h 226"/>
              <a:gd name="T50" fmla="*/ 1462118401 w 226"/>
              <a:gd name="T51" fmla="*/ 2147483647 h 226"/>
              <a:gd name="T52" fmla="*/ 2147483647 w 226"/>
              <a:gd name="T53" fmla="*/ 2147483647 h 226"/>
              <a:gd name="T54" fmla="*/ 2147483647 w 226"/>
              <a:gd name="T55" fmla="*/ 2147483647 h 226"/>
              <a:gd name="T56" fmla="*/ 2147483647 w 226"/>
              <a:gd name="T57" fmla="*/ 2147483647 h 226"/>
              <a:gd name="T58" fmla="*/ 2147483647 w 226"/>
              <a:gd name="T59" fmla="*/ 2147483647 h 226"/>
              <a:gd name="T60" fmla="*/ 2147483647 w 226"/>
              <a:gd name="T61" fmla="*/ 1462118401 h 226"/>
              <a:gd name="T62" fmla="*/ 2147483647 w 226"/>
              <a:gd name="T63" fmla="*/ 731058937 h 226"/>
              <a:gd name="T64" fmla="*/ 2147483647 w 226"/>
              <a:gd name="T65" fmla="*/ 146267315 h 226"/>
              <a:gd name="T66" fmla="*/ 2147483647 w 226"/>
              <a:gd name="T67" fmla="*/ 0 h 226"/>
              <a:gd name="T68" fmla="*/ 2147483647 w 226"/>
              <a:gd name="T69" fmla="*/ 146267315 h 226"/>
              <a:gd name="T70" fmla="*/ 2147483647 w 226"/>
              <a:gd name="T71" fmla="*/ 731058937 h 226"/>
              <a:gd name="T72" fmla="*/ 2147483647 w 226"/>
              <a:gd name="T73" fmla="*/ 1462118401 h 226"/>
              <a:gd name="T74" fmla="*/ 2147483647 w 226"/>
              <a:gd name="T75" fmla="*/ 2147483647 h 226"/>
              <a:gd name="T76" fmla="*/ 2147483647 w 226"/>
              <a:gd name="T77" fmla="*/ 2147483647 h 226"/>
              <a:gd name="T78" fmla="*/ 2147483647 w 226"/>
              <a:gd name="T79" fmla="*/ 2147483647 h 226"/>
              <a:gd name="T80" fmla="*/ 2147483647 w 226"/>
              <a:gd name="T81" fmla="*/ 2147483647 h 226"/>
              <a:gd name="T82" fmla="*/ 2147483647 w 226"/>
              <a:gd name="T83" fmla="*/ 2147483647 h 226"/>
              <a:gd name="T84" fmla="*/ 2147483647 w 226"/>
              <a:gd name="T85" fmla="*/ 2147483647 h 226"/>
              <a:gd name="T86" fmla="*/ 2147483647 w 226"/>
              <a:gd name="T87" fmla="*/ 2147483647 h 226"/>
              <a:gd name="T88" fmla="*/ 2147483647 w 226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6" h="226">
                <a:moveTo>
                  <a:pt x="226" y="113"/>
                </a:moveTo>
                <a:lnTo>
                  <a:pt x="225" y="129"/>
                </a:lnTo>
                <a:lnTo>
                  <a:pt x="221" y="145"/>
                </a:lnTo>
                <a:lnTo>
                  <a:pt x="215" y="160"/>
                </a:lnTo>
                <a:lnTo>
                  <a:pt x="207" y="174"/>
                </a:lnTo>
                <a:lnTo>
                  <a:pt x="198" y="187"/>
                </a:lnTo>
                <a:lnTo>
                  <a:pt x="187" y="198"/>
                </a:lnTo>
                <a:lnTo>
                  <a:pt x="174" y="209"/>
                </a:lnTo>
                <a:lnTo>
                  <a:pt x="160" y="215"/>
                </a:lnTo>
                <a:lnTo>
                  <a:pt x="145" y="221"/>
                </a:lnTo>
                <a:lnTo>
                  <a:pt x="129" y="225"/>
                </a:lnTo>
                <a:lnTo>
                  <a:pt x="113" y="226"/>
                </a:lnTo>
                <a:lnTo>
                  <a:pt x="97" y="225"/>
                </a:lnTo>
                <a:lnTo>
                  <a:pt x="81" y="221"/>
                </a:lnTo>
                <a:lnTo>
                  <a:pt x="66" y="215"/>
                </a:lnTo>
                <a:lnTo>
                  <a:pt x="52" y="209"/>
                </a:lnTo>
                <a:lnTo>
                  <a:pt x="39" y="198"/>
                </a:lnTo>
                <a:lnTo>
                  <a:pt x="28" y="187"/>
                </a:lnTo>
                <a:lnTo>
                  <a:pt x="18" y="174"/>
                </a:lnTo>
                <a:lnTo>
                  <a:pt x="10" y="160"/>
                </a:lnTo>
                <a:lnTo>
                  <a:pt x="5" y="145"/>
                </a:lnTo>
                <a:lnTo>
                  <a:pt x="1" y="129"/>
                </a:lnTo>
                <a:lnTo>
                  <a:pt x="0" y="113"/>
                </a:lnTo>
                <a:lnTo>
                  <a:pt x="1" y="97"/>
                </a:lnTo>
                <a:lnTo>
                  <a:pt x="5" y="82"/>
                </a:lnTo>
                <a:lnTo>
                  <a:pt x="10" y="67"/>
                </a:lnTo>
                <a:lnTo>
                  <a:pt x="18" y="52"/>
                </a:lnTo>
                <a:lnTo>
                  <a:pt x="28" y="39"/>
                </a:lnTo>
                <a:lnTo>
                  <a:pt x="39" y="28"/>
                </a:lnTo>
                <a:lnTo>
                  <a:pt x="52" y="18"/>
                </a:lnTo>
                <a:lnTo>
                  <a:pt x="66" y="10"/>
                </a:lnTo>
                <a:lnTo>
                  <a:pt x="81" y="5"/>
                </a:lnTo>
                <a:lnTo>
                  <a:pt x="97" y="1"/>
                </a:lnTo>
                <a:lnTo>
                  <a:pt x="113" y="0"/>
                </a:lnTo>
                <a:lnTo>
                  <a:pt x="129" y="1"/>
                </a:lnTo>
                <a:lnTo>
                  <a:pt x="145" y="5"/>
                </a:lnTo>
                <a:lnTo>
                  <a:pt x="160" y="10"/>
                </a:lnTo>
                <a:lnTo>
                  <a:pt x="174" y="18"/>
                </a:lnTo>
                <a:lnTo>
                  <a:pt x="187" y="28"/>
                </a:lnTo>
                <a:lnTo>
                  <a:pt x="198" y="39"/>
                </a:lnTo>
                <a:lnTo>
                  <a:pt x="207" y="52"/>
                </a:lnTo>
                <a:lnTo>
                  <a:pt x="215" y="67"/>
                </a:lnTo>
                <a:lnTo>
                  <a:pt x="221" y="82"/>
                </a:lnTo>
                <a:lnTo>
                  <a:pt x="225" y="97"/>
                </a:lnTo>
                <a:lnTo>
                  <a:pt x="226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7" name="Freeform 22"/>
          <p:cNvSpPr>
            <a:spLocks/>
          </p:cNvSpPr>
          <p:nvPr/>
        </p:nvSpPr>
        <p:spPr bwMode="auto">
          <a:xfrm>
            <a:off x="2203450" y="2105025"/>
            <a:ext cx="120650" cy="119063"/>
          </a:xfrm>
          <a:custGeom>
            <a:avLst/>
            <a:gdLst>
              <a:gd name="T0" fmla="*/ 2147483647 w 226"/>
              <a:gd name="T1" fmla="*/ 2147483647 h 226"/>
              <a:gd name="T2" fmla="*/ 2147483647 w 226"/>
              <a:gd name="T3" fmla="*/ 2147483647 h 226"/>
              <a:gd name="T4" fmla="*/ 2147483647 w 226"/>
              <a:gd name="T5" fmla="*/ 2147483647 h 226"/>
              <a:gd name="T6" fmla="*/ 2147483647 w 226"/>
              <a:gd name="T7" fmla="*/ 2147483647 h 226"/>
              <a:gd name="T8" fmla="*/ 2147483647 w 226"/>
              <a:gd name="T9" fmla="*/ 2147483647 h 226"/>
              <a:gd name="T10" fmla="*/ 2147483647 w 226"/>
              <a:gd name="T11" fmla="*/ 2147483647 h 226"/>
              <a:gd name="T12" fmla="*/ 2147483647 w 226"/>
              <a:gd name="T13" fmla="*/ 2147483647 h 226"/>
              <a:gd name="T14" fmla="*/ 2147483647 w 226"/>
              <a:gd name="T15" fmla="*/ 2147483647 h 226"/>
              <a:gd name="T16" fmla="*/ 2147483647 w 226"/>
              <a:gd name="T17" fmla="*/ 2147483647 h 226"/>
              <a:gd name="T18" fmla="*/ 2147483647 w 226"/>
              <a:gd name="T19" fmla="*/ 2147483647 h 226"/>
              <a:gd name="T20" fmla="*/ 2147483647 w 226"/>
              <a:gd name="T21" fmla="*/ 2147483647 h 226"/>
              <a:gd name="T22" fmla="*/ 2147483647 w 226"/>
              <a:gd name="T23" fmla="*/ 2147483647 h 226"/>
              <a:gd name="T24" fmla="*/ 2147483647 w 226"/>
              <a:gd name="T25" fmla="*/ 2147483647 h 226"/>
              <a:gd name="T26" fmla="*/ 2147483647 w 226"/>
              <a:gd name="T27" fmla="*/ 2147483647 h 226"/>
              <a:gd name="T28" fmla="*/ 2147483647 w 226"/>
              <a:gd name="T29" fmla="*/ 2147483647 h 226"/>
              <a:gd name="T30" fmla="*/ 2147483647 w 226"/>
              <a:gd name="T31" fmla="*/ 2147483647 h 226"/>
              <a:gd name="T32" fmla="*/ 2147483647 w 226"/>
              <a:gd name="T33" fmla="*/ 2147483647 h 226"/>
              <a:gd name="T34" fmla="*/ 2147483647 w 226"/>
              <a:gd name="T35" fmla="*/ 2147483647 h 226"/>
              <a:gd name="T36" fmla="*/ 2147483647 w 226"/>
              <a:gd name="T37" fmla="*/ 2147483647 h 226"/>
              <a:gd name="T38" fmla="*/ 1673492908 w 226"/>
              <a:gd name="T39" fmla="*/ 2147483647 h 226"/>
              <a:gd name="T40" fmla="*/ 760652339 w 226"/>
              <a:gd name="T41" fmla="*/ 2147483647 h 226"/>
              <a:gd name="T42" fmla="*/ 304374859 w 226"/>
              <a:gd name="T43" fmla="*/ 2147483647 h 226"/>
              <a:gd name="T44" fmla="*/ 0 w 226"/>
              <a:gd name="T45" fmla="*/ 2147483647 h 226"/>
              <a:gd name="T46" fmla="*/ 304374859 w 226"/>
              <a:gd name="T47" fmla="*/ 2147483647 h 226"/>
              <a:gd name="T48" fmla="*/ 760652339 w 226"/>
              <a:gd name="T49" fmla="*/ 2147483647 h 226"/>
              <a:gd name="T50" fmla="*/ 1673492908 w 226"/>
              <a:gd name="T51" fmla="*/ 2147483647 h 226"/>
              <a:gd name="T52" fmla="*/ 2147483647 w 226"/>
              <a:gd name="T53" fmla="*/ 2147483647 h 226"/>
              <a:gd name="T54" fmla="*/ 2147483647 w 226"/>
              <a:gd name="T55" fmla="*/ 2147483647 h 226"/>
              <a:gd name="T56" fmla="*/ 2147483647 w 226"/>
              <a:gd name="T57" fmla="*/ 2147483647 h 226"/>
              <a:gd name="T58" fmla="*/ 2147483647 w 226"/>
              <a:gd name="T59" fmla="*/ 2147483647 h 226"/>
              <a:gd name="T60" fmla="*/ 2147483647 w 226"/>
              <a:gd name="T61" fmla="*/ 1462118401 h 226"/>
              <a:gd name="T62" fmla="*/ 2147483647 w 226"/>
              <a:gd name="T63" fmla="*/ 731058937 h 226"/>
              <a:gd name="T64" fmla="*/ 2147483647 w 226"/>
              <a:gd name="T65" fmla="*/ 146267315 h 226"/>
              <a:gd name="T66" fmla="*/ 2147483647 w 226"/>
              <a:gd name="T67" fmla="*/ 0 h 226"/>
              <a:gd name="T68" fmla="*/ 2147483647 w 226"/>
              <a:gd name="T69" fmla="*/ 146267315 h 226"/>
              <a:gd name="T70" fmla="*/ 2147483647 w 226"/>
              <a:gd name="T71" fmla="*/ 731058937 h 226"/>
              <a:gd name="T72" fmla="*/ 2147483647 w 226"/>
              <a:gd name="T73" fmla="*/ 1462118401 h 226"/>
              <a:gd name="T74" fmla="*/ 2147483647 w 226"/>
              <a:gd name="T75" fmla="*/ 2147483647 h 226"/>
              <a:gd name="T76" fmla="*/ 2147483647 w 226"/>
              <a:gd name="T77" fmla="*/ 2147483647 h 226"/>
              <a:gd name="T78" fmla="*/ 2147483647 w 226"/>
              <a:gd name="T79" fmla="*/ 2147483647 h 226"/>
              <a:gd name="T80" fmla="*/ 2147483647 w 226"/>
              <a:gd name="T81" fmla="*/ 2147483647 h 226"/>
              <a:gd name="T82" fmla="*/ 2147483647 w 226"/>
              <a:gd name="T83" fmla="*/ 2147483647 h 226"/>
              <a:gd name="T84" fmla="*/ 2147483647 w 226"/>
              <a:gd name="T85" fmla="*/ 2147483647 h 226"/>
              <a:gd name="T86" fmla="*/ 2147483647 w 226"/>
              <a:gd name="T87" fmla="*/ 2147483647 h 226"/>
              <a:gd name="T88" fmla="*/ 2147483647 w 226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6" h="226">
                <a:moveTo>
                  <a:pt x="226" y="113"/>
                </a:moveTo>
                <a:lnTo>
                  <a:pt x="225" y="129"/>
                </a:lnTo>
                <a:lnTo>
                  <a:pt x="222" y="145"/>
                </a:lnTo>
                <a:lnTo>
                  <a:pt x="216" y="160"/>
                </a:lnTo>
                <a:lnTo>
                  <a:pt x="208" y="174"/>
                </a:lnTo>
                <a:lnTo>
                  <a:pt x="199" y="187"/>
                </a:lnTo>
                <a:lnTo>
                  <a:pt x="187" y="198"/>
                </a:lnTo>
                <a:lnTo>
                  <a:pt x="174" y="209"/>
                </a:lnTo>
                <a:lnTo>
                  <a:pt x="159" y="215"/>
                </a:lnTo>
                <a:lnTo>
                  <a:pt x="144" y="221"/>
                </a:lnTo>
                <a:lnTo>
                  <a:pt x="129" y="225"/>
                </a:lnTo>
                <a:lnTo>
                  <a:pt x="113" y="226"/>
                </a:lnTo>
                <a:lnTo>
                  <a:pt x="97" y="225"/>
                </a:lnTo>
                <a:lnTo>
                  <a:pt x="81" y="221"/>
                </a:lnTo>
                <a:lnTo>
                  <a:pt x="66" y="215"/>
                </a:lnTo>
                <a:lnTo>
                  <a:pt x="52" y="209"/>
                </a:lnTo>
                <a:lnTo>
                  <a:pt x="40" y="198"/>
                </a:lnTo>
                <a:lnTo>
                  <a:pt x="28" y="187"/>
                </a:lnTo>
                <a:lnTo>
                  <a:pt x="18" y="174"/>
                </a:lnTo>
                <a:lnTo>
                  <a:pt x="11" y="160"/>
                </a:lnTo>
                <a:lnTo>
                  <a:pt x="5" y="145"/>
                </a:lnTo>
                <a:lnTo>
                  <a:pt x="2" y="129"/>
                </a:lnTo>
                <a:lnTo>
                  <a:pt x="0" y="113"/>
                </a:lnTo>
                <a:lnTo>
                  <a:pt x="2" y="97"/>
                </a:lnTo>
                <a:lnTo>
                  <a:pt x="5" y="82"/>
                </a:lnTo>
                <a:lnTo>
                  <a:pt x="11" y="67"/>
                </a:lnTo>
                <a:lnTo>
                  <a:pt x="18" y="52"/>
                </a:lnTo>
                <a:lnTo>
                  <a:pt x="28" y="39"/>
                </a:lnTo>
                <a:lnTo>
                  <a:pt x="40" y="28"/>
                </a:lnTo>
                <a:lnTo>
                  <a:pt x="52" y="18"/>
                </a:lnTo>
                <a:lnTo>
                  <a:pt x="66" y="10"/>
                </a:lnTo>
                <a:lnTo>
                  <a:pt x="81" y="5"/>
                </a:lnTo>
                <a:lnTo>
                  <a:pt x="97" y="1"/>
                </a:lnTo>
                <a:lnTo>
                  <a:pt x="113" y="0"/>
                </a:lnTo>
                <a:lnTo>
                  <a:pt x="129" y="1"/>
                </a:lnTo>
                <a:lnTo>
                  <a:pt x="144" y="5"/>
                </a:lnTo>
                <a:lnTo>
                  <a:pt x="159" y="10"/>
                </a:lnTo>
                <a:lnTo>
                  <a:pt x="174" y="18"/>
                </a:lnTo>
                <a:lnTo>
                  <a:pt x="187" y="28"/>
                </a:lnTo>
                <a:lnTo>
                  <a:pt x="199" y="39"/>
                </a:lnTo>
                <a:lnTo>
                  <a:pt x="208" y="52"/>
                </a:lnTo>
                <a:lnTo>
                  <a:pt x="216" y="67"/>
                </a:lnTo>
                <a:lnTo>
                  <a:pt x="222" y="82"/>
                </a:lnTo>
                <a:lnTo>
                  <a:pt x="225" y="97"/>
                </a:lnTo>
                <a:lnTo>
                  <a:pt x="226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8" name="Freeform 23"/>
          <p:cNvSpPr>
            <a:spLocks/>
          </p:cNvSpPr>
          <p:nvPr/>
        </p:nvSpPr>
        <p:spPr bwMode="auto">
          <a:xfrm>
            <a:off x="2425700" y="2108200"/>
            <a:ext cx="119063" cy="120650"/>
          </a:xfrm>
          <a:custGeom>
            <a:avLst/>
            <a:gdLst>
              <a:gd name="T0" fmla="*/ 2147483647 w 225"/>
              <a:gd name="T1" fmla="*/ 2147483647 h 226"/>
              <a:gd name="T2" fmla="*/ 2147483647 w 225"/>
              <a:gd name="T3" fmla="*/ 2147483647 h 226"/>
              <a:gd name="T4" fmla="*/ 2147483647 w 225"/>
              <a:gd name="T5" fmla="*/ 2147483647 h 226"/>
              <a:gd name="T6" fmla="*/ 2147483647 w 225"/>
              <a:gd name="T7" fmla="*/ 2147483647 h 226"/>
              <a:gd name="T8" fmla="*/ 2147483647 w 225"/>
              <a:gd name="T9" fmla="*/ 2147483647 h 226"/>
              <a:gd name="T10" fmla="*/ 2147483647 w 225"/>
              <a:gd name="T11" fmla="*/ 2147483647 h 226"/>
              <a:gd name="T12" fmla="*/ 2147483647 w 225"/>
              <a:gd name="T13" fmla="*/ 2147483647 h 226"/>
              <a:gd name="T14" fmla="*/ 2147483647 w 225"/>
              <a:gd name="T15" fmla="*/ 2147483647 h 226"/>
              <a:gd name="T16" fmla="*/ 2147483647 w 225"/>
              <a:gd name="T17" fmla="*/ 2147483647 h 226"/>
              <a:gd name="T18" fmla="*/ 2147483647 w 225"/>
              <a:gd name="T19" fmla="*/ 2147483647 h 226"/>
              <a:gd name="T20" fmla="*/ 2147483647 w 225"/>
              <a:gd name="T21" fmla="*/ 2147483647 h 226"/>
              <a:gd name="T22" fmla="*/ 2147483647 w 225"/>
              <a:gd name="T23" fmla="*/ 2147483647 h 226"/>
              <a:gd name="T24" fmla="*/ 2147483647 w 225"/>
              <a:gd name="T25" fmla="*/ 2147483647 h 226"/>
              <a:gd name="T26" fmla="*/ 2147483647 w 225"/>
              <a:gd name="T27" fmla="*/ 2147483647 h 226"/>
              <a:gd name="T28" fmla="*/ 2147483647 w 225"/>
              <a:gd name="T29" fmla="*/ 2147483647 h 226"/>
              <a:gd name="T30" fmla="*/ 2147483647 w 225"/>
              <a:gd name="T31" fmla="*/ 2147483647 h 226"/>
              <a:gd name="T32" fmla="*/ 2147483647 w 225"/>
              <a:gd name="T33" fmla="*/ 2147483647 h 226"/>
              <a:gd name="T34" fmla="*/ 2147483647 w 225"/>
              <a:gd name="T35" fmla="*/ 2147483647 h 226"/>
              <a:gd name="T36" fmla="*/ 2147483647 w 225"/>
              <a:gd name="T37" fmla="*/ 2147483647 h 226"/>
              <a:gd name="T38" fmla="*/ 1481864448 w 225"/>
              <a:gd name="T39" fmla="*/ 2147483647 h 226"/>
              <a:gd name="T40" fmla="*/ 592801977 w 225"/>
              <a:gd name="T41" fmla="*/ 2147483647 h 226"/>
              <a:gd name="T42" fmla="*/ 148130247 w 225"/>
              <a:gd name="T43" fmla="*/ 2147483647 h 226"/>
              <a:gd name="T44" fmla="*/ 0 w 225"/>
              <a:gd name="T45" fmla="*/ 2147483647 h 226"/>
              <a:gd name="T46" fmla="*/ 148130247 w 225"/>
              <a:gd name="T47" fmla="*/ 2147483647 h 226"/>
              <a:gd name="T48" fmla="*/ 592801977 w 225"/>
              <a:gd name="T49" fmla="*/ 2147483647 h 226"/>
              <a:gd name="T50" fmla="*/ 1481864448 w 225"/>
              <a:gd name="T51" fmla="*/ 2147483647 h 226"/>
              <a:gd name="T52" fmla="*/ 2147483647 w 225"/>
              <a:gd name="T53" fmla="*/ 2147483647 h 226"/>
              <a:gd name="T54" fmla="*/ 2147483647 w 225"/>
              <a:gd name="T55" fmla="*/ 2147483647 h 226"/>
              <a:gd name="T56" fmla="*/ 2147483647 w 225"/>
              <a:gd name="T57" fmla="*/ 2147483647 h 226"/>
              <a:gd name="T58" fmla="*/ 2147483647 w 225"/>
              <a:gd name="T59" fmla="*/ 2147483647 h 226"/>
              <a:gd name="T60" fmla="*/ 2147483647 w 225"/>
              <a:gd name="T61" fmla="*/ 1521305212 h 226"/>
              <a:gd name="T62" fmla="*/ 2147483647 w 225"/>
              <a:gd name="T63" fmla="*/ 760652339 h 226"/>
              <a:gd name="T64" fmla="*/ 2147483647 w 225"/>
              <a:gd name="T65" fmla="*/ 152187696 h 226"/>
              <a:gd name="T66" fmla="*/ 2147483647 w 225"/>
              <a:gd name="T67" fmla="*/ 0 h 226"/>
              <a:gd name="T68" fmla="*/ 2147483647 w 225"/>
              <a:gd name="T69" fmla="*/ 152187696 h 226"/>
              <a:gd name="T70" fmla="*/ 2147483647 w 225"/>
              <a:gd name="T71" fmla="*/ 760652339 h 226"/>
              <a:gd name="T72" fmla="*/ 2147483647 w 225"/>
              <a:gd name="T73" fmla="*/ 1521305212 h 226"/>
              <a:gd name="T74" fmla="*/ 2147483647 w 225"/>
              <a:gd name="T75" fmla="*/ 2147483647 h 226"/>
              <a:gd name="T76" fmla="*/ 2147483647 w 225"/>
              <a:gd name="T77" fmla="*/ 2147483647 h 226"/>
              <a:gd name="T78" fmla="*/ 2147483647 w 225"/>
              <a:gd name="T79" fmla="*/ 2147483647 h 226"/>
              <a:gd name="T80" fmla="*/ 2147483647 w 225"/>
              <a:gd name="T81" fmla="*/ 2147483647 h 226"/>
              <a:gd name="T82" fmla="*/ 2147483647 w 225"/>
              <a:gd name="T83" fmla="*/ 2147483647 h 226"/>
              <a:gd name="T84" fmla="*/ 2147483647 w 225"/>
              <a:gd name="T85" fmla="*/ 2147483647 h 226"/>
              <a:gd name="T86" fmla="*/ 2147483647 w 225"/>
              <a:gd name="T87" fmla="*/ 2147483647 h 226"/>
              <a:gd name="T88" fmla="*/ 2147483647 w 225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5" h="226">
                <a:moveTo>
                  <a:pt x="225" y="113"/>
                </a:moveTo>
                <a:lnTo>
                  <a:pt x="224" y="129"/>
                </a:lnTo>
                <a:lnTo>
                  <a:pt x="221" y="145"/>
                </a:lnTo>
                <a:lnTo>
                  <a:pt x="215" y="160"/>
                </a:lnTo>
                <a:lnTo>
                  <a:pt x="207" y="174"/>
                </a:lnTo>
                <a:lnTo>
                  <a:pt x="198" y="187"/>
                </a:lnTo>
                <a:lnTo>
                  <a:pt x="186" y="198"/>
                </a:lnTo>
                <a:lnTo>
                  <a:pt x="174" y="207"/>
                </a:lnTo>
                <a:lnTo>
                  <a:pt x="159" y="215"/>
                </a:lnTo>
                <a:lnTo>
                  <a:pt x="144" y="221"/>
                </a:lnTo>
                <a:lnTo>
                  <a:pt x="129" y="225"/>
                </a:lnTo>
                <a:lnTo>
                  <a:pt x="113" y="226"/>
                </a:lnTo>
                <a:lnTo>
                  <a:pt x="96" y="225"/>
                </a:lnTo>
                <a:lnTo>
                  <a:pt x="80" y="221"/>
                </a:lnTo>
                <a:lnTo>
                  <a:pt x="65" y="215"/>
                </a:lnTo>
                <a:lnTo>
                  <a:pt x="51" y="207"/>
                </a:lnTo>
                <a:lnTo>
                  <a:pt x="39" y="198"/>
                </a:lnTo>
                <a:lnTo>
                  <a:pt x="27" y="187"/>
                </a:lnTo>
                <a:lnTo>
                  <a:pt x="17" y="174"/>
                </a:lnTo>
                <a:lnTo>
                  <a:pt x="10" y="160"/>
                </a:lnTo>
                <a:lnTo>
                  <a:pt x="4" y="145"/>
                </a:lnTo>
                <a:lnTo>
                  <a:pt x="1" y="129"/>
                </a:lnTo>
                <a:lnTo>
                  <a:pt x="0" y="113"/>
                </a:lnTo>
                <a:lnTo>
                  <a:pt x="1" y="97"/>
                </a:lnTo>
                <a:lnTo>
                  <a:pt x="4" y="81"/>
                </a:lnTo>
                <a:lnTo>
                  <a:pt x="10" y="66"/>
                </a:lnTo>
                <a:lnTo>
                  <a:pt x="17" y="52"/>
                </a:lnTo>
                <a:lnTo>
                  <a:pt x="27" y="39"/>
                </a:lnTo>
                <a:lnTo>
                  <a:pt x="39" y="28"/>
                </a:lnTo>
                <a:lnTo>
                  <a:pt x="51" y="18"/>
                </a:lnTo>
                <a:lnTo>
                  <a:pt x="65" y="10"/>
                </a:lnTo>
                <a:lnTo>
                  <a:pt x="80" y="5"/>
                </a:lnTo>
                <a:lnTo>
                  <a:pt x="96" y="1"/>
                </a:lnTo>
                <a:lnTo>
                  <a:pt x="113" y="0"/>
                </a:lnTo>
                <a:lnTo>
                  <a:pt x="129" y="1"/>
                </a:lnTo>
                <a:lnTo>
                  <a:pt x="144" y="5"/>
                </a:lnTo>
                <a:lnTo>
                  <a:pt x="159" y="10"/>
                </a:lnTo>
                <a:lnTo>
                  <a:pt x="174" y="18"/>
                </a:lnTo>
                <a:lnTo>
                  <a:pt x="186" y="28"/>
                </a:lnTo>
                <a:lnTo>
                  <a:pt x="198" y="39"/>
                </a:lnTo>
                <a:lnTo>
                  <a:pt x="207" y="52"/>
                </a:lnTo>
                <a:lnTo>
                  <a:pt x="215" y="66"/>
                </a:lnTo>
                <a:lnTo>
                  <a:pt x="221" y="81"/>
                </a:lnTo>
                <a:lnTo>
                  <a:pt x="224" y="97"/>
                </a:lnTo>
                <a:lnTo>
                  <a:pt x="225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9" name="Freeform 24"/>
          <p:cNvSpPr>
            <a:spLocks/>
          </p:cNvSpPr>
          <p:nvPr/>
        </p:nvSpPr>
        <p:spPr bwMode="auto">
          <a:xfrm>
            <a:off x="2657475" y="2105025"/>
            <a:ext cx="119063" cy="119063"/>
          </a:xfrm>
          <a:custGeom>
            <a:avLst/>
            <a:gdLst>
              <a:gd name="T0" fmla="*/ 2147483647 w 226"/>
              <a:gd name="T1" fmla="*/ 2147483647 h 226"/>
              <a:gd name="T2" fmla="*/ 2147483647 w 226"/>
              <a:gd name="T3" fmla="*/ 2147483647 h 226"/>
              <a:gd name="T4" fmla="*/ 2147483647 w 226"/>
              <a:gd name="T5" fmla="*/ 2147483647 h 226"/>
              <a:gd name="T6" fmla="*/ 2147483647 w 226"/>
              <a:gd name="T7" fmla="*/ 2147483647 h 226"/>
              <a:gd name="T8" fmla="*/ 2147483647 w 226"/>
              <a:gd name="T9" fmla="*/ 2147483647 h 226"/>
              <a:gd name="T10" fmla="*/ 2147483647 w 226"/>
              <a:gd name="T11" fmla="*/ 2147483647 h 226"/>
              <a:gd name="T12" fmla="*/ 2147483647 w 226"/>
              <a:gd name="T13" fmla="*/ 2147483647 h 226"/>
              <a:gd name="T14" fmla="*/ 2147483647 w 226"/>
              <a:gd name="T15" fmla="*/ 2147483647 h 226"/>
              <a:gd name="T16" fmla="*/ 2147483647 w 226"/>
              <a:gd name="T17" fmla="*/ 2147483647 h 226"/>
              <a:gd name="T18" fmla="*/ 2147483647 w 226"/>
              <a:gd name="T19" fmla="*/ 2147483647 h 226"/>
              <a:gd name="T20" fmla="*/ 2147483647 w 226"/>
              <a:gd name="T21" fmla="*/ 2147483647 h 226"/>
              <a:gd name="T22" fmla="*/ 2147483647 w 226"/>
              <a:gd name="T23" fmla="*/ 2147483647 h 226"/>
              <a:gd name="T24" fmla="*/ 2147483647 w 226"/>
              <a:gd name="T25" fmla="*/ 2147483647 h 226"/>
              <a:gd name="T26" fmla="*/ 2147483647 w 226"/>
              <a:gd name="T27" fmla="*/ 2147483647 h 226"/>
              <a:gd name="T28" fmla="*/ 2147483647 w 226"/>
              <a:gd name="T29" fmla="*/ 2147483647 h 226"/>
              <a:gd name="T30" fmla="*/ 2147483647 w 226"/>
              <a:gd name="T31" fmla="*/ 2147483647 h 226"/>
              <a:gd name="T32" fmla="*/ 2147483647 w 226"/>
              <a:gd name="T33" fmla="*/ 2147483647 h 226"/>
              <a:gd name="T34" fmla="*/ 2147483647 w 226"/>
              <a:gd name="T35" fmla="*/ 2147483647 h 226"/>
              <a:gd name="T36" fmla="*/ 2147483647 w 226"/>
              <a:gd name="T37" fmla="*/ 2147483647 h 226"/>
              <a:gd name="T38" fmla="*/ 1608385716 w 226"/>
              <a:gd name="T39" fmla="*/ 2147483647 h 226"/>
              <a:gd name="T40" fmla="*/ 731058937 w 226"/>
              <a:gd name="T41" fmla="*/ 2147483647 h 226"/>
              <a:gd name="T42" fmla="*/ 292534630 w 226"/>
              <a:gd name="T43" fmla="*/ 2147483647 h 226"/>
              <a:gd name="T44" fmla="*/ 0 w 226"/>
              <a:gd name="T45" fmla="*/ 2147483647 h 226"/>
              <a:gd name="T46" fmla="*/ 292534630 w 226"/>
              <a:gd name="T47" fmla="*/ 2147483647 h 226"/>
              <a:gd name="T48" fmla="*/ 731058937 w 226"/>
              <a:gd name="T49" fmla="*/ 2147483647 h 226"/>
              <a:gd name="T50" fmla="*/ 1608385716 w 226"/>
              <a:gd name="T51" fmla="*/ 2147483647 h 226"/>
              <a:gd name="T52" fmla="*/ 2147483647 w 226"/>
              <a:gd name="T53" fmla="*/ 2147483647 h 226"/>
              <a:gd name="T54" fmla="*/ 2147483647 w 226"/>
              <a:gd name="T55" fmla="*/ 2147483647 h 226"/>
              <a:gd name="T56" fmla="*/ 2147483647 w 226"/>
              <a:gd name="T57" fmla="*/ 2147483647 h 226"/>
              <a:gd name="T58" fmla="*/ 2147483647 w 226"/>
              <a:gd name="T59" fmla="*/ 2147483647 h 226"/>
              <a:gd name="T60" fmla="*/ 2147483647 w 226"/>
              <a:gd name="T61" fmla="*/ 1462118401 h 226"/>
              <a:gd name="T62" fmla="*/ 2147483647 w 226"/>
              <a:gd name="T63" fmla="*/ 731058937 h 226"/>
              <a:gd name="T64" fmla="*/ 2147483647 w 226"/>
              <a:gd name="T65" fmla="*/ 146267315 h 226"/>
              <a:gd name="T66" fmla="*/ 2147483647 w 226"/>
              <a:gd name="T67" fmla="*/ 0 h 226"/>
              <a:gd name="T68" fmla="*/ 2147483647 w 226"/>
              <a:gd name="T69" fmla="*/ 146267315 h 226"/>
              <a:gd name="T70" fmla="*/ 2147483647 w 226"/>
              <a:gd name="T71" fmla="*/ 731058937 h 226"/>
              <a:gd name="T72" fmla="*/ 2147483647 w 226"/>
              <a:gd name="T73" fmla="*/ 1462118401 h 226"/>
              <a:gd name="T74" fmla="*/ 2147483647 w 226"/>
              <a:gd name="T75" fmla="*/ 2147483647 h 226"/>
              <a:gd name="T76" fmla="*/ 2147483647 w 226"/>
              <a:gd name="T77" fmla="*/ 2147483647 h 226"/>
              <a:gd name="T78" fmla="*/ 2147483647 w 226"/>
              <a:gd name="T79" fmla="*/ 2147483647 h 226"/>
              <a:gd name="T80" fmla="*/ 2147483647 w 226"/>
              <a:gd name="T81" fmla="*/ 2147483647 h 226"/>
              <a:gd name="T82" fmla="*/ 2147483647 w 226"/>
              <a:gd name="T83" fmla="*/ 2147483647 h 226"/>
              <a:gd name="T84" fmla="*/ 2147483647 w 226"/>
              <a:gd name="T85" fmla="*/ 2147483647 h 226"/>
              <a:gd name="T86" fmla="*/ 2147483647 w 226"/>
              <a:gd name="T87" fmla="*/ 2147483647 h 226"/>
              <a:gd name="T88" fmla="*/ 2147483647 w 226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6" h="226">
                <a:moveTo>
                  <a:pt x="226" y="113"/>
                </a:moveTo>
                <a:lnTo>
                  <a:pt x="225" y="129"/>
                </a:lnTo>
                <a:lnTo>
                  <a:pt x="222" y="145"/>
                </a:lnTo>
                <a:lnTo>
                  <a:pt x="216" y="160"/>
                </a:lnTo>
                <a:lnTo>
                  <a:pt x="208" y="174"/>
                </a:lnTo>
                <a:lnTo>
                  <a:pt x="199" y="187"/>
                </a:lnTo>
                <a:lnTo>
                  <a:pt x="187" y="198"/>
                </a:lnTo>
                <a:lnTo>
                  <a:pt x="174" y="209"/>
                </a:lnTo>
                <a:lnTo>
                  <a:pt x="161" y="215"/>
                </a:lnTo>
                <a:lnTo>
                  <a:pt x="146" y="221"/>
                </a:lnTo>
                <a:lnTo>
                  <a:pt x="129" y="225"/>
                </a:lnTo>
                <a:lnTo>
                  <a:pt x="113" y="226"/>
                </a:lnTo>
                <a:lnTo>
                  <a:pt x="97" y="225"/>
                </a:lnTo>
                <a:lnTo>
                  <a:pt x="81" y="221"/>
                </a:lnTo>
                <a:lnTo>
                  <a:pt x="66" y="215"/>
                </a:lnTo>
                <a:lnTo>
                  <a:pt x="52" y="209"/>
                </a:lnTo>
                <a:lnTo>
                  <a:pt x="40" y="198"/>
                </a:lnTo>
                <a:lnTo>
                  <a:pt x="28" y="187"/>
                </a:lnTo>
                <a:lnTo>
                  <a:pt x="19" y="174"/>
                </a:lnTo>
                <a:lnTo>
                  <a:pt x="11" y="160"/>
                </a:lnTo>
                <a:lnTo>
                  <a:pt x="5" y="145"/>
                </a:lnTo>
                <a:lnTo>
                  <a:pt x="2" y="129"/>
                </a:lnTo>
                <a:lnTo>
                  <a:pt x="0" y="113"/>
                </a:lnTo>
                <a:lnTo>
                  <a:pt x="2" y="97"/>
                </a:lnTo>
                <a:lnTo>
                  <a:pt x="5" y="82"/>
                </a:lnTo>
                <a:lnTo>
                  <a:pt x="11" y="67"/>
                </a:lnTo>
                <a:lnTo>
                  <a:pt x="19" y="52"/>
                </a:lnTo>
                <a:lnTo>
                  <a:pt x="28" y="39"/>
                </a:lnTo>
                <a:lnTo>
                  <a:pt x="40" y="28"/>
                </a:lnTo>
                <a:lnTo>
                  <a:pt x="52" y="18"/>
                </a:lnTo>
                <a:lnTo>
                  <a:pt x="66" y="10"/>
                </a:lnTo>
                <a:lnTo>
                  <a:pt x="81" y="5"/>
                </a:lnTo>
                <a:lnTo>
                  <a:pt x="97" y="1"/>
                </a:lnTo>
                <a:lnTo>
                  <a:pt x="113" y="0"/>
                </a:lnTo>
                <a:lnTo>
                  <a:pt x="129" y="1"/>
                </a:lnTo>
                <a:lnTo>
                  <a:pt x="146" y="5"/>
                </a:lnTo>
                <a:lnTo>
                  <a:pt x="161" y="10"/>
                </a:lnTo>
                <a:lnTo>
                  <a:pt x="174" y="18"/>
                </a:lnTo>
                <a:lnTo>
                  <a:pt x="187" y="28"/>
                </a:lnTo>
                <a:lnTo>
                  <a:pt x="199" y="39"/>
                </a:lnTo>
                <a:lnTo>
                  <a:pt x="208" y="52"/>
                </a:lnTo>
                <a:lnTo>
                  <a:pt x="216" y="67"/>
                </a:lnTo>
                <a:lnTo>
                  <a:pt x="222" y="82"/>
                </a:lnTo>
                <a:lnTo>
                  <a:pt x="225" y="97"/>
                </a:lnTo>
                <a:lnTo>
                  <a:pt x="226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0" name="Line 25"/>
          <p:cNvSpPr>
            <a:spLocks noChangeShapeType="1"/>
          </p:cNvSpPr>
          <p:nvPr/>
        </p:nvSpPr>
        <p:spPr bwMode="auto">
          <a:xfrm>
            <a:off x="2782888" y="1906588"/>
            <a:ext cx="698500" cy="1412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1" name="Line 26"/>
          <p:cNvSpPr>
            <a:spLocks noChangeShapeType="1"/>
          </p:cNvSpPr>
          <p:nvPr/>
        </p:nvSpPr>
        <p:spPr bwMode="auto">
          <a:xfrm>
            <a:off x="2782888" y="1978025"/>
            <a:ext cx="708025" cy="144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2" name="Freeform 27"/>
          <p:cNvSpPr>
            <a:spLocks/>
          </p:cNvSpPr>
          <p:nvPr/>
        </p:nvSpPr>
        <p:spPr bwMode="auto">
          <a:xfrm>
            <a:off x="3457575" y="2047875"/>
            <a:ext cx="61913" cy="74613"/>
          </a:xfrm>
          <a:custGeom>
            <a:avLst/>
            <a:gdLst>
              <a:gd name="T0" fmla="*/ 2147483647 w 117"/>
              <a:gd name="T1" fmla="*/ 0 h 141"/>
              <a:gd name="T2" fmla="*/ 2147483647 w 117"/>
              <a:gd name="T3" fmla="*/ 592804518 h 141"/>
              <a:gd name="T4" fmla="*/ 2147483647 w 117"/>
              <a:gd name="T5" fmla="*/ 1333740713 h 141"/>
              <a:gd name="T6" fmla="*/ 2147483647 w 117"/>
              <a:gd name="T7" fmla="*/ 2147483647 h 141"/>
              <a:gd name="T8" fmla="*/ 2147483647 w 117"/>
              <a:gd name="T9" fmla="*/ 2147483647 h 141"/>
              <a:gd name="T10" fmla="*/ 2147483647 w 117"/>
              <a:gd name="T11" fmla="*/ 2147483647 h 141"/>
              <a:gd name="T12" fmla="*/ 1481876013 w 117"/>
              <a:gd name="T13" fmla="*/ 2147483647 h 141"/>
              <a:gd name="T14" fmla="*/ 1185332852 w 117"/>
              <a:gd name="T15" fmla="*/ 2147483647 h 141"/>
              <a:gd name="T16" fmla="*/ 592806392 w 117"/>
              <a:gd name="T17" fmla="*/ 2147483647 h 141"/>
              <a:gd name="T18" fmla="*/ 444674512 w 117"/>
              <a:gd name="T19" fmla="*/ 2147483647 h 141"/>
              <a:gd name="T20" fmla="*/ 148131350 w 117"/>
              <a:gd name="T21" fmla="*/ 2147483647 h 141"/>
              <a:gd name="T22" fmla="*/ 0 w 117"/>
              <a:gd name="T23" fmla="*/ 2147483647 h 141"/>
              <a:gd name="T24" fmla="*/ 0 w 117"/>
              <a:gd name="T25" fmla="*/ 2147483647 h 141"/>
              <a:gd name="T26" fmla="*/ 148131350 w 117"/>
              <a:gd name="T27" fmla="*/ 2147483647 h 141"/>
              <a:gd name="T28" fmla="*/ 444674512 w 117"/>
              <a:gd name="T29" fmla="*/ 2147483647 h 141"/>
              <a:gd name="T30" fmla="*/ 1037200972 w 117"/>
              <a:gd name="T31" fmla="*/ 2147483647 h 141"/>
              <a:gd name="T32" fmla="*/ 1630007364 w 117"/>
              <a:gd name="T33" fmla="*/ 2147483647 h 141"/>
              <a:gd name="T34" fmla="*/ 2147483647 w 117"/>
              <a:gd name="T35" fmla="*/ 2147483647 h 141"/>
              <a:gd name="T36" fmla="*/ 2147483647 w 117"/>
              <a:gd name="T37" fmla="*/ 2147483647 h 141"/>
              <a:gd name="T38" fmla="*/ 2147483647 w 117"/>
              <a:gd name="T39" fmla="*/ 2147483647 h 141"/>
              <a:gd name="T40" fmla="*/ 2147483647 w 117"/>
              <a:gd name="T41" fmla="*/ 2147483647 h 141"/>
              <a:gd name="T42" fmla="*/ 2147483647 w 117"/>
              <a:gd name="T43" fmla="*/ 2147483647 h 141"/>
              <a:gd name="T44" fmla="*/ 2147483647 w 117"/>
              <a:gd name="T45" fmla="*/ 2147483647 h 141"/>
              <a:gd name="T46" fmla="*/ 2147483647 w 117"/>
              <a:gd name="T47" fmla="*/ 2147483647 h 141"/>
              <a:gd name="T48" fmla="*/ 2147483647 w 117"/>
              <a:gd name="T49" fmla="*/ 2147483647 h 141"/>
              <a:gd name="T50" fmla="*/ 2147483647 w 117"/>
              <a:gd name="T51" fmla="*/ 2147483647 h 141"/>
              <a:gd name="T52" fmla="*/ 2147483647 w 117"/>
              <a:gd name="T53" fmla="*/ 2147483647 h 141"/>
              <a:gd name="T54" fmla="*/ 2147483647 w 117"/>
              <a:gd name="T55" fmla="*/ 2147483647 h 141"/>
              <a:gd name="T56" fmla="*/ 2147483647 w 117"/>
              <a:gd name="T57" fmla="*/ 2147483647 h 141"/>
              <a:gd name="T58" fmla="*/ 2147483647 w 117"/>
              <a:gd name="T59" fmla="*/ 2147483647 h 141"/>
              <a:gd name="T60" fmla="*/ 2147483647 w 117"/>
              <a:gd name="T61" fmla="*/ 2147483647 h 141"/>
              <a:gd name="T62" fmla="*/ 2147483647 w 117"/>
              <a:gd name="T63" fmla="*/ 2147483647 h 141"/>
              <a:gd name="T64" fmla="*/ 2147483647 w 117"/>
              <a:gd name="T65" fmla="*/ 2147483647 h 141"/>
              <a:gd name="T66" fmla="*/ 2147483647 w 117"/>
              <a:gd name="T67" fmla="*/ 2147483647 h 141"/>
              <a:gd name="T68" fmla="*/ 2147483647 w 117"/>
              <a:gd name="T69" fmla="*/ 2147483647 h 141"/>
              <a:gd name="T70" fmla="*/ 2147483647 w 117"/>
              <a:gd name="T71" fmla="*/ 2147483647 h 141"/>
              <a:gd name="T72" fmla="*/ 2147483647 w 117"/>
              <a:gd name="T73" fmla="*/ 2147483647 h 141"/>
              <a:gd name="T74" fmla="*/ 2147483647 w 117"/>
              <a:gd name="T75" fmla="*/ 2147483647 h 141"/>
              <a:gd name="T76" fmla="*/ 2147483647 w 117"/>
              <a:gd name="T77" fmla="*/ 2147483647 h 141"/>
              <a:gd name="T78" fmla="*/ 2147483647 w 117"/>
              <a:gd name="T79" fmla="*/ 2147483647 h 141"/>
              <a:gd name="T80" fmla="*/ 2147483647 w 117"/>
              <a:gd name="T81" fmla="*/ 2147483647 h 141"/>
              <a:gd name="T82" fmla="*/ 2147483647 w 117"/>
              <a:gd name="T83" fmla="*/ 2147483647 h 141"/>
              <a:gd name="T84" fmla="*/ 2147483647 w 117"/>
              <a:gd name="T85" fmla="*/ 2147483647 h 141"/>
              <a:gd name="T86" fmla="*/ 2147483647 w 117"/>
              <a:gd name="T87" fmla="*/ 2147483647 h 141"/>
              <a:gd name="T88" fmla="*/ 2147483647 w 117"/>
              <a:gd name="T89" fmla="*/ 2147483647 h 141"/>
              <a:gd name="T90" fmla="*/ 2147483647 w 117"/>
              <a:gd name="T91" fmla="*/ 2147483647 h 141"/>
              <a:gd name="T92" fmla="*/ 2147483647 w 117"/>
              <a:gd name="T93" fmla="*/ 1630003006 h 141"/>
              <a:gd name="T94" fmla="*/ 2147483647 w 117"/>
              <a:gd name="T95" fmla="*/ 740935665 h 141"/>
              <a:gd name="T96" fmla="*/ 2147483647 w 117"/>
              <a:gd name="T97" fmla="*/ 0 h 1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7" h="141">
                <a:moveTo>
                  <a:pt x="46" y="0"/>
                </a:moveTo>
                <a:lnTo>
                  <a:pt x="40" y="4"/>
                </a:lnTo>
                <a:lnTo>
                  <a:pt x="33" y="9"/>
                </a:lnTo>
                <a:lnTo>
                  <a:pt x="26" y="15"/>
                </a:lnTo>
                <a:lnTo>
                  <a:pt x="21" y="19"/>
                </a:lnTo>
                <a:lnTo>
                  <a:pt x="15" y="25"/>
                </a:lnTo>
                <a:lnTo>
                  <a:pt x="10" y="31"/>
                </a:lnTo>
                <a:lnTo>
                  <a:pt x="8" y="35"/>
                </a:lnTo>
                <a:lnTo>
                  <a:pt x="4" y="40"/>
                </a:lnTo>
                <a:lnTo>
                  <a:pt x="3" y="45"/>
                </a:lnTo>
                <a:lnTo>
                  <a:pt x="1" y="49"/>
                </a:lnTo>
                <a:lnTo>
                  <a:pt x="0" y="56"/>
                </a:lnTo>
                <a:lnTo>
                  <a:pt x="0" y="62"/>
                </a:lnTo>
                <a:lnTo>
                  <a:pt x="1" y="69"/>
                </a:lnTo>
                <a:lnTo>
                  <a:pt x="3" y="76"/>
                </a:lnTo>
                <a:lnTo>
                  <a:pt x="7" y="83"/>
                </a:lnTo>
                <a:lnTo>
                  <a:pt x="11" y="91"/>
                </a:lnTo>
                <a:lnTo>
                  <a:pt x="16" y="99"/>
                </a:lnTo>
                <a:lnTo>
                  <a:pt x="23" y="107"/>
                </a:lnTo>
                <a:lnTo>
                  <a:pt x="30" y="115"/>
                </a:lnTo>
                <a:lnTo>
                  <a:pt x="38" y="122"/>
                </a:lnTo>
                <a:lnTo>
                  <a:pt x="46" y="129"/>
                </a:lnTo>
                <a:lnTo>
                  <a:pt x="55" y="136"/>
                </a:lnTo>
                <a:lnTo>
                  <a:pt x="63" y="141"/>
                </a:lnTo>
                <a:lnTo>
                  <a:pt x="71" y="137"/>
                </a:lnTo>
                <a:lnTo>
                  <a:pt x="78" y="133"/>
                </a:lnTo>
                <a:lnTo>
                  <a:pt x="86" y="129"/>
                </a:lnTo>
                <a:lnTo>
                  <a:pt x="93" y="124"/>
                </a:lnTo>
                <a:lnTo>
                  <a:pt x="99" y="118"/>
                </a:lnTo>
                <a:lnTo>
                  <a:pt x="105" y="113"/>
                </a:lnTo>
                <a:lnTo>
                  <a:pt x="108" y="109"/>
                </a:lnTo>
                <a:lnTo>
                  <a:pt x="112" y="105"/>
                </a:lnTo>
                <a:lnTo>
                  <a:pt x="114" y="100"/>
                </a:lnTo>
                <a:lnTo>
                  <a:pt x="116" y="95"/>
                </a:lnTo>
                <a:lnTo>
                  <a:pt x="117" y="90"/>
                </a:lnTo>
                <a:lnTo>
                  <a:pt x="117" y="84"/>
                </a:lnTo>
                <a:lnTo>
                  <a:pt x="117" y="78"/>
                </a:lnTo>
                <a:lnTo>
                  <a:pt x="116" y="72"/>
                </a:lnTo>
                <a:lnTo>
                  <a:pt x="114" y="67"/>
                </a:lnTo>
                <a:lnTo>
                  <a:pt x="112" y="61"/>
                </a:lnTo>
                <a:lnTo>
                  <a:pt x="107" y="53"/>
                </a:lnTo>
                <a:lnTo>
                  <a:pt x="102" y="46"/>
                </a:lnTo>
                <a:lnTo>
                  <a:pt x="97" y="39"/>
                </a:lnTo>
                <a:lnTo>
                  <a:pt x="91" y="32"/>
                </a:lnTo>
                <a:lnTo>
                  <a:pt x="84" y="26"/>
                </a:lnTo>
                <a:lnTo>
                  <a:pt x="75" y="18"/>
                </a:lnTo>
                <a:lnTo>
                  <a:pt x="65" y="11"/>
                </a:lnTo>
                <a:lnTo>
                  <a:pt x="56" y="5"/>
                </a:lnTo>
                <a:lnTo>
                  <a:pt x="4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3" name="Freeform 28"/>
          <p:cNvSpPr>
            <a:spLocks/>
          </p:cNvSpPr>
          <p:nvPr/>
        </p:nvSpPr>
        <p:spPr bwMode="auto">
          <a:xfrm>
            <a:off x="3481388" y="2047875"/>
            <a:ext cx="38100" cy="74613"/>
          </a:xfrm>
          <a:custGeom>
            <a:avLst/>
            <a:gdLst>
              <a:gd name="T0" fmla="*/ 0 w 71"/>
              <a:gd name="T1" fmla="*/ 0 h 141"/>
              <a:gd name="T2" fmla="*/ 1545197015 w 71"/>
              <a:gd name="T3" fmla="*/ 740935665 h 141"/>
              <a:gd name="T4" fmla="*/ 2147483647 w 71"/>
              <a:gd name="T5" fmla="*/ 1630003006 h 141"/>
              <a:gd name="T6" fmla="*/ 2147483647 w 71"/>
              <a:gd name="T7" fmla="*/ 2147483647 h 141"/>
              <a:gd name="T8" fmla="*/ 2147483647 w 71"/>
              <a:gd name="T9" fmla="*/ 2147483647 h 141"/>
              <a:gd name="T10" fmla="*/ 2147483647 w 71"/>
              <a:gd name="T11" fmla="*/ 2147483647 h 141"/>
              <a:gd name="T12" fmla="*/ 2147483647 w 71"/>
              <a:gd name="T13" fmla="*/ 2147483647 h 141"/>
              <a:gd name="T14" fmla="*/ 2147483647 w 71"/>
              <a:gd name="T15" fmla="*/ 2147483647 h 141"/>
              <a:gd name="T16" fmla="*/ 2147483647 w 71"/>
              <a:gd name="T17" fmla="*/ 2147483647 h 141"/>
              <a:gd name="T18" fmla="*/ 2147483647 w 71"/>
              <a:gd name="T19" fmla="*/ 2147483647 h 141"/>
              <a:gd name="T20" fmla="*/ 2147483647 w 71"/>
              <a:gd name="T21" fmla="*/ 2147483647 h 141"/>
              <a:gd name="T22" fmla="*/ 2147483647 w 71"/>
              <a:gd name="T23" fmla="*/ 2147483647 h 141"/>
              <a:gd name="T24" fmla="*/ 2147483647 w 71"/>
              <a:gd name="T25" fmla="*/ 2147483647 h 141"/>
              <a:gd name="T26" fmla="*/ 2147483647 w 71"/>
              <a:gd name="T27" fmla="*/ 2147483647 h 141"/>
              <a:gd name="T28" fmla="*/ 2147483647 w 71"/>
              <a:gd name="T29" fmla="*/ 2147483647 h 141"/>
              <a:gd name="T30" fmla="*/ 2147483647 w 71"/>
              <a:gd name="T31" fmla="*/ 2147483647 h 141"/>
              <a:gd name="T32" fmla="*/ 2147483647 w 71"/>
              <a:gd name="T33" fmla="*/ 2147483647 h 141"/>
              <a:gd name="T34" fmla="*/ 2147483647 w 71"/>
              <a:gd name="T35" fmla="*/ 2147483647 h 141"/>
              <a:gd name="T36" fmla="*/ 2147483647 w 71"/>
              <a:gd name="T37" fmla="*/ 2147483647 h 141"/>
              <a:gd name="T38" fmla="*/ 2147483647 w 71"/>
              <a:gd name="T39" fmla="*/ 2147483647 h 141"/>
              <a:gd name="T40" fmla="*/ 2147483647 w 71"/>
              <a:gd name="T41" fmla="*/ 2147483647 h 141"/>
              <a:gd name="T42" fmla="*/ 2147483647 w 71"/>
              <a:gd name="T43" fmla="*/ 2147483647 h 141"/>
              <a:gd name="T44" fmla="*/ 2147483647 w 71"/>
              <a:gd name="T45" fmla="*/ 2147483647 h 1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1" h="141">
                <a:moveTo>
                  <a:pt x="0" y="0"/>
                </a:moveTo>
                <a:lnTo>
                  <a:pt x="10" y="5"/>
                </a:lnTo>
                <a:lnTo>
                  <a:pt x="19" y="11"/>
                </a:lnTo>
                <a:lnTo>
                  <a:pt x="29" y="18"/>
                </a:lnTo>
                <a:lnTo>
                  <a:pt x="38" y="26"/>
                </a:lnTo>
                <a:lnTo>
                  <a:pt x="46" y="33"/>
                </a:lnTo>
                <a:lnTo>
                  <a:pt x="52" y="41"/>
                </a:lnTo>
                <a:lnTo>
                  <a:pt x="59" y="49"/>
                </a:lnTo>
                <a:lnTo>
                  <a:pt x="63" y="57"/>
                </a:lnTo>
                <a:lnTo>
                  <a:pt x="67" y="65"/>
                </a:lnTo>
                <a:lnTo>
                  <a:pt x="70" y="73"/>
                </a:lnTo>
                <a:lnTo>
                  <a:pt x="71" y="81"/>
                </a:lnTo>
                <a:lnTo>
                  <a:pt x="71" y="88"/>
                </a:lnTo>
                <a:lnTo>
                  <a:pt x="70" y="95"/>
                </a:lnTo>
                <a:lnTo>
                  <a:pt x="68" y="101"/>
                </a:lnTo>
                <a:lnTo>
                  <a:pt x="63" y="107"/>
                </a:lnTo>
                <a:lnTo>
                  <a:pt x="59" y="113"/>
                </a:lnTo>
                <a:lnTo>
                  <a:pt x="53" y="118"/>
                </a:lnTo>
                <a:lnTo>
                  <a:pt x="47" y="123"/>
                </a:lnTo>
                <a:lnTo>
                  <a:pt x="40" y="129"/>
                </a:lnTo>
                <a:lnTo>
                  <a:pt x="32" y="133"/>
                </a:lnTo>
                <a:lnTo>
                  <a:pt x="25" y="137"/>
                </a:lnTo>
                <a:lnTo>
                  <a:pt x="17" y="141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4" name="Freeform 29"/>
          <p:cNvSpPr>
            <a:spLocks/>
          </p:cNvSpPr>
          <p:nvPr/>
        </p:nvSpPr>
        <p:spPr bwMode="auto">
          <a:xfrm>
            <a:off x="3457575" y="2047875"/>
            <a:ext cx="33338" cy="74613"/>
          </a:xfrm>
          <a:custGeom>
            <a:avLst/>
            <a:gdLst>
              <a:gd name="T0" fmla="*/ 2147483647 w 63"/>
              <a:gd name="T1" fmla="*/ 0 h 141"/>
              <a:gd name="T2" fmla="*/ 2147483647 w 63"/>
              <a:gd name="T3" fmla="*/ 592804518 h 141"/>
              <a:gd name="T4" fmla="*/ 2147483647 w 63"/>
              <a:gd name="T5" fmla="*/ 1333740713 h 141"/>
              <a:gd name="T6" fmla="*/ 2147483647 w 63"/>
              <a:gd name="T7" fmla="*/ 2147483647 h 141"/>
              <a:gd name="T8" fmla="*/ 2147483647 w 63"/>
              <a:gd name="T9" fmla="*/ 2147483647 h 141"/>
              <a:gd name="T10" fmla="*/ 2147483647 w 63"/>
              <a:gd name="T11" fmla="*/ 2147483647 h 141"/>
              <a:gd name="T12" fmla="*/ 1481896325 w 63"/>
              <a:gd name="T13" fmla="*/ 2147483647 h 141"/>
              <a:gd name="T14" fmla="*/ 1037215560 w 63"/>
              <a:gd name="T15" fmla="*/ 2147483647 h 141"/>
              <a:gd name="T16" fmla="*/ 444680765 w 63"/>
              <a:gd name="T17" fmla="*/ 2147483647 h 141"/>
              <a:gd name="T18" fmla="*/ 148133434 w 63"/>
              <a:gd name="T19" fmla="*/ 2147483647 h 141"/>
              <a:gd name="T20" fmla="*/ 0 w 63"/>
              <a:gd name="T21" fmla="*/ 2147483647 h 141"/>
              <a:gd name="T22" fmla="*/ 0 w 63"/>
              <a:gd name="T23" fmla="*/ 2147483647 h 141"/>
              <a:gd name="T24" fmla="*/ 296267398 w 63"/>
              <a:gd name="T25" fmla="*/ 2147483647 h 141"/>
              <a:gd name="T26" fmla="*/ 592814728 w 63"/>
              <a:gd name="T27" fmla="*/ 2147483647 h 141"/>
              <a:gd name="T28" fmla="*/ 1185348994 w 63"/>
              <a:gd name="T29" fmla="*/ 2147483647 h 141"/>
              <a:gd name="T30" fmla="*/ 1778163723 w 63"/>
              <a:gd name="T31" fmla="*/ 2147483647 h 141"/>
              <a:gd name="T32" fmla="*/ 2147483647 w 63"/>
              <a:gd name="T33" fmla="*/ 2147483647 h 141"/>
              <a:gd name="T34" fmla="*/ 2147483647 w 63"/>
              <a:gd name="T35" fmla="*/ 2147483647 h 141"/>
              <a:gd name="T36" fmla="*/ 2147483647 w 63"/>
              <a:gd name="T37" fmla="*/ 2147483647 h 141"/>
              <a:gd name="T38" fmla="*/ 2147483647 w 63"/>
              <a:gd name="T39" fmla="*/ 2147483647 h 141"/>
              <a:gd name="T40" fmla="*/ 2147483647 w 63"/>
              <a:gd name="T41" fmla="*/ 2147483647 h 141"/>
              <a:gd name="T42" fmla="*/ 2147483647 w 63"/>
              <a:gd name="T43" fmla="*/ 2147483647 h 141"/>
              <a:gd name="T44" fmla="*/ 2147483647 w 63"/>
              <a:gd name="T45" fmla="*/ 2147483647 h 1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" h="141">
                <a:moveTo>
                  <a:pt x="46" y="0"/>
                </a:moveTo>
                <a:lnTo>
                  <a:pt x="40" y="4"/>
                </a:lnTo>
                <a:lnTo>
                  <a:pt x="33" y="9"/>
                </a:lnTo>
                <a:lnTo>
                  <a:pt x="26" y="15"/>
                </a:lnTo>
                <a:lnTo>
                  <a:pt x="21" y="19"/>
                </a:lnTo>
                <a:lnTo>
                  <a:pt x="15" y="25"/>
                </a:lnTo>
                <a:lnTo>
                  <a:pt x="10" y="31"/>
                </a:lnTo>
                <a:lnTo>
                  <a:pt x="7" y="37"/>
                </a:lnTo>
                <a:lnTo>
                  <a:pt x="3" y="42"/>
                </a:lnTo>
                <a:lnTo>
                  <a:pt x="1" y="49"/>
                </a:lnTo>
                <a:lnTo>
                  <a:pt x="0" y="55"/>
                </a:lnTo>
                <a:lnTo>
                  <a:pt x="0" y="62"/>
                </a:lnTo>
                <a:lnTo>
                  <a:pt x="2" y="70"/>
                </a:lnTo>
                <a:lnTo>
                  <a:pt x="4" y="78"/>
                </a:lnTo>
                <a:lnTo>
                  <a:pt x="8" y="85"/>
                </a:lnTo>
                <a:lnTo>
                  <a:pt x="12" y="93"/>
                </a:lnTo>
                <a:lnTo>
                  <a:pt x="17" y="101"/>
                </a:lnTo>
                <a:lnTo>
                  <a:pt x="24" y="108"/>
                </a:lnTo>
                <a:lnTo>
                  <a:pt x="30" y="115"/>
                </a:lnTo>
                <a:lnTo>
                  <a:pt x="38" y="122"/>
                </a:lnTo>
                <a:lnTo>
                  <a:pt x="46" y="129"/>
                </a:lnTo>
                <a:lnTo>
                  <a:pt x="55" y="136"/>
                </a:lnTo>
                <a:lnTo>
                  <a:pt x="63" y="141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5" name="Line 30"/>
          <p:cNvSpPr>
            <a:spLocks noChangeShapeType="1"/>
          </p:cNvSpPr>
          <p:nvPr/>
        </p:nvSpPr>
        <p:spPr bwMode="auto">
          <a:xfrm>
            <a:off x="3498850" y="2116138"/>
            <a:ext cx="0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6" name="Freeform 31"/>
          <p:cNvSpPr>
            <a:spLocks/>
          </p:cNvSpPr>
          <p:nvPr/>
        </p:nvSpPr>
        <p:spPr bwMode="auto">
          <a:xfrm>
            <a:off x="3481388" y="2182813"/>
            <a:ext cx="34925" cy="203200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7" name="Line 32"/>
          <p:cNvSpPr>
            <a:spLocks noChangeShapeType="1"/>
          </p:cNvSpPr>
          <p:nvPr/>
        </p:nvSpPr>
        <p:spPr bwMode="auto">
          <a:xfrm flipH="1" flipV="1">
            <a:off x="3481388" y="2182813"/>
            <a:ext cx="17462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8" name="Line 33"/>
          <p:cNvSpPr>
            <a:spLocks noChangeShapeType="1"/>
          </p:cNvSpPr>
          <p:nvPr/>
        </p:nvSpPr>
        <p:spPr bwMode="auto">
          <a:xfrm flipV="1">
            <a:off x="3498850" y="2182813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9" name="Freeform 34"/>
          <p:cNvSpPr>
            <a:spLocks noEditPoints="1"/>
          </p:cNvSpPr>
          <p:nvPr/>
        </p:nvSpPr>
        <p:spPr bwMode="auto">
          <a:xfrm>
            <a:off x="3273425" y="2449513"/>
            <a:ext cx="481013" cy="223837"/>
          </a:xfrm>
          <a:custGeom>
            <a:avLst/>
            <a:gdLst>
              <a:gd name="T0" fmla="*/ 2147483647 w 909"/>
              <a:gd name="T1" fmla="*/ 2147483647 h 425"/>
              <a:gd name="T2" fmla="*/ 2147483647 w 909"/>
              <a:gd name="T3" fmla="*/ 2147483647 h 425"/>
              <a:gd name="T4" fmla="*/ 2147483647 w 909"/>
              <a:gd name="T5" fmla="*/ 0 h 425"/>
              <a:gd name="T6" fmla="*/ 2147483647 w 909"/>
              <a:gd name="T7" fmla="*/ 0 h 425"/>
              <a:gd name="T8" fmla="*/ 2147483647 w 909"/>
              <a:gd name="T9" fmla="*/ 0 h 425"/>
              <a:gd name="T10" fmla="*/ 0 w 909"/>
              <a:gd name="T11" fmla="*/ 2147483647 h 425"/>
              <a:gd name="T12" fmla="*/ 2147483647 w 909"/>
              <a:gd name="T13" fmla="*/ 2147483647 h 425"/>
              <a:gd name="T14" fmla="*/ 2147483647 w 909"/>
              <a:gd name="T15" fmla="*/ 2147483647 h 425"/>
              <a:gd name="T16" fmla="*/ 2147483647 w 909"/>
              <a:gd name="T17" fmla="*/ 2147483647 h 425"/>
              <a:gd name="T18" fmla="*/ 2147483647 w 909"/>
              <a:gd name="T19" fmla="*/ 2147483647 h 425"/>
              <a:gd name="T20" fmla="*/ 2147483647 w 909"/>
              <a:gd name="T21" fmla="*/ 2147483647 h 425"/>
              <a:gd name="T22" fmla="*/ 2147483647 w 909"/>
              <a:gd name="T23" fmla="*/ 2147483647 h 425"/>
              <a:gd name="T24" fmla="*/ 2147483647 w 909"/>
              <a:gd name="T25" fmla="*/ 2147483647 h 425"/>
              <a:gd name="T26" fmla="*/ 2147483647 w 909"/>
              <a:gd name="T27" fmla="*/ 2147483647 h 425"/>
              <a:gd name="T28" fmla="*/ 2147483647 w 909"/>
              <a:gd name="T29" fmla="*/ 2147483647 h 425"/>
              <a:gd name="T30" fmla="*/ 2147483647 w 909"/>
              <a:gd name="T31" fmla="*/ 2147483647 h 425"/>
              <a:gd name="T32" fmla="*/ 2147483647 w 909"/>
              <a:gd name="T33" fmla="*/ 2147483647 h 425"/>
              <a:gd name="T34" fmla="*/ 2147483647 w 909"/>
              <a:gd name="T35" fmla="*/ 2147483647 h 425"/>
              <a:gd name="T36" fmla="*/ 2147483647 w 909"/>
              <a:gd name="T37" fmla="*/ 2147483647 h 425"/>
              <a:gd name="T38" fmla="*/ 2147483647 w 909"/>
              <a:gd name="T39" fmla="*/ 2147483647 h 425"/>
              <a:gd name="T40" fmla="*/ 2147483647 w 909"/>
              <a:gd name="T41" fmla="*/ 2147483647 h 425"/>
              <a:gd name="T42" fmla="*/ 2147483647 w 909"/>
              <a:gd name="T43" fmla="*/ 2147483647 h 425"/>
              <a:gd name="T44" fmla="*/ 2147483647 w 909"/>
              <a:gd name="T45" fmla="*/ 2147483647 h 425"/>
              <a:gd name="T46" fmla="*/ 2147483647 w 909"/>
              <a:gd name="T47" fmla="*/ 2147483647 h 425"/>
              <a:gd name="T48" fmla="*/ 2147483647 w 909"/>
              <a:gd name="T49" fmla="*/ 2147483647 h 425"/>
              <a:gd name="T50" fmla="*/ 2147483647 w 909"/>
              <a:gd name="T51" fmla="*/ 2147483647 h 425"/>
              <a:gd name="T52" fmla="*/ 2147483647 w 909"/>
              <a:gd name="T53" fmla="*/ 2147483647 h 425"/>
              <a:gd name="T54" fmla="*/ 2147483647 w 909"/>
              <a:gd name="T55" fmla="*/ 2147483647 h 425"/>
              <a:gd name="T56" fmla="*/ 2147483647 w 909"/>
              <a:gd name="T57" fmla="*/ 2147483647 h 425"/>
              <a:gd name="T58" fmla="*/ 2147483647 w 909"/>
              <a:gd name="T59" fmla="*/ 2147483647 h 425"/>
              <a:gd name="T60" fmla="*/ 2147483647 w 909"/>
              <a:gd name="T61" fmla="*/ 2147483647 h 425"/>
              <a:gd name="T62" fmla="*/ 2147483647 w 909"/>
              <a:gd name="T63" fmla="*/ 2147483647 h 425"/>
              <a:gd name="T64" fmla="*/ 2147483647 w 909"/>
              <a:gd name="T65" fmla="*/ 2147483647 h 425"/>
              <a:gd name="T66" fmla="*/ 2147483647 w 909"/>
              <a:gd name="T67" fmla="*/ 2147483647 h 425"/>
              <a:gd name="T68" fmla="*/ 2147483647 w 909"/>
              <a:gd name="T69" fmla="*/ 2147483647 h 425"/>
              <a:gd name="T70" fmla="*/ 2147483647 w 909"/>
              <a:gd name="T71" fmla="*/ 2147483647 h 425"/>
              <a:gd name="T72" fmla="*/ 2147483647 w 909"/>
              <a:gd name="T73" fmla="*/ 2147483647 h 425"/>
              <a:gd name="T74" fmla="*/ 2147483647 w 909"/>
              <a:gd name="T75" fmla="*/ 2147483647 h 425"/>
              <a:gd name="T76" fmla="*/ 2147483647 w 909"/>
              <a:gd name="T77" fmla="*/ 2147483647 h 425"/>
              <a:gd name="T78" fmla="*/ 2147483647 w 909"/>
              <a:gd name="T79" fmla="*/ 2147483647 h 4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09" h="425">
                <a:moveTo>
                  <a:pt x="426" y="425"/>
                </a:moveTo>
                <a:lnTo>
                  <a:pt x="455" y="425"/>
                </a:lnTo>
                <a:lnTo>
                  <a:pt x="483" y="425"/>
                </a:lnTo>
                <a:lnTo>
                  <a:pt x="909" y="425"/>
                </a:lnTo>
                <a:lnTo>
                  <a:pt x="909" y="185"/>
                </a:lnTo>
                <a:lnTo>
                  <a:pt x="736" y="0"/>
                </a:lnTo>
                <a:lnTo>
                  <a:pt x="483" y="0"/>
                </a:lnTo>
                <a:lnTo>
                  <a:pt x="455" y="0"/>
                </a:lnTo>
                <a:lnTo>
                  <a:pt x="426" y="0"/>
                </a:lnTo>
                <a:lnTo>
                  <a:pt x="173" y="0"/>
                </a:lnTo>
                <a:lnTo>
                  <a:pt x="0" y="185"/>
                </a:lnTo>
                <a:lnTo>
                  <a:pt x="0" y="425"/>
                </a:lnTo>
                <a:lnTo>
                  <a:pt x="426" y="425"/>
                </a:lnTo>
                <a:close/>
                <a:moveTo>
                  <a:pt x="331" y="243"/>
                </a:moveTo>
                <a:lnTo>
                  <a:pt x="329" y="254"/>
                </a:lnTo>
                <a:lnTo>
                  <a:pt x="326" y="267"/>
                </a:lnTo>
                <a:lnTo>
                  <a:pt x="320" y="277"/>
                </a:lnTo>
                <a:lnTo>
                  <a:pt x="312" y="288"/>
                </a:lnTo>
                <a:lnTo>
                  <a:pt x="303" y="296"/>
                </a:lnTo>
                <a:lnTo>
                  <a:pt x="293" y="302"/>
                </a:lnTo>
                <a:lnTo>
                  <a:pt x="281" y="306"/>
                </a:lnTo>
                <a:lnTo>
                  <a:pt x="268" y="307"/>
                </a:lnTo>
                <a:lnTo>
                  <a:pt x="256" y="307"/>
                </a:lnTo>
                <a:lnTo>
                  <a:pt x="244" y="304"/>
                </a:lnTo>
                <a:lnTo>
                  <a:pt x="233" y="299"/>
                </a:lnTo>
                <a:lnTo>
                  <a:pt x="222" y="291"/>
                </a:lnTo>
                <a:lnTo>
                  <a:pt x="214" y="283"/>
                </a:lnTo>
                <a:lnTo>
                  <a:pt x="207" y="273"/>
                </a:lnTo>
                <a:lnTo>
                  <a:pt x="203" y="261"/>
                </a:lnTo>
                <a:lnTo>
                  <a:pt x="200" y="249"/>
                </a:lnTo>
                <a:lnTo>
                  <a:pt x="200" y="236"/>
                </a:lnTo>
                <a:lnTo>
                  <a:pt x="203" y="224"/>
                </a:lnTo>
                <a:lnTo>
                  <a:pt x="207" y="213"/>
                </a:lnTo>
                <a:lnTo>
                  <a:pt x="214" y="203"/>
                </a:lnTo>
                <a:lnTo>
                  <a:pt x="222" y="193"/>
                </a:lnTo>
                <a:lnTo>
                  <a:pt x="233" y="186"/>
                </a:lnTo>
                <a:lnTo>
                  <a:pt x="244" y="181"/>
                </a:lnTo>
                <a:lnTo>
                  <a:pt x="256" y="178"/>
                </a:lnTo>
                <a:lnTo>
                  <a:pt x="268" y="177"/>
                </a:lnTo>
                <a:lnTo>
                  <a:pt x="281" y="180"/>
                </a:lnTo>
                <a:lnTo>
                  <a:pt x="293" y="183"/>
                </a:lnTo>
                <a:lnTo>
                  <a:pt x="303" y="190"/>
                </a:lnTo>
                <a:lnTo>
                  <a:pt x="312" y="198"/>
                </a:lnTo>
                <a:lnTo>
                  <a:pt x="320" y="207"/>
                </a:lnTo>
                <a:lnTo>
                  <a:pt x="326" y="219"/>
                </a:lnTo>
                <a:lnTo>
                  <a:pt x="329" y="230"/>
                </a:lnTo>
                <a:lnTo>
                  <a:pt x="331" y="243"/>
                </a:lnTo>
                <a:close/>
                <a:moveTo>
                  <a:pt x="708" y="243"/>
                </a:moveTo>
                <a:lnTo>
                  <a:pt x="707" y="254"/>
                </a:lnTo>
                <a:lnTo>
                  <a:pt x="704" y="267"/>
                </a:lnTo>
                <a:lnTo>
                  <a:pt x="698" y="277"/>
                </a:lnTo>
                <a:lnTo>
                  <a:pt x="691" y="288"/>
                </a:lnTo>
                <a:lnTo>
                  <a:pt x="681" y="296"/>
                </a:lnTo>
                <a:lnTo>
                  <a:pt x="670" y="302"/>
                </a:lnTo>
                <a:lnTo>
                  <a:pt x="659" y="306"/>
                </a:lnTo>
                <a:lnTo>
                  <a:pt x="646" y="307"/>
                </a:lnTo>
                <a:lnTo>
                  <a:pt x="635" y="307"/>
                </a:lnTo>
                <a:lnTo>
                  <a:pt x="622" y="304"/>
                </a:lnTo>
                <a:lnTo>
                  <a:pt x="610" y="299"/>
                </a:lnTo>
                <a:lnTo>
                  <a:pt x="601" y="291"/>
                </a:lnTo>
                <a:lnTo>
                  <a:pt x="592" y="283"/>
                </a:lnTo>
                <a:lnTo>
                  <a:pt x="585" y="273"/>
                </a:lnTo>
                <a:lnTo>
                  <a:pt x="581" y="261"/>
                </a:lnTo>
                <a:lnTo>
                  <a:pt x="578" y="249"/>
                </a:lnTo>
                <a:lnTo>
                  <a:pt x="578" y="236"/>
                </a:lnTo>
                <a:lnTo>
                  <a:pt x="581" y="224"/>
                </a:lnTo>
                <a:lnTo>
                  <a:pt x="585" y="213"/>
                </a:lnTo>
                <a:lnTo>
                  <a:pt x="592" y="203"/>
                </a:lnTo>
                <a:lnTo>
                  <a:pt x="601" y="193"/>
                </a:lnTo>
                <a:lnTo>
                  <a:pt x="610" y="186"/>
                </a:lnTo>
                <a:lnTo>
                  <a:pt x="622" y="181"/>
                </a:lnTo>
                <a:lnTo>
                  <a:pt x="635" y="178"/>
                </a:lnTo>
                <a:lnTo>
                  <a:pt x="646" y="177"/>
                </a:lnTo>
                <a:lnTo>
                  <a:pt x="659" y="180"/>
                </a:lnTo>
                <a:lnTo>
                  <a:pt x="670" y="183"/>
                </a:lnTo>
                <a:lnTo>
                  <a:pt x="681" y="190"/>
                </a:lnTo>
                <a:lnTo>
                  <a:pt x="691" y="198"/>
                </a:lnTo>
                <a:lnTo>
                  <a:pt x="698" y="207"/>
                </a:lnTo>
                <a:lnTo>
                  <a:pt x="704" y="219"/>
                </a:lnTo>
                <a:lnTo>
                  <a:pt x="707" y="230"/>
                </a:lnTo>
                <a:lnTo>
                  <a:pt x="708" y="243"/>
                </a:lnTo>
                <a:close/>
              </a:path>
            </a:pathLst>
          </a:custGeom>
          <a:solidFill>
            <a:srgbClr val="ACA899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0" name="Line 35"/>
          <p:cNvSpPr>
            <a:spLocks noChangeShapeType="1"/>
          </p:cNvSpPr>
          <p:nvPr/>
        </p:nvSpPr>
        <p:spPr bwMode="auto">
          <a:xfrm flipH="1">
            <a:off x="3363913" y="2449513"/>
            <a:ext cx="149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1" name="Line 36"/>
          <p:cNvSpPr>
            <a:spLocks noChangeShapeType="1"/>
          </p:cNvSpPr>
          <p:nvPr/>
        </p:nvSpPr>
        <p:spPr bwMode="auto">
          <a:xfrm flipH="1">
            <a:off x="3273425" y="2449513"/>
            <a:ext cx="90488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2" name="Line 37"/>
          <p:cNvSpPr>
            <a:spLocks noChangeShapeType="1"/>
          </p:cNvSpPr>
          <p:nvPr/>
        </p:nvSpPr>
        <p:spPr bwMode="auto">
          <a:xfrm>
            <a:off x="3273425" y="2546350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3" name="Line 38"/>
          <p:cNvSpPr>
            <a:spLocks noChangeShapeType="1"/>
          </p:cNvSpPr>
          <p:nvPr/>
        </p:nvSpPr>
        <p:spPr bwMode="auto">
          <a:xfrm>
            <a:off x="3273425" y="2673350"/>
            <a:ext cx="2397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4" name="Line 39"/>
          <p:cNvSpPr>
            <a:spLocks noChangeShapeType="1"/>
          </p:cNvSpPr>
          <p:nvPr/>
        </p:nvSpPr>
        <p:spPr bwMode="auto">
          <a:xfrm flipH="1">
            <a:off x="3314700" y="2398713"/>
            <a:ext cx="1984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5" name="Freeform 40"/>
          <p:cNvSpPr>
            <a:spLocks/>
          </p:cNvSpPr>
          <p:nvPr/>
        </p:nvSpPr>
        <p:spPr bwMode="auto">
          <a:xfrm>
            <a:off x="3378200" y="2543175"/>
            <a:ext cx="69850" cy="68263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2147483647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2147483647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22365056 w 131"/>
              <a:gd name="T27" fmla="*/ 2147483647 h 130"/>
              <a:gd name="T28" fmla="*/ 1061040162 w 131"/>
              <a:gd name="T29" fmla="*/ 2147483647 h 130"/>
              <a:gd name="T30" fmla="*/ 454894126 w 131"/>
              <a:gd name="T31" fmla="*/ 2147483647 h 130"/>
              <a:gd name="T32" fmla="*/ 0 w 131"/>
              <a:gd name="T33" fmla="*/ 2147483647 h 130"/>
              <a:gd name="T34" fmla="*/ 0 w 131"/>
              <a:gd name="T35" fmla="*/ 2147483647 h 130"/>
              <a:gd name="T36" fmla="*/ 454894126 w 131"/>
              <a:gd name="T37" fmla="*/ 2147483647 h 130"/>
              <a:gd name="T38" fmla="*/ 1061040162 w 131"/>
              <a:gd name="T39" fmla="*/ 2147483647 h 130"/>
              <a:gd name="T40" fmla="*/ 2122365056 w 131"/>
              <a:gd name="T41" fmla="*/ 2147483647 h 130"/>
              <a:gd name="T42" fmla="*/ 2147483647 w 131"/>
              <a:gd name="T43" fmla="*/ 2147483647 h 130"/>
              <a:gd name="T44" fmla="*/ 2147483647 w 131"/>
              <a:gd name="T45" fmla="*/ 1303100237 h 130"/>
              <a:gd name="T46" fmla="*/ 2147483647 w 131"/>
              <a:gd name="T47" fmla="*/ 579033021 h 130"/>
              <a:gd name="T48" fmla="*/ 2147483647 w 131"/>
              <a:gd name="T49" fmla="*/ 144758518 h 130"/>
              <a:gd name="T50" fmla="*/ 2147483647 w 131"/>
              <a:gd name="T51" fmla="*/ 0 h 130"/>
              <a:gd name="T52" fmla="*/ 2147483647 w 131"/>
              <a:gd name="T53" fmla="*/ 434275028 h 130"/>
              <a:gd name="T54" fmla="*/ 2147483647 w 131"/>
              <a:gd name="T55" fmla="*/ 868825209 h 130"/>
              <a:gd name="T56" fmla="*/ 2147483647 w 131"/>
              <a:gd name="T57" fmla="*/ 1882133258 h 130"/>
              <a:gd name="T58" fmla="*/ 2147483647 w 131"/>
              <a:gd name="T59" fmla="*/ 2147483647 h 130"/>
              <a:gd name="T60" fmla="*/ 2147483647 w 131"/>
              <a:gd name="T61" fmla="*/ 2147483647 h 130"/>
              <a:gd name="T62" fmla="*/ 2147483647 w 131"/>
              <a:gd name="T63" fmla="*/ 2147483647 h 130"/>
              <a:gd name="T64" fmla="*/ 2147483647 w 131"/>
              <a:gd name="T65" fmla="*/ 2147483647 h 130"/>
              <a:gd name="T66" fmla="*/ 2147483647 w 131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1" h="130">
                <a:moveTo>
                  <a:pt x="131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2" y="111"/>
                </a:lnTo>
                <a:lnTo>
                  <a:pt x="103" y="119"/>
                </a:lnTo>
                <a:lnTo>
                  <a:pt x="93" y="125"/>
                </a:lnTo>
                <a:lnTo>
                  <a:pt x="81" y="129"/>
                </a:lnTo>
                <a:lnTo>
                  <a:pt x="68" y="130"/>
                </a:lnTo>
                <a:lnTo>
                  <a:pt x="56" y="130"/>
                </a:lnTo>
                <a:lnTo>
                  <a:pt x="44" y="127"/>
                </a:lnTo>
                <a:lnTo>
                  <a:pt x="33" y="122"/>
                </a:lnTo>
                <a:lnTo>
                  <a:pt x="22" y="114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2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6"/>
                </a:lnTo>
                <a:lnTo>
                  <a:pt x="22" y="16"/>
                </a:lnTo>
                <a:lnTo>
                  <a:pt x="33" y="9"/>
                </a:lnTo>
                <a:lnTo>
                  <a:pt x="44" y="4"/>
                </a:lnTo>
                <a:lnTo>
                  <a:pt x="56" y="1"/>
                </a:lnTo>
                <a:lnTo>
                  <a:pt x="68" y="0"/>
                </a:lnTo>
                <a:lnTo>
                  <a:pt x="81" y="3"/>
                </a:lnTo>
                <a:lnTo>
                  <a:pt x="93" y="6"/>
                </a:lnTo>
                <a:lnTo>
                  <a:pt x="103" y="13"/>
                </a:lnTo>
                <a:lnTo>
                  <a:pt x="112" y="21"/>
                </a:lnTo>
                <a:lnTo>
                  <a:pt x="120" y="30"/>
                </a:lnTo>
                <a:lnTo>
                  <a:pt x="126" y="42"/>
                </a:lnTo>
                <a:lnTo>
                  <a:pt x="129" y="53"/>
                </a:lnTo>
                <a:lnTo>
                  <a:pt x="131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6" name="Line 41"/>
          <p:cNvSpPr>
            <a:spLocks noChangeShapeType="1"/>
          </p:cNvSpPr>
          <p:nvPr/>
        </p:nvSpPr>
        <p:spPr bwMode="auto">
          <a:xfrm flipH="1">
            <a:off x="3363913" y="2449513"/>
            <a:ext cx="1349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7" name="Line 42"/>
          <p:cNvSpPr>
            <a:spLocks noChangeShapeType="1"/>
          </p:cNvSpPr>
          <p:nvPr/>
        </p:nvSpPr>
        <p:spPr bwMode="auto">
          <a:xfrm flipH="1">
            <a:off x="3273425" y="2449513"/>
            <a:ext cx="90488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8" name="Line 43"/>
          <p:cNvSpPr>
            <a:spLocks noChangeShapeType="1"/>
          </p:cNvSpPr>
          <p:nvPr/>
        </p:nvSpPr>
        <p:spPr bwMode="auto">
          <a:xfrm>
            <a:off x="3273425" y="2546350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9" name="Line 44"/>
          <p:cNvSpPr>
            <a:spLocks noChangeShapeType="1"/>
          </p:cNvSpPr>
          <p:nvPr/>
        </p:nvSpPr>
        <p:spPr bwMode="auto">
          <a:xfrm>
            <a:off x="3273425" y="2673350"/>
            <a:ext cx="2254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0" name="Line 45"/>
          <p:cNvSpPr>
            <a:spLocks noChangeShapeType="1"/>
          </p:cNvSpPr>
          <p:nvPr/>
        </p:nvSpPr>
        <p:spPr bwMode="auto">
          <a:xfrm flipH="1">
            <a:off x="3314700" y="2398713"/>
            <a:ext cx="1841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1" name="Freeform 46"/>
          <p:cNvSpPr>
            <a:spLocks/>
          </p:cNvSpPr>
          <p:nvPr/>
        </p:nvSpPr>
        <p:spPr bwMode="auto">
          <a:xfrm>
            <a:off x="3378200" y="2543175"/>
            <a:ext cx="69850" cy="68263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2147483647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2147483647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22365056 w 131"/>
              <a:gd name="T27" fmla="*/ 2147483647 h 130"/>
              <a:gd name="T28" fmla="*/ 1061040162 w 131"/>
              <a:gd name="T29" fmla="*/ 2147483647 h 130"/>
              <a:gd name="T30" fmla="*/ 454894126 w 131"/>
              <a:gd name="T31" fmla="*/ 2147483647 h 130"/>
              <a:gd name="T32" fmla="*/ 0 w 131"/>
              <a:gd name="T33" fmla="*/ 2147483647 h 130"/>
              <a:gd name="T34" fmla="*/ 0 w 131"/>
              <a:gd name="T35" fmla="*/ 2147483647 h 130"/>
              <a:gd name="T36" fmla="*/ 454894126 w 131"/>
              <a:gd name="T37" fmla="*/ 2147483647 h 130"/>
              <a:gd name="T38" fmla="*/ 1061040162 w 131"/>
              <a:gd name="T39" fmla="*/ 2147483647 h 130"/>
              <a:gd name="T40" fmla="*/ 2122365056 w 131"/>
              <a:gd name="T41" fmla="*/ 2147483647 h 130"/>
              <a:gd name="T42" fmla="*/ 2147483647 w 131"/>
              <a:gd name="T43" fmla="*/ 2147483647 h 130"/>
              <a:gd name="T44" fmla="*/ 2147483647 w 131"/>
              <a:gd name="T45" fmla="*/ 1303100237 h 130"/>
              <a:gd name="T46" fmla="*/ 2147483647 w 131"/>
              <a:gd name="T47" fmla="*/ 579033021 h 130"/>
              <a:gd name="T48" fmla="*/ 2147483647 w 131"/>
              <a:gd name="T49" fmla="*/ 144758518 h 130"/>
              <a:gd name="T50" fmla="*/ 2147483647 w 131"/>
              <a:gd name="T51" fmla="*/ 0 h 130"/>
              <a:gd name="T52" fmla="*/ 2147483647 w 131"/>
              <a:gd name="T53" fmla="*/ 434275028 h 130"/>
              <a:gd name="T54" fmla="*/ 2147483647 w 131"/>
              <a:gd name="T55" fmla="*/ 868825209 h 130"/>
              <a:gd name="T56" fmla="*/ 2147483647 w 131"/>
              <a:gd name="T57" fmla="*/ 1882133258 h 130"/>
              <a:gd name="T58" fmla="*/ 2147483647 w 131"/>
              <a:gd name="T59" fmla="*/ 2147483647 h 130"/>
              <a:gd name="T60" fmla="*/ 2147483647 w 131"/>
              <a:gd name="T61" fmla="*/ 2147483647 h 130"/>
              <a:gd name="T62" fmla="*/ 2147483647 w 131"/>
              <a:gd name="T63" fmla="*/ 2147483647 h 130"/>
              <a:gd name="T64" fmla="*/ 2147483647 w 131"/>
              <a:gd name="T65" fmla="*/ 2147483647 h 130"/>
              <a:gd name="T66" fmla="*/ 2147483647 w 131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1" h="130">
                <a:moveTo>
                  <a:pt x="131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2" y="111"/>
                </a:lnTo>
                <a:lnTo>
                  <a:pt x="103" y="119"/>
                </a:lnTo>
                <a:lnTo>
                  <a:pt x="93" y="125"/>
                </a:lnTo>
                <a:lnTo>
                  <a:pt x="81" y="129"/>
                </a:lnTo>
                <a:lnTo>
                  <a:pt x="68" y="130"/>
                </a:lnTo>
                <a:lnTo>
                  <a:pt x="56" y="130"/>
                </a:lnTo>
                <a:lnTo>
                  <a:pt x="44" y="127"/>
                </a:lnTo>
                <a:lnTo>
                  <a:pt x="33" y="122"/>
                </a:lnTo>
                <a:lnTo>
                  <a:pt x="22" y="114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2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6"/>
                </a:lnTo>
                <a:lnTo>
                  <a:pt x="22" y="16"/>
                </a:lnTo>
                <a:lnTo>
                  <a:pt x="33" y="9"/>
                </a:lnTo>
                <a:lnTo>
                  <a:pt x="44" y="4"/>
                </a:lnTo>
                <a:lnTo>
                  <a:pt x="56" y="1"/>
                </a:lnTo>
                <a:lnTo>
                  <a:pt x="68" y="0"/>
                </a:lnTo>
                <a:lnTo>
                  <a:pt x="81" y="3"/>
                </a:lnTo>
                <a:lnTo>
                  <a:pt x="93" y="6"/>
                </a:lnTo>
                <a:lnTo>
                  <a:pt x="103" y="13"/>
                </a:lnTo>
                <a:lnTo>
                  <a:pt x="112" y="21"/>
                </a:lnTo>
                <a:lnTo>
                  <a:pt x="120" y="30"/>
                </a:lnTo>
                <a:lnTo>
                  <a:pt x="126" y="42"/>
                </a:lnTo>
                <a:lnTo>
                  <a:pt x="129" y="53"/>
                </a:lnTo>
                <a:lnTo>
                  <a:pt x="131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2" name="Line 47"/>
          <p:cNvSpPr>
            <a:spLocks noChangeShapeType="1"/>
          </p:cNvSpPr>
          <p:nvPr/>
        </p:nvSpPr>
        <p:spPr bwMode="auto">
          <a:xfrm>
            <a:off x="3513138" y="2449513"/>
            <a:ext cx="149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3" name="Line 48"/>
          <p:cNvSpPr>
            <a:spLocks noChangeShapeType="1"/>
          </p:cNvSpPr>
          <p:nvPr/>
        </p:nvSpPr>
        <p:spPr bwMode="auto">
          <a:xfrm>
            <a:off x="3662363" y="2449513"/>
            <a:ext cx="92075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4" name="Line 49"/>
          <p:cNvSpPr>
            <a:spLocks noChangeShapeType="1"/>
          </p:cNvSpPr>
          <p:nvPr/>
        </p:nvSpPr>
        <p:spPr bwMode="auto">
          <a:xfrm>
            <a:off x="3754438" y="2546350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5" name="Line 50"/>
          <p:cNvSpPr>
            <a:spLocks noChangeShapeType="1"/>
          </p:cNvSpPr>
          <p:nvPr/>
        </p:nvSpPr>
        <p:spPr bwMode="auto">
          <a:xfrm flipH="1">
            <a:off x="3513138" y="2673350"/>
            <a:ext cx="2413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6" name="Line 51"/>
          <p:cNvSpPr>
            <a:spLocks noChangeShapeType="1"/>
          </p:cNvSpPr>
          <p:nvPr/>
        </p:nvSpPr>
        <p:spPr bwMode="auto">
          <a:xfrm>
            <a:off x="3513138" y="2398713"/>
            <a:ext cx="1984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7" name="Freeform 52"/>
          <p:cNvSpPr>
            <a:spLocks/>
          </p:cNvSpPr>
          <p:nvPr/>
        </p:nvSpPr>
        <p:spPr bwMode="auto">
          <a:xfrm>
            <a:off x="3578225" y="2543175"/>
            <a:ext cx="69850" cy="68263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2147483647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2147483647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1085798907 w 130"/>
              <a:gd name="T29" fmla="*/ 2147483647 h 130"/>
              <a:gd name="T30" fmla="*/ 465383685 w 130"/>
              <a:gd name="T31" fmla="*/ 2147483647 h 130"/>
              <a:gd name="T32" fmla="*/ 0 w 130"/>
              <a:gd name="T33" fmla="*/ 2147483647 h 130"/>
              <a:gd name="T34" fmla="*/ 0 w 130"/>
              <a:gd name="T35" fmla="*/ 2147483647 h 130"/>
              <a:gd name="T36" fmla="*/ 465383685 w 130"/>
              <a:gd name="T37" fmla="*/ 2147483647 h 130"/>
              <a:gd name="T38" fmla="*/ 1085798907 w 130"/>
              <a:gd name="T39" fmla="*/ 2147483647 h 130"/>
              <a:gd name="T40" fmla="*/ 2147483647 w 130"/>
              <a:gd name="T41" fmla="*/ 2147483647 h 130"/>
              <a:gd name="T42" fmla="*/ 2147483647 w 130"/>
              <a:gd name="T43" fmla="*/ 2147483647 h 130"/>
              <a:gd name="T44" fmla="*/ 2147483647 w 130"/>
              <a:gd name="T45" fmla="*/ 1303100237 h 130"/>
              <a:gd name="T46" fmla="*/ 2147483647 w 130"/>
              <a:gd name="T47" fmla="*/ 579033021 h 130"/>
              <a:gd name="T48" fmla="*/ 2147483647 w 130"/>
              <a:gd name="T49" fmla="*/ 144758518 h 130"/>
              <a:gd name="T50" fmla="*/ 2147483647 w 130"/>
              <a:gd name="T51" fmla="*/ 0 h 130"/>
              <a:gd name="T52" fmla="*/ 2147483647 w 130"/>
              <a:gd name="T53" fmla="*/ 434275028 h 130"/>
              <a:gd name="T54" fmla="*/ 2147483647 w 130"/>
              <a:gd name="T55" fmla="*/ 868825209 h 130"/>
              <a:gd name="T56" fmla="*/ 2147483647 w 130"/>
              <a:gd name="T57" fmla="*/ 1882133258 h 130"/>
              <a:gd name="T58" fmla="*/ 2147483647 w 130"/>
              <a:gd name="T59" fmla="*/ 2147483647 h 130"/>
              <a:gd name="T60" fmla="*/ 2147483647 w 130"/>
              <a:gd name="T61" fmla="*/ 2147483647 h 130"/>
              <a:gd name="T62" fmla="*/ 2147483647 w 130"/>
              <a:gd name="T63" fmla="*/ 2147483647 h 130"/>
              <a:gd name="T64" fmla="*/ 2147483647 w 130"/>
              <a:gd name="T65" fmla="*/ 2147483647 h 130"/>
              <a:gd name="T66" fmla="*/ 2147483647 w 130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3" y="111"/>
                </a:lnTo>
                <a:lnTo>
                  <a:pt x="103" y="119"/>
                </a:lnTo>
                <a:lnTo>
                  <a:pt x="92" y="125"/>
                </a:lnTo>
                <a:lnTo>
                  <a:pt x="81" y="129"/>
                </a:lnTo>
                <a:lnTo>
                  <a:pt x="68" y="130"/>
                </a:lnTo>
                <a:lnTo>
                  <a:pt x="57" y="130"/>
                </a:lnTo>
                <a:lnTo>
                  <a:pt x="44" y="127"/>
                </a:lnTo>
                <a:lnTo>
                  <a:pt x="32" y="122"/>
                </a:lnTo>
                <a:lnTo>
                  <a:pt x="23" y="114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2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6"/>
                </a:lnTo>
                <a:lnTo>
                  <a:pt x="23" y="16"/>
                </a:lnTo>
                <a:lnTo>
                  <a:pt x="32" y="9"/>
                </a:lnTo>
                <a:lnTo>
                  <a:pt x="44" y="4"/>
                </a:lnTo>
                <a:lnTo>
                  <a:pt x="57" y="1"/>
                </a:lnTo>
                <a:lnTo>
                  <a:pt x="68" y="0"/>
                </a:lnTo>
                <a:lnTo>
                  <a:pt x="81" y="3"/>
                </a:lnTo>
                <a:lnTo>
                  <a:pt x="92" y="6"/>
                </a:lnTo>
                <a:lnTo>
                  <a:pt x="103" y="13"/>
                </a:lnTo>
                <a:lnTo>
                  <a:pt x="113" y="21"/>
                </a:lnTo>
                <a:lnTo>
                  <a:pt x="120" y="30"/>
                </a:lnTo>
                <a:lnTo>
                  <a:pt x="126" y="42"/>
                </a:lnTo>
                <a:lnTo>
                  <a:pt x="129" y="53"/>
                </a:lnTo>
                <a:lnTo>
                  <a:pt x="130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8" name="Line 53"/>
          <p:cNvSpPr>
            <a:spLocks noChangeShapeType="1"/>
          </p:cNvSpPr>
          <p:nvPr/>
        </p:nvSpPr>
        <p:spPr bwMode="auto">
          <a:xfrm>
            <a:off x="3529013" y="2449513"/>
            <a:ext cx="1333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9" name="Line 54"/>
          <p:cNvSpPr>
            <a:spLocks noChangeShapeType="1"/>
          </p:cNvSpPr>
          <p:nvPr/>
        </p:nvSpPr>
        <p:spPr bwMode="auto">
          <a:xfrm>
            <a:off x="3662363" y="2449513"/>
            <a:ext cx="92075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0" name="Line 55"/>
          <p:cNvSpPr>
            <a:spLocks noChangeShapeType="1"/>
          </p:cNvSpPr>
          <p:nvPr/>
        </p:nvSpPr>
        <p:spPr bwMode="auto">
          <a:xfrm>
            <a:off x="3754438" y="2546350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1" name="Line 56"/>
          <p:cNvSpPr>
            <a:spLocks noChangeShapeType="1"/>
          </p:cNvSpPr>
          <p:nvPr/>
        </p:nvSpPr>
        <p:spPr bwMode="auto">
          <a:xfrm flipH="1">
            <a:off x="3529013" y="2673350"/>
            <a:ext cx="2254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2" name="Line 57"/>
          <p:cNvSpPr>
            <a:spLocks noChangeShapeType="1"/>
          </p:cNvSpPr>
          <p:nvPr/>
        </p:nvSpPr>
        <p:spPr bwMode="auto">
          <a:xfrm>
            <a:off x="3529013" y="2398713"/>
            <a:ext cx="18256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3" name="Freeform 58"/>
          <p:cNvSpPr>
            <a:spLocks/>
          </p:cNvSpPr>
          <p:nvPr/>
        </p:nvSpPr>
        <p:spPr bwMode="auto">
          <a:xfrm>
            <a:off x="3578225" y="2543175"/>
            <a:ext cx="69850" cy="68263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2147483647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2147483647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1085798907 w 130"/>
              <a:gd name="T29" fmla="*/ 2147483647 h 130"/>
              <a:gd name="T30" fmla="*/ 465383685 w 130"/>
              <a:gd name="T31" fmla="*/ 2147483647 h 130"/>
              <a:gd name="T32" fmla="*/ 0 w 130"/>
              <a:gd name="T33" fmla="*/ 2147483647 h 130"/>
              <a:gd name="T34" fmla="*/ 0 w 130"/>
              <a:gd name="T35" fmla="*/ 2147483647 h 130"/>
              <a:gd name="T36" fmla="*/ 465383685 w 130"/>
              <a:gd name="T37" fmla="*/ 2147483647 h 130"/>
              <a:gd name="T38" fmla="*/ 1085798907 w 130"/>
              <a:gd name="T39" fmla="*/ 2147483647 h 130"/>
              <a:gd name="T40" fmla="*/ 2147483647 w 130"/>
              <a:gd name="T41" fmla="*/ 2147483647 h 130"/>
              <a:gd name="T42" fmla="*/ 2147483647 w 130"/>
              <a:gd name="T43" fmla="*/ 2147483647 h 130"/>
              <a:gd name="T44" fmla="*/ 2147483647 w 130"/>
              <a:gd name="T45" fmla="*/ 1303100237 h 130"/>
              <a:gd name="T46" fmla="*/ 2147483647 w 130"/>
              <a:gd name="T47" fmla="*/ 579033021 h 130"/>
              <a:gd name="T48" fmla="*/ 2147483647 w 130"/>
              <a:gd name="T49" fmla="*/ 144758518 h 130"/>
              <a:gd name="T50" fmla="*/ 2147483647 w 130"/>
              <a:gd name="T51" fmla="*/ 0 h 130"/>
              <a:gd name="T52" fmla="*/ 2147483647 w 130"/>
              <a:gd name="T53" fmla="*/ 434275028 h 130"/>
              <a:gd name="T54" fmla="*/ 2147483647 w 130"/>
              <a:gd name="T55" fmla="*/ 868825209 h 130"/>
              <a:gd name="T56" fmla="*/ 2147483647 w 130"/>
              <a:gd name="T57" fmla="*/ 1882133258 h 130"/>
              <a:gd name="T58" fmla="*/ 2147483647 w 130"/>
              <a:gd name="T59" fmla="*/ 2147483647 h 130"/>
              <a:gd name="T60" fmla="*/ 2147483647 w 130"/>
              <a:gd name="T61" fmla="*/ 2147483647 h 130"/>
              <a:gd name="T62" fmla="*/ 2147483647 w 130"/>
              <a:gd name="T63" fmla="*/ 2147483647 h 130"/>
              <a:gd name="T64" fmla="*/ 2147483647 w 130"/>
              <a:gd name="T65" fmla="*/ 2147483647 h 130"/>
              <a:gd name="T66" fmla="*/ 2147483647 w 130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3" y="111"/>
                </a:lnTo>
                <a:lnTo>
                  <a:pt x="103" y="119"/>
                </a:lnTo>
                <a:lnTo>
                  <a:pt x="92" y="125"/>
                </a:lnTo>
                <a:lnTo>
                  <a:pt x="81" y="129"/>
                </a:lnTo>
                <a:lnTo>
                  <a:pt x="68" y="130"/>
                </a:lnTo>
                <a:lnTo>
                  <a:pt x="57" y="130"/>
                </a:lnTo>
                <a:lnTo>
                  <a:pt x="44" y="127"/>
                </a:lnTo>
                <a:lnTo>
                  <a:pt x="32" y="122"/>
                </a:lnTo>
                <a:lnTo>
                  <a:pt x="23" y="114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2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6"/>
                </a:lnTo>
                <a:lnTo>
                  <a:pt x="23" y="16"/>
                </a:lnTo>
                <a:lnTo>
                  <a:pt x="32" y="9"/>
                </a:lnTo>
                <a:lnTo>
                  <a:pt x="44" y="4"/>
                </a:lnTo>
                <a:lnTo>
                  <a:pt x="57" y="1"/>
                </a:lnTo>
                <a:lnTo>
                  <a:pt x="68" y="0"/>
                </a:lnTo>
                <a:lnTo>
                  <a:pt x="81" y="3"/>
                </a:lnTo>
                <a:lnTo>
                  <a:pt x="92" y="6"/>
                </a:lnTo>
                <a:lnTo>
                  <a:pt x="103" y="13"/>
                </a:lnTo>
                <a:lnTo>
                  <a:pt x="113" y="21"/>
                </a:lnTo>
                <a:lnTo>
                  <a:pt x="120" y="30"/>
                </a:lnTo>
                <a:lnTo>
                  <a:pt x="126" y="42"/>
                </a:lnTo>
                <a:lnTo>
                  <a:pt x="129" y="53"/>
                </a:lnTo>
                <a:lnTo>
                  <a:pt x="130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4" name="Line 59"/>
          <p:cNvSpPr>
            <a:spLocks noChangeShapeType="1"/>
          </p:cNvSpPr>
          <p:nvPr/>
        </p:nvSpPr>
        <p:spPr bwMode="auto">
          <a:xfrm>
            <a:off x="3481388" y="2182813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5" name="Line 60"/>
          <p:cNvSpPr>
            <a:spLocks noChangeShapeType="1"/>
          </p:cNvSpPr>
          <p:nvPr/>
        </p:nvSpPr>
        <p:spPr bwMode="auto">
          <a:xfrm>
            <a:off x="3497263" y="2967038"/>
            <a:ext cx="4905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6" name="Line 61"/>
          <p:cNvSpPr>
            <a:spLocks noChangeShapeType="1"/>
          </p:cNvSpPr>
          <p:nvPr/>
        </p:nvSpPr>
        <p:spPr bwMode="auto">
          <a:xfrm>
            <a:off x="3521075" y="3038475"/>
            <a:ext cx="4905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7" name="Freeform 62"/>
          <p:cNvSpPr>
            <a:spLocks/>
          </p:cNvSpPr>
          <p:nvPr/>
        </p:nvSpPr>
        <p:spPr bwMode="auto">
          <a:xfrm>
            <a:off x="3970338" y="2967038"/>
            <a:ext cx="63500" cy="71437"/>
          </a:xfrm>
          <a:custGeom>
            <a:avLst/>
            <a:gdLst>
              <a:gd name="T0" fmla="*/ 2147483647 w 122"/>
              <a:gd name="T1" fmla="*/ 0 h 136"/>
              <a:gd name="T2" fmla="*/ 2147483647 w 122"/>
              <a:gd name="T3" fmla="*/ 869670886 h 136"/>
              <a:gd name="T4" fmla="*/ 2147483647 w 122"/>
              <a:gd name="T5" fmla="*/ 1884194473 h 136"/>
              <a:gd name="T6" fmla="*/ 2147483647 w 122"/>
              <a:gd name="T7" fmla="*/ 2147483647 h 136"/>
              <a:gd name="T8" fmla="*/ 1832988918 w 122"/>
              <a:gd name="T9" fmla="*/ 2147483647 h 136"/>
              <a:gd name="T10" fmla="*/ 1268950689 w 122"/>
              <a:gd name="T11" fmla="*/ 2147483647 h 136"/>
              <a:gd name="T12" fmla="*/ 704912459 w 122"/>
              <a:gd name="T13" fmla="*/ 2147483647 h 136"/>
              <a:gd name="T14" fmla="*/ 422893344 w 122"/>
              <a:gd name="T15" fmla="*/ 2147483647 h 136"/>
              <a:gd name="T16" fmla="*/ 282019115 w 122"/>
              <a:gd name="T17" fmla="*/ 2147483647 h 136"/>
              <a:gd name="T18" fmla="*/ 140874230 w 122"/>
              <a:gd name="T19" fmla="*/ 2147483647 h 136"/>
              <a:gd name="T20" fmla="*/ 0 w 122"/>
              <a:gd name="T21" fmla="*/ 2147483647 h 136"/>
              <a:gd name="T22" fmla="*/ 140874230 w 122"/>
              <a:gd name="T23" fmla="*/ 2147483647 h 136"/>
              <a:gd name="T24" fmla="*/ 282019115 w 122"/>
              <a:gd name="T25" fmla="*/ 2147483647 h 136"/>
              <a:gd name="T26" fmla="*/ 564038230 w 122"/>
              <a:gd name="T27" fmla="*/ 2147483647 h 136"/>
              <a:gd name="T28" fmla="*/ 1128076459 w 122"/>
              <a:gd name="T29" fmla="*/ 2147483647 h 136"/>
              <a:gd name="T30" fmla="*/ 1550969803 w 122"/>
              <a:gd name="T31" fmla="*/ 2147483647 h 136"/>
              <a:gd name="T32" fmla="*/ 2147483647 w 122"/>
              <a:gd name="T33" fmla="*/ 2147483647 h 136"/>
              <a:gd name="T34" fmla="*/ 2147483647 w 122"/>
              <a:gd name="T35" fmla="*/ 2147483647 h 136"/>
              <a:gd name="T36" fmla="*/ 2147483647 w 122"/>
              <a:gd name="T37" fmla="*/ 2147483647 h 136"/>
              <a:gd name="T38" fmla="*/ 2147483647 w 122"/>
              <a:gd name="T39" fmla="*/ 2147483647 h 136"/>
              <a:gd name="T40" fmla="*/ 2147483647 w 122"/>
              <a:gd name="T41" fmla="*/ 2147483647 h 136"/>
              <a:gd name="T42" fmla="*/ 2147483647 w 122"/>
              <a:gd name="T43" fmla="*/ 2147483647 h 136"/>
              <a:gd name="T44" fmla="*/ 2147483647 w 122"/>
              <a:gd name="T45" fmla="*/ 2147483647 h 136"/>
              <a:gd name="T46" fmla="*/ 2147483647 w 122"/>
              <a:gd name="T47" fmla="*/ 2147483647 h 136"/>
              <a:gd name="T48" fmla="*/ 2147483647 w 122"/>
              <a:gd name="T49" fmla="*/ 2147483647 h 136"/>
              <a:gd name="T50" fmla="*/ 2147483647 w 122"/>
              <a:gd name="T51" fmla="*/ 2147483647 h 136"/>
              <a:gd name="T52" fmla="*/ 2147483647 w 122"/>
              <a:gd name="T53" fmla="*/ 2147483647 h 136"/>
              <a:gd name="T54" fmla="*/ 2147483647 w 122"/>
              <a:gd name="T55" fmla="*/ 2147483647 h 136"/>
              <a:gd name="T56" fmla="*/ 2147483647 w 122"/>
              <a:gd name="T57" fmla="*/ 2147483647 h 136"/>
              <a:gd name="T58" fmla="*/ 2147483647 w 122"/>
              <a:gd name="T59" fmla="*/ 2147483647 h 136"/>
              <a:gd name="T60" fmla="*/ 2147483647 w 122"/>
              <a:gd name="T61" fmla="*/ 2147483647 h 136"/>
              <a:gd name="T62" fmla="*/ 2147483647 w 122"/>
              <a:gd name="T63" fmla="*/ 2147483647 h 136"/>
              <a:gd name="T64" fmla="*/ 2147483647 w 122"/>
              <a:gd name="T65" fmla="*/ 2147483647 h 136"/>
              <a:gd name="T66" fmla="*/ 2147483647 w 122"/>
              <a:gd name="T67" fmla="*/ 2147483647 h 136"/>
              <a:gd name="T68" fmla="*/ 2147483647 w 122"/>
              <a:gd name="T69" fmla="*/ 2147483647 h 136"/>
              <a:gd name="T70" fmla="*/ 2147483647 w 122"/>
              <a:gd name="T71" fmla="*/ 2147483647 h 136"/>
              <a:gd name="T72" fmla="*/ 2147483647 w 122"/>
              <a:gd name="T73" fmla="*/ 2147483647 h 136"/>
              <a:gd name="T74" fmla="*/ 2147483647 w 122"/>
              <a:gd name="T75" fmla="*/ 2147483647 h 136"/>
              <a:gd name="T76" fmla="*/ 2147483647 w 122"/>
              <a:gd name="T77" fmla="*/ 2147483647 h 136"/>
              <a:gd name="T78" fmla="*/ 2147483647 w 122"/>
              <a:gd name="T79" fmla="*/ 2147483647 h 136"/>
              <a:gd name="T80" fmla="*/ 2147483647 w 122"/>
              <a:gd name="T81" fmla="*/ 2147483647 h 136"/>
              <a:gd name="T82" fmla="*/ 2147483647 w 122"/>
              <a:gd name="T83" fmla="*/ 2147483647 h 136"/>
              <a:gd name="T84" fmla="*/ 2147483647 w 122"/>
              <a:gd name="T85" fmla="*/ 2147483647 h 136"/>
              <a:gd name="T86" fmla="*/ 2147483647 w 122"/>
              <a:gd name="T87" fmla="*/ 2147483647 h 136"/>
              <a:gd name="T88" fmla="*/ 2147483647 w 122"/>
              <a:gd name="T89" fmla="*/ 2147483647 h 136"/>
              <a:gd name="T90" fmla="*/ 2147483647 w 122"/>
              <a:gd name="T91" fmla="*/ 1884194473 h 136"/>
              <a:gd name="T92" fmla="*/ 2147483647 w 122"/>
              <a:gd name="T93" fmla="*/ 1159376811 h 136"/>
              <a:gd name="T94" fmla="*/ 2147483647 w 122"/>
              <a:gd name="T95" fmla="*/ 434835443 h 136"/>
              <a:gd name="T96" fmla="*/ 2147483647 w 122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6">
                <a:moveTo>
                  <a:pt x="34" y="0"/>
                </a:moveTo>
                <a:lnTo>
                  <a:pt x="28" y="6"/>
                </a:lnTo>
                <a:lnTo>
                  <a:pt x="23" y="13"/>
                </a:lnTo>
                <a:lnTo>
                  <a:pt x="18" y="18"/>
                </a:lnTo>
                <a:lnTo>
                  <a:pt x="13" y="25"/>
                </a:lnTo>
                <a:lnTo>
                  <a:pt x="9" y="31"/>
                </a:lnTo>
                <a:lnTo>
                  <a:pt x="5" y="38"/>
                </a:lnTo>
                <a:lnTo>
                  <a:pt x="3" y="43"/>
                </a:lnTo>
                <a:lnTo>
                  <a:pt x="2" y="48"/>
                </a:lnTo>
                <a:lnTo>
                  <a:pt x="1" y="53"/>
                </a:lnTo>
                <a:lnTo>
                  <a:pt x="0" y="58"/>
                </a:lnTo>
                <a:lnTo>
                  <a:pt x="1" y="64"/>
                </a:lnTo>
                <a:lnTo>
                  <a:pt x="2" y="70"/>
                </a:lnTo>
                <a:lnTo>
                  <a:pt x="4" y="77"/>
                </a:lnTo>
                <a:lnTo>
                  <a:pt x="8" y="83"/>
                </a:lnTo>
                <a:lnTo>
                  <a:pt x="11" y="90"/>
                </a:lnTo>
                <a:lnTo>
                  <a:pt x="18" y="97"/>
                </a:lnTo>
                <a:lnTo>
                  <a:pt x="25" y="104"/>
                </a:lnTo>
                <a:lnTo>
                  <a:pt x="33" y="111"/>
                </a:lnTo>
                <a:lnTo>
                  <a:pt x="41" y="116"/>
                </a:lnTo>
                <a:lnTo>
                  <a:pt x="50" y="122"/>
                </a:lnTo>
                <a:lnTo>
                  <a:pt x="60" y="127"/>
                </a:lnTo>
                <a:lnTo>
                  <a:pt x="70" y="131"/>
                </a:lnTo>
                <a:lnTo>
                  <a:pt x="79" y="136"/>
                </a:lnTo>
                <a:lnTo>
                  <a:pt x="86" y="130"/>
                </a:lnTo>
                <a:lnTo>
                  <a:pt x="92" y="124"/>
                </a:lnTo>
                <a:lnTo>
                  <a:pt x="99" y="119"/>
                </a:lnTo>
                <a:lnTo>
                  <a:pt x="104" y="113"/>
                </a:lnTo>
                <a:lnTo>
                  <a:pt x="109" y="106"/>
                </a:lnTo>
                <a:lnTo>
                  <a:pt x="114" y="100"/>
                </a:lnTo>
                <a:lnTo>
                  <a:pt x="117" y="94"/>
                </a:lnTo>
                <a:lnTo>
                  <a:pt x="119" y="90"/>
                </a:lnTo>
                <a:lnTo>
                  <a:pt x="121" y="85"/>
                </a:lnTo>
                <a:lnTo>
                  <a:pt x="122" y="79"/>
                </a:lnTo>
                <a:lnTo>
                  <a:pt x="122" y="75"/>
                </a:lnTo>
                <a:lnTo>
                  <a:pt x="121" y="69"/>
                </a:lnTo>
                <a:lnTo>
                  <a:pt x="119" y="63"/>
                </a:lnTo>
                <a:lnTo>
                  <a:pt x="117" y="58"/>
                </a:lnTo>
                <a:lnTo>
                  <a:pt x="114" y="52"/>
                </a:lnTo>
                <a:lnTo>
                  <a:pt x="110" y="47"/>
                </a:lnTo>
                <a:lnTo>
                  <a:pt x="104" y="40"/>
                </a:lnTo>
                <a:lnTo>
                  <a:pt x="99" y="34"/>
                </a:lnTo>
                <a:lnTo>
                  <a:pt x="92" y="29"/>
                </a:lnTo>
                <a:lnTo>
                  <a:pt x="84" y="23"/>
                </a:lnTo>
                <a:lnTo>
                  <a:pt x="77" y="18"/>
                </a:lnTo>
                <a:lnTo>
                  <a:pt x="66" y="13"/>
                </a:lnTo>
                <a:lnTo>
                  <a:pt x="56" y="8"/>
                </a:lnTo>
                <a:lnTo>
                  <a:pt x="45" y="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8" name="Freeform 63"/>
          <p:cNvSpPr>
            <a:spLocks/>
          </p:cNvSpPr>
          <p:nvPr/>
        </p:nvSpPr>
        <p:spPr bwMode="auto">
          <a:xfrm>
            <a:off x="3987800" y="2967038"/>
            <a:ext cx="46038" cy="71437"/>
          </a:xfrm>
          <a:custGeom>
            <a:avLst/>
            <a:gdLst>
              <a:gd name="T0" fmla="*/ 0 w 88"/>
              <a:gd name="T1" fmla="*/ 0 h 136"/>
              <a:gd name="T2" fmla="*/ 1575117451 w 88"/>
              <a:gd name="T3" fmla="*/ 434835443 h 136"/>
              <a:gd name="T4" fmla="*/ 2147483647 w 88"/>
              <a:gd name="T5" fmla="*/ 1159376811 h 136"/>
              <a:gd name="T6" fmla="*/ 2147483647 w 88"/>
              <a:gd name="T7" fmla="*/ 1884194473 h 136"/>
              <a:gd name="T8" fmla="*/ 2147483647 w 88"/>
              <a:gd name="T9" fmla="*/ 2147483647 h 136"/>
              <a:gd name="T10" fmla="*/ 2147483647 w 88"/>
              <a:gd name="T11" fmla="*/ 2147483647 h 136"/>
              <a:gd name="T12" fmla="*/ 2147483647 w 88"/>
              <a:gd name="T13" fmla="*/ 2147483647 h 136"/>
              <a:gd name="T14" fmla="*/ 2147483647 w 88"/>
              <a:gd name="T15" fmla="*/ 2147483647 h 136"/>
              <a:gd name="T16" fmla="*/ 2147483647 w 88"/>
              <a:gd name="T17" fmla="*/ 2147483647 h 136"/>
              <a:gd name="T18" fmla="*/ 2147483647 w 88"/>
              <a:gd name="T19" fmla="*/ 2147483647 h 136"/>
              <a:gd name="T20" fmla="*/ 2147483647 w 88"/>
              <a:gd name="T21" fmla="*/ 2147483647 h 136"/>
              <a:gd name="T22" fmla="*/ 2147483647 w 88"/>
              <a:gd name="T23" fmla="*/ 2147483647 h 136"/>
              <a:gd name="T24" fmla="*/ 2147483647 w 88"/>
              <a:gd name="T25" fmla="*/ 2147483647 h 136"/>
              <a:gd name="T26" fmla="*/ 2147483647 w 88"/>
              <a:gd name="T27" fmla="*/ 2147483647 h 136"/>
              <a:gd name="T28" fmla="*/ 2147483647 w 88"/>
              <a:gd name="T29" fmla="*/ 2147483647 h 136"/>
              <a:gd name="T30" fmla="*/ 2147483647 w 88"/>
              <a:gd name="T31" fmla="*/ 2147483647 h 136"/>
              <a:gd name="T32" fmla="*/ 2147483647 w 88"/>
              <a:gd name="T33" fmla="*/ 2147483647 h 136"/>
              <a:gd name="T34" fmla="*/ 2147483647 w 88"/>
              <a:gd name="T35" fmla="*/ 2147483647 h 136"/>
              <a:gd name="T36" fmla="*/ 2147483647 w 88"/>
              <a:gd name="T37" fmla="*/ 2147483647 h 136"/>
              <a:gd name="T38" fmla="*/ 2147483647 w 88"/>
              <a:gd name="T39" fmla="*/ 2147483647 h 136"/>
              <a:gd name="T40" fmla="*/ 2147483647 w 88"/>
              <a:gd name="T41" fmla="*/ 2147483647 h 136"/>
              <a:gd name="T42" fmla="*/ 2147483647 w 88"/>
              <a:gd name="T43" fmla="*/ 2147483647 h 136"/>
              <a:gd name="T44" fmla="*/ 2147483647 w 88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8" h="136">
                <a:moveTo>
                  <a:pt x="0" y="0"/>
                </a:moveTo>
                <a:lnTo>
                  <a:pt x="11" y="3"/>
                </a:lnTo>
                <a:lnTo>
                  <a:pt x="22" y="8"/>
                </a:lnTo>
                <a:lnTo>
                  <a:pt x="32" y="13"/>
                </a:lnTo>
                <a:lnTo>
                  <a:pt x="43" y="18"/>
                </a:lnTo>
                <a:lnTo>
                  <a:pt x="51" y="24"/>
                </a:lnTo>
                <a:lnTo>
                  <a:pt x="59" y="30"/>
                </a:lnTo>
                <a:lnTo>
                  <a:pt x="67" y="37"/>
                </a:lnTo>
                <a:lnTo>
                  <a:pt x="74" y="44"/>
                </a:lnTo>
                <a:lnTo>
                  <a:pt x="79" y="51"/>
                </a:lnTo>
                <a:lnTo>
                  <a:pt x="83" y="59"/>
                </a:lnTo>
                <a:lnTo>
                  <a:pt x="87" y="66"/>
                </a:lnTo>
                <a:lnTo>
                  <a:pt x="88" y="73"/>
                </a:lnTo>
                <a:lnTo>
                  <a:pt x="88" y="79"/>
                </a:lnTo>
                <a:lnTo>
                  <a:pt x="87" y="86"/>
                </a:lnTo>
                <a:lnTo>
                  <a:pt x="84" y="93"/>
                </a:lnTo>
                <a:lnTo>
                  <a:pt x="80" y="99"/>
                </a:lnTo>
                <a:lnTo>
                  <a:pt x="76" y="106"/>
                </a:lnTo>
                <a:lnTo>
                  <a:pt x="70" y="113"/>
                </a:lnTo>
                <a:lnTo>
                  <a:pt x="65" y="119"/>
                </a:lnTo>
                <a:lnTo>
                  <a:pt x="58" y="124"/>
                </a:lnTo>
                <a:lnTo>
                  <a:pt x="52" y="130"/>
                </a:lnTo>
                <a:lnTo>
                  <a:pt x="45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9" name="Freeform 64"/>
          <p:cNvSpPr>
            <a:spLocks/>
          </p:cNvSpPr>
          <p:nvPr/>
        </p:nvSpPr>
        <p:spPr bwMode="auto">
          <a:xfrm>
            <a:off x="3970338" y="2967038"/>
            <a:ext cx="41275" cy="71437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869670886 h 136"/>
              <a:gd name="T4" fmla="*/ 2147483647 w 79"/>
              <a:gd name="T5" fmla="*/ 1884194473 h 136"/>
              <a:gd name="T6" fmla="*/ 2147483647 w 79"/>
              <a:gd name="T7" fmla="*/ 2147483647 h 136"/>
              <a:gd name="T8" fmla="*/ 1854033815 w 79"/>
              <a:gd name="T9" fmla="*/ 2147483647 h 136"/>
              <a:gd name="T10" fmla="*/ 1283519793 w 79"/>
              <a:gd name="T11" fmla="*/ 2147483647 h 136"/>
              <a:gd name="T12" fmla="*/ 713005771 w 79"/>
              <a:gd name="T13" fmla="*/ 2147483647 h 136"/>
              <a:gd name="T14" fmla="*/ 427749022 w 79"/>
              <a:gd name="T15" fmla="*/ 2147483647 h 136"/>
              <a:gd name="T16" fmla="*/ 142491749 w 79"/>
              <a:gd name="T17" fmla="*/ 2147483647 h 136"/>
              <a:gd name="T18" fmla="*/ 0 w 79"/>
              <a:gd name="T19" fmla="*/ 2147483647 h 136"/>
              <a:gd name="T20" fmla="*/ 142491749 w 79"/>
              <a:gd name="T21" fmla="*/ 2147483647 h 136"/>
              <a:gd name="T22" fmla="*/ 285256750 w 79"/>
              <a:gd name="T23" fmla="*/ 2147483647 h 136"/>
              <a:gd name="T24" fmla="*/ 570514022 w 79"/>
              <a:gd name="T25" fmla="*/ 2147483647 h 136"/>
              <a:gd name="T26" fmla="*/ 1283519793 w 79"/>
              <a:gd name="T27" fmla="*/ 2147483647 h 136"/>
              <a:gd name="T28" fmla="*/ 1854033815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4" y="0"/>
                </a:moveTo>
                <a:lnTo>
                  <a:pt x="28" y="6"/>
                </a:lnTo>
                <a:lnTo>
                  <a:pt x="23" y="13"/>
                </a:lnTo>
                <a:lnTo>
                  <a:pt x="18" y="18"/>
                </a:lnTo>
                <a:lnTo>
                  <a:pt x="13" y="25"/>
                </a:lnTo>
                <a:lnTo>
                  <a:pt x="9" y="31"/>
                </a:lnTo>
                <a:lnTo>
                  <a:pt x="5" y="38"/>
                </a:lnTo>
                <a:lnTo>
                  <a:pt x="3" y="45"/>
                </a:lnTo>
                <a:lnTo>
                  <a:pt x="1" y="51"/>
                </a:lnTo>
                <a:lnTo>
                  <a:pt x="0" y="58"/>
                </a:lnTo>
                <a:lnTo>
                  <a:pt x="1" y="64"/>
                </a:lnTo>
                <a:lnTo>
                  <a:pt x="2" y="70"/>
                </a:lnTo>
                <a:lnTo>
                  <a:pt x="4" y="78"/>
                </a:lnTo>
                <a:lnTo>
                  <a:pt x="9" y="85"/>
                </a:lnTo>
                <a:lnTo>
                  <a:pt x="13" y="92"/>
                </a:lnTo>
                <a:lnTo>
                  <a:pt x="19" y="99"/>
                </a:lnTo>
                <a:lnTo>
                  <a:pt x="26" y="105"/>
                </a:lnTo>
                <a:lnTo>
                  <a:pt x="33" y="111"/>
                </a:lnTo>
                <a:lnTo>
                  <a:pt x="41" y="116"/>
                </a:lnTo>
                <a:lnTo>
                  <a:pt x="50" y="122"/>
                </a:lnTo>
                <a:lnTo>
                  <a:pt x="60" y="127"/>
                </a:lnTo>
                <a:lnTo>
                  <a:pt x="70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0" name="Freeform 65"/>
          <p:cNvSpPr>
            <a:spLocks/>
          </p:cNvSpPr>
          <p:nvPr/>
        </p:nvSpPr>
        <p:spPr bwMode="auto">
          <a:xfrm>
            <a:off x="3479800" y="2967038"/>
            <a:ext cx="63500" cy="71437"/>
          </a:xfrm>
          <a:custGeom>
            <a:avLst/>
            <a:gdLst>
              <a:gd name="T0" fmla="*/ 2147483647 w 121"/>
              <a:gd name="T1" fmla="*/ 0 h 136"/>
              <a:gd name="T2" fmla="*/ 2147483647 w 121"/>
              <a:gd name="T3" fmla="*/ 869670886 h 136"/>
              <a:gd name="T4" fmla="*/ 2147483647 w 121"/>
              <a:gd name="T5" fmla="*/ 1884194473 h 136"/>
              <a:gd name="T6" fmla="*/ 2147483647 w 121"/>
              <a:gd name="T7" fmla="*/ 2147483647 h 136"/>
              <a:gd name="T8" fmla="*/ 1878833802 w 121"/>
              <a:gd name="T9" fmla="*/ 2147483647 h 136"/>
              <a:gd name="T10" fmla="*/ 1445341868 w 121"/>
              <a:gd name="T11" fmla="*/ 2147483647 h 136"/>
              <a:gd name="T12" fmla="*/ 722670934 w 121"/>
              <a:gd name="T13" fmla="*/ 2147483647 h 136"/>
              <a:gd name="T14" fmla="*/ 578081434 w 121"/>
              <a:gd name="T15" fmla="*/ 2147483647 h 136"/>
              <a:gd name="T16" fmla="*/ 289178475 w 121"/>
              <a:gd name="T17" fmla="*/ 2147483647 h 136"/>
              <a:gd name="T18" fmla="*/ 0 w 121"/>
              <a:gd name="T19" fmla="*/ 2147483647 h 136"/>
              <a:gd name="T20" fmla="*/ 0 w 121"/>
              <a:gd name="T21" fmla="*/ 2147483647 h 136"/>
              <a:gd name="T22" fmla="*/ 0 w 121"/>
              <a:gd name="T23" fmla="*/ 2147483647 h 136"/>
              <a:gd name="T24" fmla="*/ 289178475 w 121"/>
              <a:gd name="T25" fmla="*/ 2147483647 h 136"/>
              <a:gd name="T26" fmla="*/ 578081434 w 121"/>
              <a:gd name="T27" fmla="*/ 2147483647 h 136"/>
              <a:gd name="T28" fmla="*/ 1011849409 w 121"/>
              <a:gd name="T29" fmla="*/ 2147483647 h 136"/>
              <a:gd name="T30" fmla="*/ 1734520343 w 121"/>
              <a:gd name="T31" fmla="*/ 2147483647 h 136"/>
              <a:gd name="T32" fmla="*/ 2147483647 w 121"/>
              <a:gd name="T33" fmla="*/ 2147483647 h 136"/>
              <a:gd name="T34" fmla="*/ 2147483647 w 121"/>
              <a:gd name="T35" fmla="*/ 2147483647 h 136"/>
              <a:gd name="T36" fmla="*/ 2147483647 w 121"/>
              <a:gd name="T37" fmla="*/ 2147483647 h 136"/>
              <a:gd name="T38" fmla="*/ 2147483647 w 121"/>
              <a:gd name="T39" fmla="*/ 2147483647 h 136"/>
              <a:gd name="T40" fmla="*/ 2147483647 w 121"/>
              <a:gd name="T41" fmla="*/ 2147483647 h 136"/>
              <a:gd name="T42" fmla="*/ 2147483647 w 121"/>
              <a:gd name="T43" fmla="*/ 2147483647 h 136"/>
              <a:gd name="T44" fmla="*/ 2147483647 w 121"/>
              <a:gd name="T45" fmla="*/ 2147483647 h 136"/>
              <a:gd name="T46" fmla="*/ 2147483647 w 121"/>
              <a:gd name="T47" fmla="*/ 2147483647 h 136"/>
              <a:gd name="T48" fmla="*/ 2147483647 w 121"/>
              <a:gd name="T49" fmla="*/ 2147483647 h 136"/>
              <a:gd name="T50" fmla="*/ 2147483647 w 121"/>
              <a:gd name="T51" fmla="*/ 2147483647 h 136"/>
              <a:gd name="T52" fmla="*/ 2147483647 w 121"/>
              <a:gd name="T53" fmla="*/ 2147483647 h 136"/>
              <a:gd name="T54" fmla="*/ 2147483647 w 121"/>
              <a:gd name="T55" fmla="*/ 2147483647 h 136"/>
              <a:gd name="T56" fmla="*/ 2147483647 w 121"/>
              <a:gd name="T57" fmla="*/ 2147483647 h 136"/>
              <a:gd name="T58" fmla="*/ 2147483647 w 121"/>
              <a:gd name="T59" fmla="*/ 2147483647 h 136"/>
              <a:gd name="T60" fmla="*/ 2147483647 w 121"/>
              <a:gd name="T61" fmla="*/ 2147483647 h 136"/>
              <a:gd name="T62" fmla="*/ 2147483647 w 121"/>
              <a:gd name="T63" fmla="*/ 2147483647 h 136"/>
              <a:gd name="T64" fmla="*/ 2147483647 w 121"/>
              <a:gd name="T65" fmla="*/ 2147483647 h 136"/>
              <a:gd name="T66" fmla="*/ 2147483647 w 121"/>
              <a:gd name="T67" fmla="*/ 2147483647 h 136"/>
              <a:gd name="T68" fmla="*/ 2147483647 w 121"/>
              <a:gd name="T69" fmla="*/ 2147483647 h 136"/>
              <a:gd name="T70" fmla="*/ 2147483647 w 121"/>
              <a:gd name="T71" fmla="*/ 2147483647 h 136"/>
              <a:gd name="T72" fmla="*/ 2147483647 w 121"/>
              <a:gd name="T73" fmla="*/ 2147483647 h 136"/>
              <a:gd name="T74" fmla="*/ 2147483647 w 121"/>
              <a:gd name="T75" fmla="*/ 2147483647 h 136"/>
              <a:gd name="T76" fmla="*/ 2147483647 w 121"/>
              <a:gd name="T77" fmla="*/ 2147483647 h 136"/>
              <a:gd name="T78" fmla="*/ 2147483647 w 121"/>
              <a:gd name="T79" fmla="*/ 2147483647 h 136"/>
              <a:gd name="T80" fmla="*/ 2147483647 w 121"/>
              <a:gd name="T81" fmla="*/ 2147483647 h 136"/>
              <a:gd name="T82" fmla="*/ 2147483647 w 121"/>
              <a:gd name="T83" fmla="*/ 2147483647 h 136"/>
              <a:gd name="T84" fmla="*/ 2147483647 w 121"/>
              <a:gd name="T85" fmla="*/ 2147483647 h 136"/>
              <a:gd name="T86" fmla="*/ 2147483647 w 121"/>
              <a:gd name="T87" fmla="*/ 2147483647 h 136"/>
              <a:gd name="T88" fmla="*/ 2147483647 w 121"/>
              <a:gd name="T89" fmla="*/ 2147483647 h 136"/>
              <a:gd name="T90" fmla="*/ 2147483647 w 121"/>
              <a:gd name="T91" fmla="*/ 1884194473 h 136"/>
              <a:gd name="T92" fmla="*/ 2147483647 w 121"/>
              <a:gd name="T93" fmla="*/ 1159376811 h 136"/>
              <a:gd name="T94" fmla="*/ 2147483647 w 121"/>
              <a:gd name="T95" fmla="*/ 434835443 h 136"/>
              <a:gd name="T96" fmla="*/ 2147483647 w 121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6">
                <a:moveTo>
                  <a:pt x="35" y="0"/>
                </a:moveTo>
                <a:lnTo>
                  <a:pt x="29" y="6"/>
                </a:lnTo>
                <a:lnTo>
                  <a:pt x="23" y="13"/>
                </a:lnTo>
                <a:lnTo>
                  <a:pt x="18" y="18"/>
                </a:lnTo>
                <a:lnTo>
                  <a:pt x="13" y="25"/>
                </a:lnTo>
                <a:lnTo>
                  <a:pt x="10" y="31"/>
                </a:lnTo>
                <a:lnTo>
                  <a:pt x="5" y="38"/>
                </a:lnTo>
                <a:lnTo>
                  <a:pt x="4" y="43"/>
                </a:lnTo>
                <a:lnTo>
                  <a:pt x="2" y="48"/>
                </a:lnTo>
                <a:lnTo>
                  <a:pt x="0" y="53"/>
                </a:lnTo>
                <a:lnTo>
                  <a:pt x="0" y="58"/>
                </a:lnTo>
                <a:lnTo>
                  <a:pt x="0" y="64"/>
                </a:lnTo>
                <a:lnTo>
                  <a:pt x="2" y="70"/>
                </a:lnTo>
                <a:lnTo>
                  <a:pt x="4" y="77"/>
                </a:lnTo>
                <a:lnTo>
                  <a:pt x="7" y="83"/>
                </a:lnTo>
                <a:lnTo>
                  <a:pt x="12" y="90"/>
                </a:lnTo>
                <a:lnTo>
                  <a:pt x="18" y="97"/>
                </a:lnTo>
                <a:lnTo>
                  <a:pt x="25" y="104"/>
                </a:lnTo>
                <a:lnTo>
                  <a:pt x="33" y="111"/>
                </a:lnTo>
                <a:lnTo>
                  <a:pt x="42" y="116"/>
                </a:lnTo>
                <a:lnTo>
                  <a:pt x="51" y="122"/>
                </a:lnTo>
                <a:lnTo>
                  <a:pt x="60" y="127"/>
                </a:lnTo>
                <a:lnTo>
                  <a:pt x="70" y="131"/>
                </a:lnTo>
                <a:lnTo>
                  <a:pt x="79" y="136"/>
                </a:lnTo>
                <a:lnTo>
                  <a:pt x="86" y="130"/>
                </a:lnTo>
                <a:lnTo>
                  <a:pt x="93" y="124"/>
                </a:lnTo>
                <a:lnTo>
                  <a:pt x="98" y="119"/>
                </a:lnTo>
                <a:lnTo>
                  <a:pt x="104" y="113"/>
                </a:lnTo>
                <a:lnTo>
                  <a:pt x="110" y="106"/>
                </a:lnTo>
                <a:lnTo>
                  <a:pt x="114" y="100"/>
                </a:lnTo>
                <a:lnTo>
                  <a:pt x="117" y="94"/>
                </a:lnTo>
                <a:lnTo>
                  <a:pt x="119" y="90"/>
                </a:lnTo>
                <a:lnTo>
                  <a:pt x="121" y="85"/>
                </a:lnTo>
                <a:lnTo>
                  <a:pt x="121" y="79"/>
                </a:lnTo>
                <a:lnTo>
                  <a:pt x="121" y="75"/>
                </a:lnTo>
                <a:lnTo>
                  <a:pt x="121" y="69"/>
                </a:lnTo>
                <a:lnTo>
                  <a:pt x="119" y="63"/>
                </a:lnTo>
                <a:lnTo>
                  <a:pt x="117" y="58"/>
                </a:lnTo>
                <a:lnTo>
                  <a:pt x="113" y="52"/>
                </a:lnTo>
                <a:lnTo>
                  <a:pt x="110" y="47"/>
                </a:lnTo>
                <a:lnTo>
                  <a:pt x="104" y="40"/>
                </a:lnTo>
                <a:lnTo>
                  <a:pt x="98" y="34"/>
                </a:lnTo>
                <a:lnTo>
                  <a:pt x="91" y="29"/>
                </a:lnTo>
                <a:lnTo>
                  <a:pt x="85" y="23"/>
                </a:lnTo>
                <a:lnTo>
                  <a:pt x="76" y="18"/>
                </a:lnTo>
                <a:lnTo>
                  <a:pt x="66" y="13"/>
                </a:lnTo>
                <a:lnTo>
                  <a:pt x="56" y="8"/>
                </a:lnTo>
                <a:lnTo>
                  <a:pt x="45" y="3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1" name="Freeform 66"/>
          <p:cNvSpPr>
            <a:spLocks/>
          </p:cNvSpPr>
          <p:nvPr/>
        </p:nvSpPr>
        <p:spPr bwMode="auto">
          <a:xfrm>
            <a:off x="3497263" y="2967038"/>
            <a:ext cx="46037" cy="71437"/>
          </a:xfrm>
          <a:custGeom>
            <a:avLst/>
            <a:gdLst>
              <a:gd name="T0" fmla="*/ 0 w 86"/>
              <a:gd name="T1" fmla="*/ 0 h 136"/>
              <a:gd name="T2" fmla="*/ 1533961405 w 86"/>
              <a:gd name="T3" fmla="*/ 434835443 h 136"/>
              <a:gd name="T4" fmla="*/ 2147483647 w 86"/>
              <a:gd name="T5" fmla="*/ 1159376811 h 136"/>
              <a:gd name="T6" fmla="*/ 2147483647 w 86"/>
              <a:gd name="T7" fmla="*/ 1884194473 h 136"/>
              <a:gd name="T8" fmla="*/ 2147483647 w 86"/>
              <a:gd name="T9" fmla="*/ 2147483647 h 136"/>
              <a:gd name="T10" fmla="*/ 2147483647 w 86"/>
              <a:gd name="T11" fmla="*/ 2147483647 h 136"/>
              <a:gd name="T12" fmla="*/ 2147483647 w 86"/>
              <a:gd name="T13" fmla="*/ 2147483647 h 136"/>
              <a:gd name="T14" fmla="*/ 2147483647 w 86"/>
              <a:gd name="T15" fmla="*/ 2147483647 h 136"/>
              <a:gd name="T16" fmla="*/ 2147483647 w 86"/>
              <a:gd name="T17" fmla="*/ 2147483647 h 136"/>
              <a:gd name="T18" fmla="*/ 2147483647 w 86"/>
              <a:gd name="T19" fmla="*/ 2147483647 h 136"/>
              <a:gd name="T20" fmla="*/ 2147483647 w 86"/>
              <a:gd name="T21" fmla="*/ 2147483647 h 136"/>
              <a:gd name="T22" fmla="*/ 2147483647 w 86"/>
              <a:gd name="T23" fmla="*/ 2147483647 h 136"/>
              <a:gd name="T24" fmla="*/ 2147483647 w 86"/>
              <a:gd name="T25" fmla="*/ 2147483647 h 136"/>
              <a:gd name="T26" fmla="*/ 2147483647 w 86"/>
              <a:gd name="T27" fmla="*/ 2147483647 h 136"/>
              <a:gd name="T28" fmla="*/ 2147483647 w 86"/>
              <a:gd name="T29" fmla="*/ 2147483647 h 136"/>
              <a:gd name="T30" fmla="*/ 2147483647 w 86"/>
              <a:gd name="T31" fmla="*/ 2147483647 h 136"/>
              <a:gd name="T32" fmla="*/ 2147483647 w 86"/>
              <a:gd name="T33" fmla="*/ 2147483647 h 136"/>
              <a:gd name="T34" fmla="*/ 2147483647 w 86"/>
              <a:gd name="T35" fmla="*/ 2147483647 h 136"/>
              <a:gd name="T36" fmla="*/ 2147483647 w 86"/>
              <a:gd name="T37" fmla="*/ 2147483647 h 136"/>
              <a:gd name="T38" fmla="*/ 2147483647 w 86"/>
              <a:gd name="T39" fmla="*/ 2147483647 h 136"/>
              <a:gd name="T40" fmla="*/ 2147483647 w 86"/>
              <a:gd name="T41" fmla="*/ 2147483647 h 136"/>
              <a:gd name="T42" fmla="*/ 2147483647 w 86"/>
              <a:gd name="T43" fmla="*/ 2147483647 h 136"/>
              <a:gd name="T44" fmla="*/ 2147483647 w 86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6" h="136">
                <a:moveTo>
                  <a:pt x="0" y="0"/>
                </a:moveTo>
                <a:lnTo>
                  <a:pt x="10" y="3"/>
                </a:lnTo>
                <a:lnTo>
                  <a:pt x="21" y="8"/>
                </a:lnTo>
                <a:lnTo>
                  <a:pt x="31" y="13"/>
                </a:lnTo>
                <a:lnTo>
                  <a:pt x="41" y="18"/>
                </a:lnTo>
                <a:lnTo>
                  <a:pt x="51" y="24"/>
                </a:lnTo>
                <a:lnTo>
                  <a:pt x="59" y="30"/>
                </a:lnTo>
                <a:lnTo>
                  <a:pt x="66" y="37"/>
                </a:lnTo>
                <a:lnTo>
                  <a:pt x="73" y="44"/>
                </a:lnTo>
                <a:lnTo>
                  <a:pt x="78" y="51"/>
                </a:lnTo>
                <a:lnTo>
                  <a:pt x="83" y="59"/>
                </a:lnTo>
                <a:lnTo>
                  <a:pt x="85" y="66"/>
                </a:lnTo>
                <a:lnTo>
                  <a:pt x="86" y="73"/>
                </a:lnTo>
                <a:lnTo>
                  <a:pt x="86" y="79"/>
                </a:lnTo>
                <a:lnTo>
                  <a:pt x="85" y="86"/>
                </a:lnTo>
                <a:lnTo>
                  <a:pt x="83" y="93"/>
                </a:lnTo>
                <a:lnTo>
                  <a:pt x="79" y="99"/>
                </a:lnTo>
                <a:lnTo>
                  <a:pt x="75" y="106"/>
                </a:lnTo>
                <a:lnTo>
                  <a:pt x="70" y="113"/>
                </a:lnTo>
                <a:lnTo>
                  <a:pt x="63" y="119"/>
                </a:lnTo>
                <a:lnTo>
                  <a:pt x="58" y="124"/>
                </a:lnTo>
                <a:lnTo>
                  <a:pt x="51" y="130"/>
                </a:lnTo>
                <a:lnTo>
                  <a:pt x="44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2" name="Freeform 67"/>
          <p:cNvSpPr>
            <a:spLocks/>
          </p:cNvSpPr>
          <p:nvPr/>
        </p:nvSpPr>
        <p:spPr bwMode="auto">
          <a:xfrm>
            <a:off x="3479800" y="2967038"/>
            <a:ext cx="41275" cy="71437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869670886 h 136"/>
              <a:gd name="T4" fmla="*/ 2147483647 w 79"/>
              <a:gd name="T5" fmla="*/ 1884194473 h 136"/>
              <a:gd name="T6" fmla="*/ 2147483647 w 79"/>
              <a:gd name="T7" fmla="*/ 2147483647 h 136"/>
              <a:gd name="T8" fmla="*/ 1854033815 w 79"/>
              <a:gd name="T9" fmla="*/ 2147483647 h 136"/>
              <a:gd name="T10" fmla="*/ 1426284793 w 79"/>
              <a:gd name="T11" fmla="*/ 2147483647 h 136"/>
              <a:gd name="T12" fmla="*/ 713005771 w 79"/>
              <a:gd name="T13" fmla="*/ 2147483647 h 136"/>
              <a:gd name="T14" fmla="*/ 427749022 w 79"/>
              <a:gd name="T15" fmla="*/ 2147483647 h 136"/>
              <a:gd name="T16" fmla="*/ 0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285256750 w 79"/>
              <a:gd name="T23" fmla="*/ 2147483647 h 136"/>
              <a:gd name="T24" fmla="*/ 713005771 w 79"/>
              <a:gd name="T25" fmla="*/ 2147483647 h 136"/>
              <a:gd name="T26" fmla="*/ 1283519793 w 79"/>
              <a:gd name="T27" fmla="*/ 2147483647 h 136"/>
              <a:gd name="T28" fmla="*/ 1854033815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5" y="0"/>
                </a:moveTo>
                <a:lnTo>
                  <a:pt x="29" y="6"/>
                </a:lnTo>
                <a:lnTo>
                  <a:pt x="23" y="13"/>
                </a:lnTo>
                <a:lnTo>
                  <a:pt x="18" y="18"/>
                </a:lnTo>
                <a:lnTo>
                  <a:pt x="13" y="25"/>
                </a:lnTo>
                <a:lnTo>
                  <a:pt x="10" y="31"/>
                </a:lnTo>
                <a:lnTo>
                  <a:pt x="5" y="38"/>
                </a:lnTo>
                <a:lnTo>
                  <a:pt x="3" y="45"/>
                </a:lnTo>
                <a:lnTo>
                  <a:pt x="0" y="51"/>
                </a:lnTo>
                <a:lnTo>
                  <a:pt x="0" y="58"/>
                </a:lnTo>
                <a:lnTo>
                  <a:pt x="0" y="64"/>
                </a:lnTo>
                <a:lnTo>
                  <a:pt x="2" y="70"/>
                </a:lnTo>
                <a:lnTo>
                  <a:pt x="5" y="78"/>
                </a:lnTo>
                <a:lnTo>
                  <a:pt x="9" y="85"/>
                </a:lnTo>
                <a:lnTo>
                  <a:pt x="13" y="92"/>
                </a:lnTo>
                <a:lnTo>
                  <a:pt x="20" y="99"/>
                </a:lnTo>
                <a:lnTo>
                  <a:pt x="26" y="105"/>
                </a:lnTo>
                <a:lnTo>
                  <a:pt x="34" y="111"/>
                </a:lnTo>
                <a:lnTo>
                  <a:pt x="42" y="116"/>
                </a:lnTo>
                <a:lnTo>
                  <a:pt x="51" y="122"/>
                </a:lnTo>
                <a:lnTo>
                  <a:pt x="60" y="127"/>
                </a:lnTo>
                <a:lnTo>
                  <a:pt x="70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3" name="Freeform 68"/>
          <p:cNvSpPr>
            <a:spLocks/>
          </p:cNvSpPr>
          <p:nvPr/>
        </p:nvSpPr>
        <p:spPr bwMode="auto">
          <a:xfrm>
            <a:off x="3490913" y="2755900"/>
            <a:ext cx="36512" cy="204788"/>
          </a:xfrm>
          <a:custGeom>
            <a:avLst/>
            <a:gdLst>
              <a:gd name="T0" fmla="*/ 2147483647 w 68"/>
              <a:gd name="T1" fmla="*/ 2147483647 h 386"/>
              <a:gd name="T2" fmla="*/ 0 w 68"/>
              <a:gd name="T3" fmla="*/ 0 h 386"/>
              <a:gd name="T4" fmla="*/ 2147483647 w 68"/>
              <a:gd name="T5" fmla="*/ 0 h 386"/>
              <a:gd name="T6" fmla="*/ 2147483647 w 68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6">
                <a:moveTo>
                  <a:pt x="34" y="386"/>
                </a:moveTo>
                <a:lnTo>
                  <a:pt x="0" y="0"/>
                </a:lnTo>
                <a:lnTo>
                  <a:pt x="68" y="0"/>
                </a:lnTo>
                <a:lnTo>
                  <a:pt x="34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4" name="Line 69"/>
          <p:cNvSpPr>
            <a:spLocks noChangeShapeType="1"/>
          </p:cNvSpPr>
          <p:nvPr/>
        </p:nvSpPr>
        <p:spPr bwMode="auto">
          <a:xfrm flipH="1" flipV="1">
            <a:off x="3490913" y="2755900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5" name="Line 70"/>
          <p:cNvSpPr>
            <a:spLocks noChangeShapeType="1"/>
          </p:cNvSpPr>
          <p:nvPr/>
        </p:nvSpPr>
        <p:spPr bwMode="auto">
          <a:xfrm flipV="1">
            <a:off x="3508375" y="2755900"/>
            <a:ext cx="19050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6" name="Line 71"/>
          <p:cNvSpPr>
            <a:spLocks noChangeShapeType="1"/>
          </p:cNvSpPr>
          <p:nvPr/>
        </p:nvSpPr>
        <p:spPr bwMode="auto">
          <a:xfrm>
            <a:off x="3490913" y="2755900"/>
            <a:ext cx="3651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7" name="Line 72"/>
          <p:cNvSpPr>
            <a:spLocks noChangeShapeType="1"/>
          </p:cNvSpPr>
          <p:nvPr/>
        </p:nvSpPr>
        <p:spPr bwMode="auto">
          <a:xfrm flipV="1">
            <a:off x="3508375" y="26844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8" name="Freeform 73"/>
          <p:cNvSpPr>
            <a:spLocks/>
          </p:cNvSpPr>
          <p:nvPr/>
        </p:nvSpPr>
        <p:spPr bwMode="auto">
          <a:xfrm>
            <a:off x="3986213" y="3122613"/>
            <a:ext cx="34925" cy="204787"/>
          </a:xfrm>
          <a:custGeom>
            <a:avLst/>
            <a:gdLst>
              <a:gd name="T0" fmla="*/ 2147483647 w 68"/>
              <a:gd name="T1" fmla="*/ 2147483647 h 387"/>
              <a:gd name="T2" fmla="*/ 0 w 68"/>
              <a:gd name="T3" fmla="*/ 0 h 387"/>
              <a:gd name="T4" fmla="*/ 2147483647 w 68"/>
              <a:gd name="T5" fmla="*/ 0 h 387"/>
              <a:gd name="T6" fmla="*/ 2147483647 w 68"/>
              <a:gd name="T7" fmla="*/ 2147483647 h 3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7">
                <a:moveTo>
                  <a:pt x="33" y="387"/>
                </a:moveTo>
                <a:lnTo>
                  <a:pt x="0" y="0"/>
                </a:lnTo>
                <a:lnTo>
                  <a:pt x="68" y="0"/>
                </a:lnTo>
                <a:lnTo>
                  <a:pt x="33" y="3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9" name="Line 74"/>
          <p:cNvSpPr>
            <a:spLocks noChangeShapeType="1"/>
          </p:cNvSpPr>
          <p:nvPr/>
        </p:nvSpPr>
        <p:spPr bwMode="auto">
          <a:xfrm flipH="1" flipV="1">
            <a:off x="3986213" y="3122613"/>
            <a:ext cx="17462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0" name="Line 75"/>
          <p:cNvSpPr>
            <a:spLocks noChangeShapeType="1"/>
          </p:cNvSpPr>
          <p:nvPr/>
        </p:nvSpPr>
        <p:spPr bwMode="auto">
          <a:xfrm flipV="1">
            <a:off x="4003675" y="3122613"/>
            <a:ext cx="17463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1" name="Line 76"/>
          <p:cNvSpPr>
            <a:spLocks noChangeShapeType="1"/>
          </p:cNvSpPr>
          <p:nvPr/>
        </p:nvSpPr>
        <p:spPr bwMode="auto">
          <a:xfrm>
            <a:off x="3986213" y="3122613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2" name="Line 77"/>
          <p:cNvSpPr>
            <a:spLocks noChangeShapeType="1"/>
          </p:cNvSpPr>
          <p:nvPr/>
        </p:nvSpPr>
        <p:spPr bwMode="auto">
          <a:xfrm flipV="1">
            <a:off x="4003675" y="3049588"/>
            <a:ext cx="0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3" name="Freeform 78"/>
          <p:cNvSpPr>
            <a:spLocks/>
          </p:cNvSpPr>
          <p:nvPr/>
        </p:nvSpPr>
        <p:spPr bwMode="auto">
          <a:xfrm>
            <a:off x="3770313" y="3562350"/>
            <a:ext cx="163512" cy="120650"/>
          </a:xfrm>
          <a:custGeom>
            <a:avLst/>
            <a:gdLst>
              <a:gd name="T0" fmla="*/ 2147483647 w 311"/>
              <a:gd name="T1" fmla="*/ 2147483647 h 226"/>
              <a:gd name="T2" fmla="*/ 0 w 311"/>
              <a:gd name="T3" fmla="*/ 2147483647 h 226"/>
              <a:gd name="T4" fmla="*/ 2147483647 w 311"/>
              <a:gd name="T5" fmla="*/ 2147483647 h 226"/>
              <a:gd name="T6" fmla="*/ 2147483647 w 311"/>
              <a:gd name="T7" fmla="*/ 0 h 226"/>
              <a:gd name="T8" fmla="*/ 2147483647 w 311"/>
              <a:gd name="T9" fmla="*/ 0 h 226"/>
              <a:gd name="T10" fmla="*/ 2147483647 w 311"/>
              <a:gd name="T11" fmla="*/ 2147483647 h 2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1" h="226">
                <a:moveTo>
                  <a:pt x="311" y="226"/>
                </a:moveTo>
                <a:lnTo>
                  <a:pt x="0" y="226"/>
                </a:lnTo>
                <a:lnTo>
                  <a:pt x="50" y="16"/>
                </a:lnTo>
                <a:lnTo>
                  <a:pt x="67" y="0"/>
                </a:lnTo>
                <a:lnTo>
                  <a:pt x="311" y="0"/>
                </a:lnTo>
                <a:lnTo>
                  <a:pt x="311" y="226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4" name="Freeform 79"/>
          <p:cNvSpPr>
            <a:spLocks/>
          </p:cNvSpPr>
          <p:nvPr/>
        </p:nvSpPr>
        <p:spPr bwMode="auto">
          <a:xfrm>
            <a:off x="3933825" y="3562350"/>
            <a:ext cx="144463" cy="120650"/>
          </a:xfrm>
          <a:custGeom>
            <a:avLst/>
            <a:gdLst>
              <a:gd name="T0" fmla="*/ 0 w 272"/>
              <a:gd name="T1" fmla="*/ 0 h 226"/>
              <a:gd name="T2" fmla="*/ 0 w 272"/>
              <a:gd name="T3" fmla="*/ 2147483647 h 226"/>
              <a:gd name="T4" fmla="*/ 2147483647 w 272"/>
              <a:gd name="T5" fmla="*/ 2147483647 h 226"/>
              <a:gd name="T6" fmla="*/ 2147483647 w 272"/>
              <a:gd name="T7" fmla="*/ 2147483647 h 226"/>
              <a:gd name="T8" fmla="*/ 2147483647 w 272"/>
              <a:gd name="T9" fmla="*/ 0 h 226"/>
              <a:gd name="T10" fmla="*/ 2147483647 w 272"/>
              <a:gd name="T11" fmla="*/ 0 h 226"/>
              <a:gd name="T12" fmla="*/ 0 w 272"/>
              <a:gd name="T13" fmla="*/ 0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226">
                <a:moveTo>
                  <a:pt x="0" y="0"/>
                </a:moveTo>
                <a:lnTo>
                  <a:pt x="0" y="226"/>
                </a:lnTo>
                <a:lnTo>
                  <a:pt x="140" y="226"/>
                </a:lnTo>
                <a:lnTo>
                  <a:pt x="272" y="226"/>
                </a:lnTo>
                <a:lnTo>
                  <a:pt x="272" y="0"/>
                </a:lnTo>
                <a:lnTo>
                  <a:pt x="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5" name="Line 80"/>
          <p:cNvSpPr>
            <a:spLocks noChangeShapeType="1"/>
          </p:cNvSpPr>
          <p:nvPr/>
        </p:nvSpPr>
        <p:spPr bwMode="auto">
          <a:xfrm flipH="1">
            <a:off x="3770313" y="3683000"/>
            <a:ext cx="2381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6" name="Freeform 81"/>
          <p:cNvSpPr>
            <a:spLocks/>
          </p:cNvSpPr>
          <p:nvPr/>
        </p:nvSpPr>
        <p:spPr bwMode="auto">
          <a:xfrm>
            <a:off x="3490913" y="3476625"/>
            <a:ext cx="314325" cy="206375"/>
          </a:xfrm>
          <a:custGeom>
            <a:avLst/>
            <a:gdLst>
              <a:gd name="T0" fmla="*/ 2147483647 w 593"/>
              <a:gd name="T1" fmla="*/ 2147483647 h 390"/>
              <a:gd name="T2" fmla="*/ 2147483647 w 593"/>
              <a:gd name="T3" fmla="*/ 2147483647 h 390"/>
              <a:gd name="T4" fmla="*/ 2147483647 w 593"/>
              <a:gd name="T5" fmla="*/ 2147483647 h 390"/>
              <a:gd name="T6" fmla="*/ 2147483647 w 593"/>
              <a:gd name="T7" fmla="*/ 2147483647 h 390"/>
              <a:gd name="T8" fmla="*/ 2147483647 w 593"/>
              <a:gd name="T9" fmla="*/ 2147483647 h 390"/>
              <a:gd name="T10" fmla="*/ 2147483647 w 593"/>
              <a:gd name="T11" fmla="*/ 2147483647 h 390"/>
              <a:gd name="T12" fmla="*/ 0 w 593"/>
              <a:gd name="T13" fmla="*/ 2147483647 h 390"/>
              <a:gd name="T14" fmla="*/ 2147483647 w 593"/>
              <a:gd name="T15" fmla="*/ 0 h 390"/>
              <a:gd name="T16" fmla="*/ 2147483647 w 593"/>
              <a:gd name="T17" fmla="*/ 2147483647 h 3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93" h="390">
                <a:moveTo>
                  <a:pt x="274" y="111"/>
                </a:moveTo>
                <a:lnTo>
                  <a:pt x="576" y="164"/>
                </a:lnTo>
                <a:lnTo>
                  <a:pt x="593" y="164"/>
                </a:lnTo>
                <a:lnTo>
                  <a:pt x="576" y="180"/>
                </a:lnTo>
                <a:lnTo>
                  <a:pt x="526" y="390"/>
                </a:lnTo>
                <a:lnTo>
                  <a:pt x="164" y="326"/>
                </a:lnTo>
                <a:lnTo>
                  <a:pt x="0" y="164"/>
                </a:lnTo>
                <a:lnTo>
                  <a:pt x="164" y="0"/>
                </a:lnTo>
                <a:lnTo>
                  <a:pt x="274" y="11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7" name="Line 82"/>
          <p:cNvSpPr>
            <a:spLocks noChangeShapeType="1"/>
          </p:cNvSpPr>
          <p:nvPr/>
        </p:nvSpPr>
        <p:spPr bwMode="auto">
          <a:xfrm flipH="1" flipV="1">
            <a:off x="3578225" y="3648075"/>
            <a:ext cx="192088" cy="34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8" name="Line 83"/>
          <p:cNvSpPr>
            <a:spLocks noChangeShapeType="1"/>
          </p:cNvSpPr>
          <p:nvPr/>
        </p:nvSpPr>
        <p:spPr bwMode="auto">
          <a:xfrm flipH="1" flipV="1">
            <a:off x="3490913" y="3562350"/>
            <a:ext cx="87312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9" name="Line 84"/>
          <p:cNvSpPr>
            <a:spLocks noChangeShapeType="1"/>
          </p:cNvSpPr>
          <p:nvPr/>
        </p:nvSpPr>
        <p:spPr bwMode="auto">
          <a:xfrm flipV="1">
            <a:off x="3490913" y="3476625"/>
            <a:ext cx="87312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0" name="Freeform 85"/>
          <p:cNvSpPr>
            <a:spLocks/>
          </p:cNvSpPr>
          <p:nvPr/>
        </p:nvSpPr>
        <p:spPr bwMode="auto">
          <a:xfrm>
            <a:off x="3578225" y="3384550"/>
            <a:ext cx="260350" cy="147638"/>
          </a:xfrm>
          <a:custGeom>
            <a:avLst/>
            <a:gdLst>
              <a:gd name="T0" fmla="*/ 2147483647 w 493"/>
              <a:gd name="T1" fmla="*/ 2147483647 h 277"/>
              <a:gd name="T2" fmla="*/ 2147483647 w 493"/>
              <a:gd name="T3" fmla="*/ 2147483647 h 277"/>
              <a:gd name="T4" fmla="*/ 0 w 493"/>
              <a:gd name="T5" fmla="*/ 2147483647 h 277"/>
              <a:gd name="T6" fmla="*/ 2147483647 w 493"/>
              <a:gd name="T7" fmla="*/ 0 h 277"/>
              <a:gd name="T8" fmla="*/ 2147483647 w 493"/>
              <a:gd name="T9" fmla="*/ 2147483647 h 277"/>
              <a:gd name="T10" fmla="*/ 2147483647 w 493"/>
              <a:gd name="T11" fmla="*/ 2147483647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3" h="277">
                <a:moveTo>
                  <a:pt x="493" y="88"/>
                </a:moveTo>
                <a:lnTo>
                  <a:pt x="105" y="277"/>
                </a:lnTo>
                <a:lnTo>
                  <a:pt x="0" y="172"/>
                </a:lnTo>
                <a:lnTo>
                  <a:pt x="362" y="0"/>
                </a:lnTo>
                <a:lnTo>
                  <a:pt x="401" y="49"/>
                </a:lnTo>
                <a:lnTo>
                  <a:pt x="493" y="88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1" name="Line 86"/>
          <p:cNvSpPr>
            <a:spLocks noChangeShapeType="1"/>
          </p:cNvSpPr>
          <p:nvPr/>
        </p:nvSpPr>
        <p:spPr bwMode="auto">
          <a:xfrm flipV="1">
            <a:off x="3578225" y="3384550"/>
            <a:ext cx="192088" cy="92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2" name="Freeform 87"/>
          <p:cNvSpPr>
            <a:spLocks/>
          </p:cNvSpPr>
          <p:nvPr/>
        </p:nvSpPr>
        <p:spPr bwMode="auto">
          <a:xfrm>
            <a:off x="3770313" y="3336925"/>
            <a:ext cx="476250" cy="95250"/>
          </a:xfrm>
          <a:custGeom>
            <a:avLst/>
            <a:gdLst>
              <a:gd name="T0" fmla="*/ 2147483647 w 902"/>
              <a:gd name="T1" fmla="*/ 2147483647 h 179"/>
              <a:gd name="T2" fmla="*/ 2147483647 w 902"/>
              <a:gd name="T3" fmla="*/ 2147483647 h 179"/>
              <a:gd name="T4" fmla="*/ 2147483647 w 902"/>
              <a:gd name="T5" fmla="*/ 2147483647 h 179"/>
              <a:gd name="T6" fmla="*/ 0 w 902"/>
              <a:gd name="T7" fmla="*/ 2147483647 h 179"/>
              <a:gd name="T8" fmla="*/ 2147483647 w 902"/>
              <a:gd name="T9" fmla="*/ 0 h 179"/>
              <a:gd name="T10" fmla="*/ 2147483647 w 902"/>
              <a:gd name="T11" fmla="*/ 2147483647 h 179"/>
              <a:gd name="T12" fmla="*/ 2147483647 w 902"/>
              <a:gd name="T13" fmla="*/ 2147483647 h 179"/>
              <a:gd name="T14" fmla="*/ 2147483647 w 902"/>
              <a:gd name="T15" fmla="*/ 2147483647 h 179"/>
              <a:gd name="T16" fmla="*/ 2147483647 w 902"/>
              <a:gd name="T17" fmla="*/ 2147483647 h 1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2" h="179">
                <a:moveTo>
                  <a:pt x="451" y="23"/>
                </a:moveTo>
                <a:lnTo>
                  <a:pt x="131" y="179"/>
                </a:lnTo>
                <a:lnTo>
                  <a:pt x="39" y="140"/>
                </a:lnTo>
                <a:lnTo>
                  <a:pt x="0" y="91"/>
                </a:lnTo>
                <a:lnTo>
                  <a:pt x="451" y="0"/>
                </a:lnTo>
                <a:lnTo>
                  <a:pt x="902" y="91"/>
                </a:lnTo>
                <a:lnTo>
                  <a:pt x="864" y="140"/>
                </a:lnTo>
                <a:lnTo>
                  <a:pt x="770" y="179"/>
                </a:lnTo>
                <a:lnTo>
                  <a:pt x="451" y="23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3" name="Line 88"/>
          <p:cNvSpPr>
            <a:spLocks noChangeShapeType="1"/>
          </p:cNvSpPr>
          <p:nvPr/>
        </p:nvSpPr>
        <p:spPr bwMode="auto">
          <a:xfrm flipV="1">
            <a:off x="3770313" y="3336925"/>
            <a:ext cx="238125" cy="47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4" name="Freeform 89"/>
          <p:cNvSpPr>
            <a:spLocks/>
          </p:cNvSpPr>
          <p:nvPr/>
        </p:nvSpPr>
        <p:spPr bwMode="auto">
          <a:xfrm>
            <a:off x="3633788" y="3432175"/>
            <a:ext cx="300037" cy="130175"/>
          </a:xfrm>
          <a:custGeom>
            <a:avLst/>
            <a:gdLst>
              <a:gd name="T0" fmla="*/ 2147483647 w 566"/>
              <a:gd name="T1" fmla="*/ 0 h 248"/>
              <a:gd name="T2" fmla="*/ 0 w 566"/>
              <a:gd name="T3" fmla="*/ 2147483647 h 248"/>
              <a:gd name="T4" fmla="*/ 744948933 w 566"/>
              <a:gd name="T5" fmla="*/ 2147483647 h 248"/>
              <a:gd name="T6" fmla="*/ 2147483647 w 566"/>
              <a:gd name="T7" fmla="*/ 2147483647 h 248"/>
              <a:gd name="T8" fmla="*/ 2147483647 w 566"/>
              <a:gd name="T9" fmla="*/ 2147483647 h 248"/>
              <a:gd name="T10" fmla="*/ 2147483647 w 566"/>
              <a:gd name="T11" fmla="*/ 1446200158 h 248"/>
              <a:gd name="T12" fmla="*/ 2147483647 w 566"/>
              <a:gd name="T13" fmla="*/ 1446200158 h 248"/>
              <a:gd name="T14" fmla="*/ 2147483647 w 566"/>
              <a:gd name="T15" fmla="*/ 0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6" h="248">
                <a:moveTo>
                  <a:pt x="388" y="0"/>
                </a:moveTo>
                <a:lnTo>
                  <a:pt x="0" y="189"/>
                </a:lnTo>
                <a:lnTo>
                  <a:pt x="5" y="195"/>
                </a:lnTo>
                <a:lnTo>
                  <a:pt x="307" y="248"/>
                </a:lnTo>
                <a:lnTo>
                  <a:pt x="324" y="248"/>
                </a:lnTo>
                <a:lnTo>
                  <a:pt x="566" y="10"/>
                </a:lnTo>
                <a:lnTo>
                  <a:pt x="412" y="10"/>
                </a:lnTo>
                <a:lnTo>
                  <a:pt x="388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5" name="Line 90"/>
          <p:cNvSpPr>
            <a:spLocks noChangeShapeType="1"/>
          </p:cNvSpPr>
          <p:nvPr/>
        </p:nvSpPr>
        <p:spPr bwMode="auto">
          <a:xfrm>
            <a:off x="3578225" y="3476625"/>
            <a:ext cx="58738" cy="58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6" name="Line 91"/>
          <p:cNvSpPr>
            <a:spLocks noChangeShapeType="1"/>
          </p:cNvSpPr>
          <p:nvPr/>
        </p:nvSpPr>
        <p:spPr bwMode="auto">
          <a:xfrm>
            <a:off x="3636963" y="3535363"/>
            <a:ext cx="158750" cy="26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7" name="Freeform 92"/>
          <p:cNvSpPr>
            <a:spLocks/>
          </p:cNvSpPr>
          <p:nvPr/>
        </p:nvSpPr>
        <p:spPr bwMode="auto">
          <a:xfrm>
            <a:off x="3805238" y="3436938"/>
            <a:ext cx="406400" cy="125412"/>
          </a:xfrm>
          <a:custGeom>
            <a:avLst/>
            <a:gdLst>
              <a:gd name="T0" fmla="*/ 2147483647 w 768"/>
              <a:gd name="T1" fmla="*/ 2147483647 h 238"/>
              <a:gd name="T2" fmla="*/ 2147483647 w 768"/>
              <a:gd name="T3" fmla="*/ 2147483647 h 238"/>
              <a:gd name="T4" fmla="*/ 0 w 768"/>
              <a:gd name="T5" fmla="*/ 2147483647 h 238"/>
              <a:gd name="T6" fmla="*/ 2147483647 w 768"/>
              <a:gd name="T7" fmla="*/ 0 h 238"/>
              <a:gd name="T8" fmla="*/ 2147483647 w 768"/>
              <a:gd name="T9" fmla="*/ 0 h 238"/>
              <a:gd name="T10" fmla="*/ 2147483647 w 768"/>
              <a:gd name="T11" fmla="*/ 0 h 238"/>
              <a:gd name="T12" fmla="*/ 2147483647 w 768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8" h="238">
                <a:moveTo>
                  <a:pt x="768" y="238"/>
                </a:moveTo>
                <a:lnTo>
                  <a:pt x="384" y="238"/>
                </a:lnTo>
                <a:lnTo>
                  <a:pt x="0" y="238"/>
                </a:lnTo>
                <a:lnTo>
                  <a:pt x="242" y="0"/>
                </a:lnTo>
                <a:lnTo>
                  <a:pt x="384" y="0"/>
                </a:lnTo>
                <a:lnTo>
                  <a:pt x="527" y="0"/>
                </a:lnTo>
                <a:lnTo>
                  <a:pt x="768" y="238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8" name="Line 93"/>
          <p:cNvSpPr>
            <a:spLocks noChangeShapeType="1"/>
          </p:cNvSpPr>
          <p:nvPr/>
        </p:nvSpPr>
        <p:spPr bwMode="auto">
          <a:xfrm>
            <a:off x="3795713" y="3562350"/>
            <a:ext cx="2127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9" name="Line 94"/>
          <p:cNvSpPr>
            <a:spLocks noChangeShapeType="1"/>
          </p:cNvSpPr>
          <p:nvPr/>
        </p:nvSpPr>
        <p:spPr bwMode="auto">
          <a:xfrm>
            <a:off x="3770313" y="3384550"/>
            <a:ext cx="20637" cy="269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0" name="Freeform 95"/>
          <p:cNvSpPr>
            <a:spLocks/>
          </p:cNvSpPr>
          <p:nvPr/>
        </p:nvSpPr>
        <p:spPr bwMode="auto">
          <a:xfrm>
            <a:off x="3838575" y="3354388"/>
            <a:ext cx="169863" cy="82550"/>
          </a:xfrm>
          <a:custGeom>
            <a:avLst/>
            <a:gdLst>
              <a:gd name="T0" fmla="*/ 2147483647 w 320"/>
              <a:gd name="T1" fmla="*/ 2147483647 h 157"/>
              <a:gd name="T2" fmla="*/ 2147483647 w 320"/>
              <a:gd name="T3" fmla="*/ 2147483647 h 157"/>
              <a:gd name="T4" fmla="*/ 2147483647 w 320"/>
              <a:gd name="T5" fmla="*/ 2147483647 h 157"/>
              <a:gd name="T6" fmla="*/ 2147483647 w 320"/>
              <a:gd name="T7" fmla="*/ 0 h 157"/>
              <a:gd name="T8" fmla="*/ 0 w 320"/>
              <a:gd name="T9" fmla="*/ 2147483647 h 157"/>
              <a:gd name="T10" fmla="*/ 2147483647 w 320"/>
              <a:gd name="T11" fmla="*/ 2147483647 h 1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" h="157">
                <a:moveTo>
                  <a:pt x="24" y="157"/>
                </a:moveTo>
                <a:lnTo>
                  <a:pt x="178" y="157"/>
                </a:lnTo>
                <a:lnTo>
                  <a:pt x="320" y="17"/>
                </a:lnTo>
                <a:lnTo>
                  <a:pt x="303" y="0"/>
                </a:lnTo>
                <a:lnTo>
                  <a:pt x="0" y="147"/>
                </a:lnTo>
                <a:lnTo>
                  <a:pt x="24" y="157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1" name="Line 96"/>
          <p:cNvSpPr>
            <a:spLocks noChangeShapeType="1"/>
          </p:cNvSpPr>
          <p:nvPr/>
        </p:nvSpPr>
        <p:spPr bwMode="auto">
          <a:xfrm>
            <a:off x="3790950" y="3411538"/>
            <a:ext cx="60325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2" name="Freeform 97"/>
          <p:cNvSpPr>
            <a:spLocks/>
          </p:cNvSpPr>
          <p:nvPr/>
        </p:nvSpPr>
        <p:spPr bwMode="auto">
          <a:xfrm>
            <a:off x="3933825" y="3362325"/>
            <a:ext cx="150813" cy="74613"/>
          </a:xfrm>
          <a:custGeom>
            <a:avLst/>
            <a:gdLst>
              <a:gd name="T0" fmla="*/ 0 w 285"/>
              <a:gd name="T1" fmla="*/ 2147483647 h 140"/>
              <a:gd name="T2" fmla="*/ 2147483647 w 285"/>
              <a:gd name="T3" fmla="*/ 2147483647 h 140"/>
              <a:gd name="T4" fmla="*/ 2147483647 w 285"/>
              <a:gd name="T5" fmla="*/ 2147483647 h 140"/>
              <a:gd name="T6" fmla="*/ 2147483647 w 285"/>
              <a:gd name="T7" fmla="*/ 0 h 140"/>
              <a:gd name="T8" fmla="*/ 0 w 285"/>
              <a:gd name="T9" fmla="*/ 2147483647 h 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5" h="140">
                <a:moveTo>
                  <a:pt x="0" y="140"/>
                </a:moveTo>
                <a:lnTo>
                  <a:pt x="142" y="140"/>
                </a:lnTo>
                <a:lnTo>
                  <a:pt x="285" y="140"/>
                </a:lnTo>
                <a:lnTo>
                  <a:pt x="142" y="0"/>
                </a:lnTo>
                <a:lnTo>
                  <a:pt x="0" y="14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3" name="Line 98"/>
          <p:cNvSpPr>
            <a:spLocks noChangeShapeType="1"/>
          </p:cNvSpPr>
          <p:nvPr/>
        </p:nvSpPr>
        <p:spPr bwMode="auto">
          <a:xfrm>
            <a:off x="3851275" y="3436938"/>
            <a:ext cx="1571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4" name="Line 99"/>
          <p:cNvSpPr>
            <a:spLocks noChangeShapeType="1"/>
          </p:cNvSpPr>
          <p:nvPr/>
        </p:nvSpPr>
        <p:spPr bwMode="auto">
          <a:xfrm flipH="1">
            <a:off x="3838575" y="3346450"/>
            <a:ext cx="176213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5" name="Line 100"/>
          <p:cNvSpPr>
            <a:spLocks noChangeShapeType="1"/>
          </p:cNvSpPr>
          <p:nvPr/>
        </p:nvSpPr>
        <p:spPr bwMode="auto">
          <a:xfrm flipH="1">
            <a:off x="3633788" y="3432175"/>
            <a:ext cx="204787" cy="1000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6" name="Line 101"/>
          <p:cNvSpPr>
            <a:spLocks noChangeShapeType="1"/>
          </p:cNvSpPr>
          <p:nvPr/>
        </p:nvSpPr>
        <p:spPr bwMode="auto">
          <a:xfrm flipH="1">
            <a:off x="3578225" y="3532188"/>
            <a:ext cx="55563" cy="104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7" name="Line 102"/>
          <p:cNvSpPr>
            <a:spLocks noChangeShapeType="1"/>
          </p:cNvSpPr>
          <p:nvPr/>
        </p:nvSpPr>
        <p:spPr bwMode="auto">
          <a:xfrm flipV="1">
            <a:off x="3770313" y="3571875"/>
            <a:ext cx="25400" cy="111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8" name="Freeform 103"/>
          <p:cNvSpPr>
            <a:spLocks/>
          </p:cNvSpPr>
          <p:nvPr/>
        </p:nvSpPr>
        <p:spPr bwMode="auto">
          <a:xfrm>
            <a:off x="4008438" y="3354388"/>
            <a:ext cx="168275" cy="82550"/>
          </a:xfrm>
          <a:custGeom>
            <a:avLst/>
            <a:gdLst>
              <a:gd name="T0" fmla="*/ 2147483647 w 319"/>
              <a:gd name="T1" fmla="*/ 0 h 157"/>
              <a:gd name="T2" fmla="*/ 2147483647 w 319"/>
              <a:gd name="T3" fmla="*/ 2147483647 h 157"/>
              <a:gd name="T4" fmla="*/ 2147483647 w 319"/>
              <a:gd name="T5" fmla="*/ 2147483647 h 157"/>
              <a:gd name="T6" fmla="*/ 2147483647 w 319"/>
              <a:gd name="T7" fmla="*/ 2147483647 h 157"/>
              <a:gd name="T8" fmla="*/ 0 w 319"/>
              <a:gd name="T9" fmla="*/ 2147483647 h 157"/>
              <a:gd name="T10" fmla="*/ 2147483647 w 319"/>
              <a:gd name="T11" fmla="*/ 0 h 1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9" h="157">
                <a:moveTo>
                  <a:pt x="17" y="0"/>
                </a:moveTo>
                <a:lnTo>
                  <a:pt x="319" y="147"/>
                </a:lnTo>
                <a:lnTo>
                  <a:pt x="296" y="157"/>
                </a:lnTo>
                <a:lnTo>
                  <a:pt x="143" y="157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9" name="Line 104"/>
          <p:cNvSpPr>
            <a:spLocks noChangeShapeType="1"/>
          </p:cNvSpPr>
          <p:nvPr/>
        </p:nvSpPr>
        <p:spPr bwMode="auto">
          <a:xfrm flipV="1">
            <a:off x="3795713" y="3354388"/>
            <a:ext cx="222250" cy="2174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0" name="Freeform 105"/>
          <p:cNvSpPr>
            <a:spLocks/>
          </p:cNvSpPr>
          <p:nvPr/>
        </p:nvSpPr>
        <p:spPr bwMode="auto">
          <a:xfrm>
            <a:off x="4078288" y="3562350"/>
            <a:ext cx="168275" cy="120650"/>
          </a:xfrm>
          <a:custGeom>
            <a:avLst/>
            <a:gdLst>
              <a:gd name="T0" fmla="*/ 2147483647 w 319"/>
              <a:gd name="T1" fmla="*/ 0 h 226"/>
              <a:gd name="T2" fmla="*/ 0 w 319"/>
              <a:gd name="T3" fmla="*/ 0 h 226"/>
              <a:gd name="T4" fmla="*/ 0 w 319"/>
              <a:gd name="T5" fmla="*/ 2147483647 h 226"/>
              <a:gd name="T6" fmla="*/ 2147483647 w 319"/>
              <a:gd name="T7" fmla="*/ 2147483647 h 226"/>
              <a:gd name="T8" fmla="*/ 2147483647 w 319"/>
              <a:gd name="T9" fmla="*/ 2147483647 h 226"/>
              <a:gd name="T10" fmla="*/ 2147483647 w 319"/>
              <a:gd name="T11" fmla="*/ 0 h 2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9" h="226">
                <a:moveTo>
                  <a:pt x="252" y="0"/>
                </a:moveTo>
                <a:lnTo>
                  <a:pt x="0" y="0"/>
                </a:lnTo>
                <a:lnTo>
                  <a:pt x="0" y="226"/>
                </a:lnTo>
                <a:lnTo>
                  <a:pt x="319" y="226"/>
                </a:lnTo>
                <a:lnTo>
                  <a:pt x="269" y="16"/>
                </a:lnTo>
                <a:lnTo>
                  <a:pt x="25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1" name="Line 106"/>
          <p:cNvSpPr>
            <a:spLocks noChangeShapeType="1"/>
          </p:cNvSpPr>
          <p:nvPr/>
        </p:nvSpPr>
        <p:spPr bwMode="auto">
          <a:xfrm>
            <a:off x="4008438" y="3683000"/>
            <a:ext cx="2381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2" name="Freeform 107"/>
          <p:cNvSpPr>
            <a:spLocks/>
          </p:cNvSpPr>
          <p:nvPr/>
        </p:nvSpPr>
        <p:spPr bwMode="auto">
          <a:xfrm>
            <a:off x="4211638" y="3476625"/>
            <a:ext cx="312737" cy="206375"/>
          </a:xfrm>
          <a:custGeom>
            <a:avLst/>
            <a:gdLst>
              <a:gd name="T0" fmla="*/ 2147483647 w 592"/>
              <a:gd name="T1" fmla="*/ 2147483647 h 390"/>
              <a:gd name="T2" fmla="*/ 2147483647 w 592"/>
              <a:gd name="T3" fmla="*/ 2147483647 h 390"/>
              <a:gd name="T4" fmla="*/ 0 w 592"/>
              <a:gd name="T5" fmla="*/ 2147483647 h 390"/>
              <a:gd name="T6" fmla="*/ 2147483647 w 592"/>
              <a:gd name="T7" fmla="*/ 2147483647 h 390"/>
              <a:gd name="T8" fmla="*/ 2147483647 w 592"/>
              <a:gd name="T9" fmla="*/ 2147483647 h 390"/>
              <a:gd name="T10" fmla="*/ 2147483647 w 592"/>
              <a:gd name="T11" fmla="*/ 2147483647 h 390"/>
              <a:gd name="T12" fmla="*/ 2147483647 w 592"/>
              <a:gd name="T13" fmla="*/ 2147483647 h 390"/>
              <a:gd name="T14" fmla="*/ 2147483647 w 592"/>
              <a:gd name="T15" fmla="*/ 0 h 390"/>
              <a:gd name="T16" fmla="*/ 2147483647 w 592"/>
              <a:gd name="T17" fmla="*/ 2147483647 h 3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92" h="390">
                <a:moveTo>
                  <a:pt x="319" y="111"/>
                </a:moveTo>
                <a:lnTo>
                  <a:pt x="17" y="164"/>
                </a:lnTo>
                <a:lnTo>
                  <a:pt x="0" y="164"/>
                </a:lnTo>
                <a:lnTo>
                  <a:pt x="17" y="180"/>
                </a:lnTo>
                <a:lnTo>
                  <a:pt x="67" y="390"/>
                </a:lnTo>
                <a:lnTo>
                  <a:pt x="430" y="326"/>
                </a:lnTo>
                <a:lnTo>
                  <a:pt x="592" y="164"/>
                </a:lnTo>
                <a:lnTo>
                  <a:pt x="430" y="0"/>
                </a:lnTo>
                <a:lnTo>
                  <a:pt x="319" y="11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3" name="Line 108"/>
          <p:cNvSpPr>
            <a:spLocks noChangeShapeType="1"/>
          </p:cNvSpPr>
          <p:nvPr/>
        </p:nvSpPr>
        <p:spPr bwMode="auto">
          <a:xfrm flipV="1">
            <a:off x="4246563" y="3648075"/>
            <a:ext cx="192087" cy="34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4" name="Line 109"/>
          <p:cNvSpPr>
            <a:spLocks noChangeShapeType="1"/>
          </p:cNvSpPr>
          <p:nvPr/>
        </p:nvSpPr>
        <p:spPr bwMode="auto">
          <a:xfrm flipV="1">
            <a:off x="4438650" y="3562350"/>
            <a:ext cx="85725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5" name="Line 110"/>
          <p:cNvSpPr>
            <a:spLocks noChangeShapeType="1"/>
          </p:cNvSpPr>
          <p:nvPr/>
        </p:nvSpPr>
        <p:spPr bwMode="auto">
          <a:xfrm flipH="1" flipV="1">
            <a:off x="4438650" y="3476625"/>
            <a:ext cx="85725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6" name="Freeform 111"/>
          <p:cNvSpPr>
            <a:spLocks/>
          </p:cNvSpPr>
          <p:nvPr/>
        </p:nvSpPr>
        <p:spPr bwMode="auto">
          <a:xfrm>
            <a:off x="4176713" y="3384550"/>
            <a:ext cx="261937" cy="147638"/>
          </a:xfrm>
          <a:custGeom>
            <a:avLst/>
            <a:gdLst>
              <a:gd name="T0" fmla="*/ 0 w 495"/>
              <a:gd name="T1" fmla="*/ 2147483647 h 277"/>
              <a:gd name="T2" fmla="*/ 2147483647 w 495"/>
              <a:gd name="T3" fmla="*/ 2147483647 h 277"/>
              <a:gd name="T4" fmla="*/ 2147483647 w 495"/>
              <a:gd name="T5" fmla="*/ 2147483647 h 277"/>
              <a:gd name="T6" fmla="*/ 2147483647 w 495"/>
              <a:gd name="T7" fmla="*/ 0 h 277"/>
              <a:gd name="T8" fmla="*/ 2147483647 w 495"/>
              <a:gd name="T9" fmla="*/ 2147483647 h 277"/>
              <a:gd name="T10" fmla="*/ 0 w 495"/>
              <a:gd name="T11" fmla="*/ 2147483647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5" h="277">
                <a:moveTo>
                  <a:pt x="0" y="88"/>
                </a:moveTo>
                <a:lnTo>
                  <a:pt x="390" y="277"/>
                </a:lnTo>
                <a:lnTo>
                  <a:pt x="495" y="172"/>
                </a:lnTo>
                <a:lnTo>
                  <a:pt x="132" y="0"/>
                </a:lnTo>
                <a:lnTo>
                  <a:pt x="94" y="49"/>
                </a:lnTo>
                <a:lnTo>
                  <a:pt x="0" y="88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7" name="Line 112"/>
          <p:cNvSpPr>
            <a:spLocks noChangeShapeType="1"/>
          </p:cNvSpPr>
          <p:nvPr/>
        </p:nvSpPr>
        <p:spPr bwMode="auto">
          <a:xfrm flipH="1" flipV="1">
            <a:off x="4246563" y="3384550"/>
            <a:ext cx="192087" cy="92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8" name="Line 113"/>
          <p:cNvSpPr>
            <a:spLocks noChangeShapeType="1"/>
          </p:cNvSpPr>
          <p:nvPr/>
        </p:nvSpPr>
        <p:spPr bwMode="auto">
          <a:xfrm flipH="1" flipV="1">
            <a:off x="4008438" y="3336925"/>
            <a:ext cx="238125" cy="47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9" name="Freeform 114"/>
          <p:cNvSpPr>
            <a:spLocks/>
          </p:cNvSpPr>
          <p:nvPr/>
        </p:nvSpPr>
        <p:spPr bwMode="auto">
          <a:xfrm>
            <a:off x="4084638" y="3432175"/>
            <a:ext cx="298450" cy="130175"/>
          </a:xfrm>
          <a:custGeom>
            <a:avLst/>
            <a:gdLst>
              <a:gd name="T0" fmla="*/ 2147483647 w 566"/>
              <a:gd name="T1" fmla="*/ 0 h 248"/>
              <a:gd name="T2" fmla="*/ 2147483647 w 566"/>
              <a:gd name="T3" fmla="*/ 2147483647 h 248"/>
              <a:gd name="T4" fmla="*/ 2147483647 w 566"/>
              <a:gd name="T5" fmla="*/ 2147483647 h 248"/>
              <a:gd name="T6" fmla="*/ 2147483647 w 566"/>
              <a:gd name="T7" fmla="*/ 2147483647 h 248"/>
              <a:gd name="T8" fmla="*/ 2147483647 w 566"/>
              <a:gd name="T9" fmla="*/ 2147483647 h 248"/>
              <a:gd name="T10" fmla="*/ 0 w 566"/>
              <a:gd name="T11" fmla="*/ 1446200158 h 248"/>
              <a:gd name="T12" fmla="*/ 2147483647 w 566"/>
              <a:gd name="T13" fmla="*/ 1446200158 h 248"/>
              <a:gd name="T14" fmla="*/ 2147483647 w 566"/>
              <a:gd name="T15" fmla="*/ 0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6" h="248">
                <a:moveTo>
                  <a:pt x="176" y="0"/>
                </a:moveTo>
                <a:lnTo>
                  <a:pt x="566" y="189"/>
                </a:lnTo>
                <a:lnTo>
                  <a:pt x="560" y="195"/>
                </a:lnTo>
                <a:lnTo>
                  <a:pt x="258" y="248"/>
                </a:lnTo>
                <a:lnTo>
                  <a:pt x="241" y="248"/>
                </a:lnTo>
                <a:lnTo>
                  <a:pt x="0" y="10"/>
                </a:lnTo>
                <a:lnTo>
                  <a:pt x="153" y="10"/>
                </a:lnTo>
                <a:lnTo>
                  <a:pt x="176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0" name="Line 115"/>
          <p:cNvSpPr>
            <a:spLocks noChangeShapeType="1"/>
          </p:cNvSpPr>
          <p:nvPr/>
        </p:nvSpPr>
        <p:spPr bwMode="auto">
          <a:xfrm flipH="1">
            <a:off x="4379913" y="3476625"/>
            <a:ext cx="58737" cy="58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1" name="Line 116"/>
          <p:cNvSpPr>
            <a:spLocks noChangeShapeType="1"/>
          </p:cNvSpPr>
          <p:nvPr/>
        </p:nvSpPr>
        <p:spPr bwMode="auto">
          <a:xfrm flipH="1">
            <a:off x="4221163" y="3535363"/>
            <a:ext cx="158750" cy="26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2" name="Line 117"/>
          <p:cNvSpPr>
            <a:spLocks noChangeShapeType="1"/>
          </p:cNvSpPr>
          <p:nvPr/>
        </p:nvSpPr>
        <p:spPr bwMode="auto">
          <a:xfrm flipH="1">
            <a:off x="4008438" y="3562350"/>
            <a:ext cx="2127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3" name="Line 118"/>
          <p:cNvSpPr>
            <a:spLocks noChangeShapeType="1"/>
          </p:cNvSpPr>
          <p:nvPr/>
        </p:nvSpPr>
        <p:spPr bwMode="auto">
          <a:xfrm flipH="1">
            <a:off x="4227513" y="3384550"/>
            <a:ext cx="19050" cy="269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4" name="Line 119"/>
          <p:cNvSpPr>
            <a:spLocks noChangeShapeType="1"/>
          </p:cNvSpPr>
          <p:nvPr/>
        </p:nvSpPr>
        <p:spPr bwMode="auto">
          <a:xfrm flipH="1">
            <a:off x="4165600" y="3411538"/>
            <a:ext cx="61913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5" name="Line 120"/>
          <p:cNvSpPr>
            <a:spLocks noChangeShapeType="1"/>
          </p:cNvSpPr>
          <p:nvPr/>
        </p:nvSpPr>
        <p:spPr bwMode="auto">
          <a:xfrm flipH="1">
            <a:off x="4008438" y="3436938"/>
            <a:ext cx="15716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6" name="Line 121"/>
          <p:cNvSpPr>
            <a:spLocks noChangeShapeType="1"/>
          </p:cNvSpPr>
          <p:nvPr/>
        </p:nvSpPr>
        <p:spPr bwMode="auto">
          <a:xfrm>
            <a:off x="4002088" y="3346450"/>
            <a:ext cx="174625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7" name="Line 122"/>
          <p:cNvSpPr>
            <a:spLocks noChangeShapeType="1"/>
          </p:cNvSpPr>
          <p:nvPr/>
        </p:nvSpPr>
        <p:spPr bwMode="auto">
          <a:xfrm>
            <a:off x="4176713" y="3432175"/>
            <a:ext cx="206375" cy="1000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8" name="Line 123"/>
          <p:cNvSpPr>
            <a:spLocks noChangeShapeType="1"/>
          </p:cNvSpPr>
          <p:nvPr/>
        </p:nvSpPr>
        <p:spPr bwMode="auto">
          <a:xfrm>
            <a:off x="4383088" y="3532188"/>
            <a:ext cx="55562" cy="104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9" name="Line 124"/>
          <p:cNvSpPr>
            <a:spLocks noChangeShapeType="1"/>
          </p:cNvSpPr>
          <p:nvPr/>
        </p:nvSpPr>
        <p:spPr bwMode="auto">
          <a:xfrm flipH="1" flipV="1">
            <a:off x="4221163" y="3571875"/>
            <a:ext cx="25400" cy="111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0" name="Line 125"/>
          <p:cNvSpPr>
            <a:spLocks noChangeShapeType="1"/>
          </p:cNvSpPr>
          <p:nvPr/>
        </p:nvSpPr>
        <p:spPr bwMode="auto">
          <a:xfrm flipH="1" flipV="1">
            <a:off x="3998913" y="3354388"/>
            <a:ext cx="222250" cy="2174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1" name="Line 126"/>
          <p:cNvSpPr>
            <a:spLocks noChangeShapeType="1"/>
          </p:cNvSpPr>
          <p:nvPr/>
        </p:nvSpPr>
        <p:spPr bwMode="auto">
          <a:xfrm>
            <a:off x="3933825" y="3562350"/>
            <a:ext cx="0" cy="1206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2" name="Line 127"/>
          <p:cNvSpPr>
            <a:spLocks noChangeShapeType="1"/>
          </p:cNvSpPr>
          <p:nvPr/>
        </p:nvSpPr>
        <p:spPr bwMode="auto">
          <a:xfrm>
            <a:off x="4078288" y="3562350"/>
            <a:ext cx="0" cy="1206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3" name="Line 128"/>
          <p:cNvSpPr>
            <a:spLocks noChangeShapeType="1"/>
          </p:cNvSpPr>
          <p:nvPr/>
        </p:nvSpPr>
        <p:spPr bwMode="auto">
          <a:xfrm>
            <a:off x="2900363" y="4070350"/>
            <a:ext cx="42418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4" name="Line 129"/>
          <p:cNvSpPr>
            <a:spLocks noChangeShapeType="1"/>
          </p:cNvSpPr>
          <p:nvPr/>
        </p:nvSpPr>
        <p:spPr bwMode="auto">
          <a:xfrm>
            <a:off x="2900363" y="4141788"/>
            <a:ext cx="42656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5" name="Freeform 130"/>
          <p:cNvSpPr>
            <a:spLocks/>
          </p:cNvSpPr>
          <p:nvPr/>
        </p:nvSpPr>
        <p:spPr bwMode="auto">
          <a:xfrm>
            <a:off x="7124700" y="4070350"/>
            <a:ext cx="63500" cy="71438"/>
          </a:xfrm>
          <a:custGeom>
            <a:avLst/>
            <a:gdLst>
              <a:gd name="T0" fmla="*/ 2147483647 w 121"/>
              <a:gd name="T1" fmla="*/ 0 h 135"/>
              <a:gd name="T2" fmla="*/ 2147483647 w 121"/>
              <a:gd name="T3" fmla="*/ 889067606 h 135"/>
              <a:gd name="T4" fmla="*/ 2147483647 w 121"/>
              <a:gd name="T5" fmla="*/ 1926266403 h 135"/>
              <a:gd name="T6" fmla="*/ 2147483647 w 121"/>
              <a:gd name="T7" fmla="*/ 2147483647 h 135"/>
              <a:gd name="T8" fmla="*/ 1878833802 w 121"/>
              <a:gd name="T9" fmla="*/ 2147483647 h 135"/>
              <a:gd name="T10" fmla="*/ 1156163393 w 121"/>
              <a:gd name="T11" fmla="*/ 2147483647 h 135"/>
              <a:gd name="T12" fmla="*/ 722670934 w 121"/>
              <a:gd name="T13" fmla="*/ 2147483647 h 135"/>
              <a:gd name="T14" fmla="*/ 433492459 w 121"/>
              <a:gd name="T15" fmla="*/ 2147483647 h 135"/>
              <a:gd name="T16" fmla="*/ 144589500 w 121"/>
              <a:gd name="T17" fmla="*/ 2147483647 h 135"/>
              <a:gd name="T18" fmla="*/ 0 w 121"/>
              <a:gd name="T19" fmla="*/ 2147483647 h 135"/>
              <a:gd name="T20" fmla="*/ 0 w 121"/>
              <a:gd name="T21" fmla="*/ 2147483647 h 135"/>
              <a:gd name="T22" fmla="*/ 0 w 121"/>
              <a:gd name="T23" fmla="*/ 2147483647 h 135"/>
              <a:gd name="T24" fmla="*/ 144589500 w 121"/>
              <a:gd name="T25" fmla="*/ 2147483647 h 135"/>
              <a:gd name="T26" fmla="*/ 578081434 w 121"/>
              <a:gd name="T27" fmla="*/ 2147483647 h 135"/>
              <a:gd name="T28" fmla="*/ 1011849409 w 121"/>
              <a:gd name="T29" fmla="*/ 2147483647 h 135"/>
              <a:gd name="T30" fmla="*/ 1734520343 w 121"/>
              <a:gd name="T31" fmla="*/ 2147483647 h 135"/>
              <a:gd name="T32" fmla="*/ 2147483647 w 121"/>
              <a:gd name="T33" fmla="*/ 2147483647 h 135"/>
              <a:gd name="T34" fmla="*/ 2147483647 w 121"/>
              <a:gd name="T35" fmla="*/ 2147483647 h 135"/>
              <a:gd name="T36" fmla="*/ 2147483647 w 121"/>
              <a:gd name="T37" fmla="*/ 2147483647 h 135"/>
              <a:gd name="T38" fmla="*/ 2147483647 w 121"/>
              <a:gd name="T39" fmla="*/ 2147483647 h 135"/>
              <a:gd name="T40" fmla="*/ 2147483647 w 121"/>
              <a:gd name="T41" fmla="*/ 2147483647 h 135"/>
              <a:gd name="T42" fmla="*/ 2147483647 w 121"/>
              <a:gd name="T43" fmla="*/ 2147483647 h 135"/>
              <a:gd name="T44" fmla="*/ 2147483647 w 121"/>
              <a:gd name="T45" fmla="*/ 2147483647 h 135"/>
              <a:gd name="T46" fmla="*/ 2147483647 w 121"/>
              <a:gd name="T47" fmla="*/ 2147483647 h 135"/>
              <a:gd name="T48" fmla="*/ 2147483647 w 121"/>
              <a:gd name="T49" fmla="*/ 2147483647 h 135"/>
              <a:gd name="T50" fmla="*/ 2147483647 w 121"/>
              <a:gd name="T51" fmla="*/ 2147483647 h 135"/>
              <a:gd name="T52" fmla="*/ 2147483647 w 121"/>
              <a:gd name="T53" fmla="*/ 2147483647 h 135"/>
              <a:gd name="T54" fmla="*/ 2147483647 w 121"/>
              <a:gd name="T55" fmla="*/ 2147483647 h 135"/>
              <a:gd name="T56" fmla="*/ 2147483647 w 121"/>
              <a:gd name="T57" fmla="*/ 2147483647 h 135"/>
              <a:gd name="T58" fmla="*/ 2147483647 w 121"/>
              <a:gd name="T59" fmla="*/ 2147483647 h 135"/>
              <a:gd name="T60" fmla="*/ 2147483647 w 121"/>
              <a:gd name="T61" fmla="*/ 2147483647 h 135"/>
              <a:gd name="T62" fmla="*/ 2147483647 w 121"/>
              <a:gd name="T63" fmla="*/ 2147483647 h 135"/>
              <a:gd name="T64" fmla="*/ 2147483647 w 121"/>
              <a:gd name="T65" fmla="*/ 2147483647 h 135"/>
              <a:gd name="T66" fmla="*/ 2147483647 w 121"/>
              <a:gd name="T67" fmla="*/ 2147483647 h 135"/>
              <a:gd name="T68" fmla="*/ 2147483647 w 121"/>
              <a:gd name="T69" fmla="*/ 2147483647 h 135"/>
              <a:gd name="T70" fmla="*/ 2147483647 w 121"/>
              <a:gd name="T71" fmla="*/ 2147483647 h 135"/>
              <a:gd name="T72" fmla="*/ 2147483647 w 121"/>
              <a:gd name="T73" fmla="*/ 2147483647 h 135"/>
              <a:gd name="T74" fmla="*/ 2147483647 w 121"/>
              <a:gd name="T75" fmla="*/ 2147483647 h 135"/>
              <a:gd name="T76" fmla="*/ 2147483647 w 121"/>
              <a:gd name="T77" fmla="*/ 2147483647 h 135"/>
              <a:gd name="T78" fmla="*/ 2147483647 w 121"/>
              <a:gd name="T79" fmla="*/ 2147483647 h 135"/>
              <a:gd name="T80" fmla="*/ 2147483647 w 121"/>
              <a:gd name="T81" fmla="*/ 2147483647 h 135"/>
              <a:gd name="T82" fmla="*/ 2147483647 w 121"/>
              <a:gd name="T83" fmla="*/ 2147483647 h 135"/>
              <a:gd name="T84" fmla="*/ 2147483647 w 121"/>
              <a:gd name="T85" fmla="*/ 2147483647 h 135"/>
              <a:gd name="T86" fmla="*/ 2147483647 w 121"/>
              <a:gd name="T87" fmla="*/ 2147483647 h 135"/>
              <a:gd name="T88" fmla="*/ 2147483647 w 121"/>
              <a:gd name="T89" fmla="*/ 2147483647 h 135"/>
              <a:gd name="T90" fmla="*/ 2147483647 w 121"/>
              <a:gd name="T91" fmla="*/ 1926266403 h 135"/>
              <a:gd name="T92" fmla="*/ 2147483647 w 121"/>
              <a:gd name="T93" fmla="*/ 1037198797 h 135"/>
              <a:gd name="T94" fmla="*/ 2147483647 w 121"/>
              <a:gd name="T95" fmla="*/ 592805224 h 135"/>
              <a:gd name="T96" fmla="*/ 2147483647 w 121"/>
              <a:gd name="T97" fmla="*/ 0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5">
                <a:moveTo>
                  <a:pt x="34" y="0"/>
                </a:moveTo>
                <a:lnTo>
                  <a:pt x="28" y="6"/>
                </a:lnTo>
                <a:lnTo>
                  <a:pt x="23" y="13"/>
                </a:lnTo>
                <a:lnTo>
                  <a:pt x="18" y="19"/>
                </a:lnTo>
                <a:lnTo>
                  <a:pt x="13" y="25"/>
                </a:lnTo>
                <a:lnTo>
                  <a:pt x="8" y="32"/>
                </a:lnTo>
                <a:lnTo>
                  <a:pt x="5" y="38"/>
                </a:lnTo>
                <a:lnTo>
                  <a:pt x="3" y="43"/>
                </a:lnTo>
                <a:lnTo>
                  <a:pt x="1" y="48"/>
                </a:lnTo>
                <a:lnTo>
                  <a:pt x="0" y="53"/>
                </a:lnTo>
                <a:lnTo>
                  <a:pt x="0" y="58"/>
                </a:lnTo>
                <a:lnTo>
                  <a:pt x="0" y="65"/>
                </a:lnTo>
                <a:lnTo>
                  <a:pt x="1" y="71"/>
                </a:lnTo>
                <a:lnTo>
                  <a:pt x="4" y="78"/>
                </a:lnTo>
                <a:lnTo>
                  <a:pt x="7" y="83"/>
                </a:lnTo>
                <a:lnTo>
                  <a:pt x="12" y="89"/>
                </a:lnTo>
                <a:lnTo>
                  <a:pt x="18" y="97"/>
                </a:lnTo>
                <a:lnTo>
                  <a:pt x="24" y="104"/>
                </a:lnTo>
                <a:lnTo>
                  <a:pt x="33" y="111"/>
                </a:lnTo>
                <a:lnTo>
                  <a:pt x="41" y="117"/>
                </a:lnTo>
                <a:lnTo>
                  <a:pt x="50" y="123"/>
                </a:lnTo>
                <a:lnTo>
                  <a:pt x="60" y="127"/>
                </a:lnTo>
                <a:lnTo>
                  <a:pt x="69" y="132"/>
                </a:lnTo>
                <a:lnTo>
                  <a:pt x="79" y="135"/>
                </a:lnTo>
                <a:lnTo>
                  <a:pt x="86" y="131"/>
                </a:lnTo>
                <a:lnTo>
                  <a:pt x="92" y="125"/>
                </a:lnTo>
                <a:lnTo>
                  <a:pt x="98" y="119"/>
                </a:lnTo>
                <a:lnTo>
                  <a:pt x="104" y="112"/>
                </a:lnTo>
                <a:lnTo>
                  <a:pt x="110" y="106"/>
                </a:lnTo>
                <a:lnTo>
                  <a:pt x="114" y="99"/>
                </a:lnTo>
                <a:lnTo>
                  <a:pt x="117" y="95"/>
                </a:lnTo>
                <a:lnTo>
                  <a:pt x="119" y="90"/>
                </a:lnTo>
                <a:lnTo>
                  <a:pt x="120" y="86"/>
                </a:lnTo>
                <a:lnTo>
                  <a:pt x="121" y="80"/>
                </a:lnTo>
                <a:lnTo>
                  <a:pt x="121" y="74"/>
                </a:lnTo>
                <a:lnTo>
                  <a:pt x="120" y="68"/>
                </a:lnTo>
                <a:lnTo>
                  <a:pt x="119" y="64"/>
                </a:lnTo>
                <a:lnTo>
                  <a:pt x="117" y="58"/>
                </a:lnTo>
                <a:lnTo>
                  <a:pt x="113" y="52"/>
                </a:lnTo>
                <a:lnTo>
                  <a:pt x="110" y="46"/>
                </a:lnTo>
                <a:lnTo>
                  <a:pt x="104" y="41"/>
                </a:lnTo>
                <a:lnTo>
                  <a:pt x="98" y="35"/>
                </a:lnTo>
                <a:lnTo>
                  <a:pt x="91" y="29"/>
                </a:lnTo>
                <a:lnTo>
                  <a:pt x="84" y="23"/>
                </a:lnTo>
                <a:lnTo>
                  <a:pt x="76" y="19"/>
                </a:lnTo>
                <a:lnTo>
                  <a:pt x="66" y="13"/>
                </a:lnTo>
                <a:lnTo>
                  <a:pt x="56" y="7"/>
                </a:lnTo>
                <a:lnTo>
                  <a:pt x="45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6" name="Freeform 131"/>
          <p:cNvSpPr>
            <a:spLocks/>
          </p:cNvSpPr>
          <p:nvPr/>
        </p:nvSpPr>
        <p:spPr bwMode="auto">
          <a:xfrm>
            <a:off x="7142163" y="4070350"/>
            <a:ext cx="46037" cy="71438"/>
          </a:xfrm>
          <a:custGeom>
            <a:avLst/>
            <a:gdLst>
              <a:gd name="T0" fmla="*/ 0 w 87"/>
              <a:gd name="T1" fmla="*/ 0 h 135"/>
              <a:gd name="T2" fmla="*/ 1629945806 w 87"/>
              <a:gd name="T3" fmla="*/ 592805224 h 135"/>
              <a:gd name="T4" fmla="*/ 2147483647 w 87"/>
              <a:gd name="T5" fmla="*/ 1037198797 h 135"/>
              <a:gd name="T6" fmla="*/ 2147483647 w 87"/>
              <a:gd name="T7" fmla="*/ 1926266403 h 135"/>
              <a:gd name="T8" fmla="*/ 2147483647 w 87"/>
              <a:gd name="T9" fmla="*/ 2147483647 h 135"/>
              <a:gd name="T10" fmla="*/ 2147483647 w 87"/>
              <a:gd name="T11" fmla="*/ 2147483647 h 135"/>
              <a:gd name="T12" fmla="*/ 2147483647 w 87"/>
              <a:gd name="T13" fmla="*/ 2147483647 h 135"/>
              <a:gd name="T14" fmla="*/ 2147483647 w 87"/>
              <a:gd name="T15" fmla="*/ 2147483647 h 135"/>
              <a:gd name="T16" fmla="*/ 2147483647 w 87"/>
              <a:gd name="T17" fmla="*/ 2147483647 h 135"/>
              <a:gd name="T18" fmla="*/ 2147483647 w 87"/>
              <a:gd name="T19" fmla="*/ 2147483647 h 135"/>
              <a:gd name="T20" fmla="*/ 2147483647 w 87"/>
              <a:gd name="T21" fmla="*/ 2147483647 h 135"/>
              <a:gd name="T22" fmla="*/ 2147483647 w 87"/>
              <a:gd name="T23" fmla="*/ 2147483647 h 135"/>
              <a:gd name="T24" fmla="*/ 2147483647 w 87"/>
              <a:gd name="T25" fmla="*/ 2147483647 h 135"/>
              <a:gd name="T26" fmla="*/ 2147483647 w 87"/>
              <a:gd name="T27" fmla="*/ 2147483647 h 135"/>
              <a:gd name="T28" fmla="*/ 2147483647 w 87"/>
              <a:gd name="T29" fmla="*/ 2147483647 h 135"/>
              <a:gd name="T30" fmla="*/ 2147483647 w 87"/>
              <a:gd name="T31" fmla="*/ 2147483647 h 135"/>
              <a:gd name="T32" fmla="*/ 2147483647 w 87"/>
              <a:gd name="T33" fmla="*/ 2147483647 h 135"/>
              <a:gd name="T34" fmla="*/ 2147483647 w 87"/>
              <a:gd name="T35" fmla="*/ 2147483647 h 135"/>
              <a:gd name="T36" fmla="*/ 2147483647 w 87"/>
              <a:gd name="T37" fmla="*/ 2147483647 h 135"/>
              <a:gd name="T38" fmla="*/ 2147483647 w 87"/>
              <a:gd name="T39" fmla="*/ 2147483647 h 135"/>
              <a:gd name="T40" fmla="*/ 2147483647 w 87"/>
              <a:gd name="T41" fmla="*/ 2147483647 h 135"/>
              <a:gd name="T42" fmla="*/ 2147483647 w 87"/>
              <a:gd name="T43" fmla="*/ 2147483647 h 135"/>
              <a:gd name="T44" fmla="*/ 2147483647 w 87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5">
                <a:moveTo>
                  <a:pt x="0" y="0"/>
                </a:moveTo>
                <a:lnTo>
                  <a:pt x="11" y="4"/>
                </a:lnTo>
                <a:lnTo>
                  <a:pt x="22" y="7"/>
                </a:lnTo>
                <a:lnTo>
                  <a:pt x="32" y="13"/>
                </a:lnTo>
                <a:lnTo>
                  <a:pt x="42" y="19"/>
                </a:lnTo>
                <a:lnTo>
                  <a:pt x="50" y="25"/>
                </a:lnTo>
                <a:lnTo>
                  <a:pt x="60" y="30"/>
                </a:lnTo>
                <a:lnTo>
                  <a:pt x="66" y="37"/>
                </a:lnTo>
                <a:lnTo>
                  <a:pt x="73" y="44"/>
                </a:lnTo>
                <a:lnTo>
                  <a:pt x="79" y="51"/>
                </a:lnTo>
                <a:lnTo>
                  <a:pt x="83" y="59"/>
                </a:lnTo>
                <a:lnTo>
                  <a:pt x="86" y="66"/>
                </a:lnTo>
                <a:lnTo>
                  <a:pt x="87" y="73"/>
                </a:lnTo>
                <a:lnTo>
                  <a:pt x="87" y="80"/>
                </a:lnTo>
                <a:lnTo>
                  <a:pt x="86" y="87"/>
                </a:lnTo>
                <a:lnTo>
                  <a:pt x="84" y="94"/>
                </a:lnTo>
                <a:lnTo>
                  <a:pt x="80" y="99"/>
                </a:lnTo>
                <a:lnTo>
                  <a:pt x="76" y="106"/>
                </a:lnTo>
                <a:lnTo>
                  <a:pt x="70" y="112"/>
                </a:lnTo>
                <a:lnTo>
                  <a:pt x="64" y="119"/>
                </a:lnTo>
                <a:lnTo>
                  <a:pt x="58" y="125"/>
                </a:lnTo>
                <a:lnTo>
                  <a:pt x="52" y="131"/>
                </a:lnTo>
                <a:lnTo>
                  <a:pt x="45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7" name="Freeform 132"/>
          <p:cNvSpPr>
            <a:spLocks/>
          </p:cNvSpPr>
          <p:nvPr/>
        </p:nvSpPr>
        <p:spPr bwMode="auto">
          <a:xfrm>
            <a:off x="7124700" y="4070350"/>
            <a:ext cx="41275" cy="71438"/>
          </a:xfrm>
          <a:custGeom>
            <a:avLst/>
            <a:gdLst>
              <a:gd name="T0" fmla="*/ 2147483647 w 79"/>
              <a:gd name="T1" fmla="*/ 0 h 135"/>
              <a:gd name="T2" fmla="*/ 2147483647 w 79"/>
              <a:gd name="T3" fmla="*/ 889067606 h 135"/>
              <a:gd name="T4" fmla="*/ 2147483647 w 79"/>
              <a:gd name="T5" fmla="*/ 1926266403 h 135"/>
              <a:gd name="T6" fmla="*/ 2147483647 w 79"/>
              <a:gd name="T7" fmla="*/ 2147483647 h 135"/>
              <a:gd name="T8" fmla="*/ 1854033815 w 79"/>
              <a:gd name="T9" fmla="*/ 2147483647 h 135"/>
              <a:gd name="T10" fmla="*/ 1141028044 w 79"/>
              <a:gd name="T11" fmla="*/ 2147483647 h 135"/>
              <a:gd name="T12" fmla="*/ 713005771 w 79"/>
              <a:gd name="T13" fmla="*/ 2147483647 h 135"/>
              <a:gd name="T14" fmla="*/ 427749022 w 79"/>
              <a:gd name="T15" fmla="*/ 2147483647 h 135"/>
              <a:gd name="T16" fmla="*/ 0 w 79"/>
              <a:gd name="T17" fmla="*/ 2147483647 h 135"/>
              <a:gd name="T18" fmla="*/ 0 w 79"/>
              <a:gd name="T19" fmla="*/ 2147483647 h 135"/>
              <a:gd name="T20" fmla="*/ 0 w 79"/>
              <a:gd name="T21" fmla="*/ 2147483647 h 135"/>
              <a:gd name="T22" fmla="*/ 142491749 w 79"/>
              <a:gd name="T23" fmla="*/ 2147483647 h 135"/>
              <a:gd name="T24" fmla="*/ 570514022 w 79"/>
              <a:gd name="T25" fmla="*/ 2147483647 h 135"/>
              <a:gd name="T26" fmla="*/ 1141028044 w 79"/>
              <a:gd name="T27" fmla="*/ 2147483647 h 135"/>
              <a:gd name="T28" fmla="*/ 1854033815 w 79"/>
              <a:gd name="T29" fmla="*/ 2147483647 h 135"/>
              <a:gd name="T30" fmla="*/ 2147483647 w 79"/>
              <a:gd name="T31" fmla="*/ 2147483647 h 135"/>
              <a:gd name="T32" fmla="*/ 2147483647 w 79"/>
              <a:gd name="T33" fmla="*/ 2147483647 h 135"/>
              <a:gd name="T34" fmla="*/ 2147483647 w 79"/>
              <a:gd name="T35" fmla="*/ 2147483647 h 135"/>
              <a:gd name="T36" fmla="*/ 2147483647 w 79"/>
              <a:gd name="T37" fmla="*/ 2147483647 h 135"/>
              <a:gd name="T38" fmla="*/ 2147483647 w 79"/>
              <a:gd name="T39" fmla="*/ 2147483647 h 135"/>
              <a:gd name="T40" fmla="*/ 2147483647 w 79"/>
              <a:gd name="T41" fmla="*/ 2147483647 h 135"/>
              <a:gd name="T42" fmla="*/ 2147483647 w 79"/>
              <a:gd name="T43" fmla="*/ 2147483647 h 135"/>
              <a:gd name="T44" fmla="*/ 2147483647 w 79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5">
                <a:moveTo>
                  <a:pt x="34" y="0"/>
                </a:moveTo>
                <a:lnTo>
                  <a:pt x="28" y="6"/>
                </a:lnTo>
                <a:lnTo>
                  <a:pt x="23" y="13"/>
                </a:lnTo>
                <a:lnTo>
                  <a:pt x="18" y="19"/>
                </a:lnTo>
                <a:lnTo>
                  <a:pt x="13" y="25"/>
                </a:lnTo>
                <a:lnTo>
                  <a:pt x="8" y="32"/>
                </a:lnTo>
                <a:lnTo>
                  <a:pt x="5" y="38"/>
                </a:lnTo>
                <a:lnTo>
                  <a:pt x="3" y="44"/>
                </a:lnTo>
                <a:lnTo>
                  <a:pt x="0" y="51"/>
                </a:lnTo>
                <a:lnTo>
                  <a:pt x="0" y="58"/>
                </a:lnTo>
                <a:lnTo>
                  <a:pt x="0" y="64"/>
                </a:lnTo>
                <a:lnTo>
                  <a:pt x="1" y="71"/>
                </a:lnTo>
                <a:lnTo>
                  <a:pt x="4" y="78"/>
                </a:lnTo>
                <a:lnTo>
                  <a:pt x="8" y="86"/>
                </a:lnTo>
                <a:lnTo>
                  <a:pt x="13" y="93"/>
                </a:lnTo>
                <a:lnTo>
                  <a:pt x="19" y="98"/>
                </a:lnTo>
                <a:lnTo>
                  <a:pt x="26" y="105"/>
                </a:lnTo>
                <a:lnTo>
                  <a:pt x="34" y="111"/>
                </a:lnTo>
                <a:lnTo>
                  <a:pt x="41" y="117"/>
                </a:lnTo>
                <a:lnTo>
                  <a:pt x="50" y="123"/>
                </a:lnTo>
                <a:lnTo>
                  <a:pt x="60" y="127"/>
                </a:lnTo>
                <a:lnTo>
                  <a:pt x="69" y="132"/>
                </a:lnTo>
                <a:lnTo>
                  <a:pt x="79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8" name="Freeform 133"/>
          <p:cNvSpPr>
            <a:spLocks/>
          </p:cNvSpPr>
          <p:nvPr/>
        </p:nvSpPr>
        <p:spPr bwMode="auto">
          <a:xfrm>
            <a:off x="2892425" y="4070350"/>
            <a:ext cx="65088" cy="71438"/>
          </a:xfrm>
          <a:custGeom>
            <a:avLst/>
            <a:gdLst>
              <a:gd name="T0" fmla="*/ 2147483647 w 122"/>
              <a:gd name="T1" fmla="*/ 0 h 135"/>
              <a:gd name="T2" fmla="*/ 2147483647 w 122"/>
              <a:gd name="T3" fmla="*/ 889067606 h 135"/>
              <a:gd name="T4" fmla="*/ 2147483647 w 122"/>
              <a:gd name="T5" fmla="*/ 1926266403 h 135"/>
              <a:gd name="T6" fmla="*/ 2147483647 w 122"/>
              <a:gd name="T7" fmla="*/ 2147483647 h 135"/>
              <a:gd name="T8" fmla="*/ 2125909058 w 122"/>
              <a:gd name="T9" fmla="*/ 2147483647 h 135"/>
              <a:gd name="T10" fmla="*/ 1366797850 w 122"/>
              <a:gd name="T11" fmla="*/ 2147483647 h 135"/>
              <a:gd name="T12" fmla="*/ 911103958 w 122"/>
              <a:gd name="T13" fmla="*/ 2147483647 h 135"/>
              <a:gd name="T14" fmla="*/ 607402283 w 122"/>
              <a:gd name="T15" fmla="*/ 2147483647 h 135"/>
              <a:gd name="T16" fmla="*/ 151992751 w 122"/>
              <a:gd name="T17" fmla="*/ 2147483647 h 135"/>
              <a:gd name="T18" fmla="*/ 0 w 122"/>
              <a:gd name="T19" fmla="*/ 2147483647 h 135"/>
              <a:gd name="T20" fmla="*/ 0 w 122"/>
              <a:gd name="T21" fmla="*/ 2147483647 h 135"/>
              <a:gd name="T22" fmla="*/ 0 w 122"/>
              <a:gd name="T23" fmla="*/ 2147483647 h 135"/>
              <a:gd name="T24" fmla="*/ 455694426 w 122"/>
              <a:gd name="T25" fmla="*/ 2147483647 h 135"/>
              <a:gd name="T26" fmla="*/ 759395567 w 122"/>
              <a:gd name="T27" fmla="*/ 2147483647 h 135"/>
              <a:gd name="T28" fmla="*/ 1063096709 w 122"/>
              <a:gd name="T29" fmla="*/ 2147483647 h 135"/>
              <a:gd name="T30" fmla="*/ 1822207383 w 122"/>
              <a:gd name="T31" fmla="*/ 2147483647 h 135"/>
              <a:gd name="T32" fmla="*/ 2147483647 w 122"/>
              <a:gd name="T33" fmla="*/ 2147483647 h 135"/>
              <a:gd name="T34" fmla="*/ 2147483647 w 122"/>
              <a:gd name="T35" fmla="*/ 2147483647 h 135"/>
              <a:gd name="T36" fmla="*/ 2147483647 w 122"/>
              <a:gd name="T37" fmla="*/ 2147483647 h 135"/>
              <a:gd name="T38" fmla="*/ 2147483647 w 122"/>
              <a:gd name="T39" fmla="*/ 2147483647 h 135"/>
              <a:gd name="T40" fmla="*/ 2147483647 w 122"/>
              <a:gd name="T41" fmla="*/ 2147483647 h 135"/>
              <a:gd name="T42" fmla="*/ 2147483647 w 122"/>
              <a:gd name="T43" fmla="*/ 2147483647 h 135"/>
              <a:gd name="T44" fmla="*/ 2147483647 w 122"/>
              <a:gd name="T45" fmla="*/ 2147483647 h 135"/>
              <a:gd name="T46" fmla="*/ 2147483647 w 122"/>
              <a:gd name="T47" fmla="*/ 2147483647 h 135"/>
              <a:gd name="T48" fmla="*/ 2147483647 w 122"/>
              <a:gd name="T49" fmla="*/ 2147483647 h 135"/>
              <a:gd name="T50" fmla="*/ 2147483647 w 122"/>
              <a:gd name="T51" fmla="*/ 2147483647 h 135"/>
              <a:gd name="T52" fmla="*/ 2147483647 w 122"/>
              <a:gd name="T53" fmla="*/ 2147483647 h 135"/>
              <a:gd name="T54" fmla="*/ 2147483647 w 122"/>
              <a:gd name="T55" fmla="*/ 2147483647 h 135"/>
              <a:gd name="T56" fmla="*/ 2147483647 w 122"/>
              <a:gd name="T57" fmla="*/ 2147483647 h 135"/>
              <a:gd name="T58" fmla="*/ 2147483647 w 122"/>
              <a:gd name="T59" fmla="*/ 2147483647 h 135"/>
              <a:gd name="T60" fmla="*/ 2147483647 w 122"/>
              <a:gd name="T61" fmla="*/ 2147483647 h 135"/>
              <a:gd name="T62" fmla="*/ 2147483647 w 122"/>
              <a:gd name="T63" fmla="*/ 2147483647 h 135"/>
              <a:gd name="T64" fmla="*/ 2147483647 w 122"/>
              <a:gd name="T65" fmla="*/ 2147483647 h 135"/>
              <a:gd name="T66" fmla="*/ 2147483647 w 122"/>
              <a:gd name="T67" fmla="*/ 2147483647 h 135"/>
              <a:gd name="T68" fmla="*/ 2147483647 w 122"/>
              <a:gd name="T69" fmla="*/ 2147483647 h 135"/>
              <a:gd name="T70" fmla="*/ 2147483647 w 122"/>
              <a:gd name="T71" fmla="*/ 2147483647 h 135"/>
              <a:gd name="T72" fmla="*/ 2147483647 w 122"/>
              <a:gd name="T73" fmla="*/ 2147483647 h 135"/>
              <a:gd name="T74" fmla="*/ 2147483647 w 122"/>
              <a:gd name="T75" fmla="*/ 2147483647 h 135"/>
              <a:gd name="T76" fmla="*/ 2147483647 w 122"/>
              <a:gd name="T77" fmla="*/ 2147483647 h 135"/>
              <a:gd name="T78" fmla="*/ 2147483647 w 122"/>
              <a:gd name="T79" fmla="*/ 2147483647 h 135"/>
              <a:gd name="T80" fmla="*/ 2147483647 w 122"/>
              <a:gd name="T81" fmla="*/ 2147483647 h 135"/>
              <a:gd name="T82" fmla="*/ 2147483647 w 122"/>
              <a:gd name="T83" fmla="*/ 2147483647 h 135"/>
              <a:gd name="T84" fmla="*/ 2147483647 w 122"/>
              <a:gd name="T85" fmla="*/ 2147483647 h 135"/>
              <a:gd name="T86" fmla="*/ 2147483647 w 122"/>
              <a:gd name="T87" fmla="*/ 2147483647 h 135"/>
              <a:gd name="T88" fmla="*/ 2147483647 w 122"/>
              <a:gd name="T89" fmla="*/ 2147483647 h 135"/>
              <a:gd name="T90" fmla="*/ 2147483647 w 122"/>
              <a:gd name="T91" fmla="*/ 1926266403 h 135"/>
              <a:gd name="T92" fmla="*/ 2147483647 w 122"/>
              <a:gd name="T93" fmla="*/ 1037198797 h 135"/>
              <a:gd name="T94" fmla="*/ 2147483647 w 122"/>
              <a:gd name="T95" fmla="*/ 592805224 h 135"/>
              <a:gd name="T96" fmla="*/ 2147483647 w 122"/>
              <a:gd name="T97" fmla="*/ 0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5">
                <a:moveTo>
                  <a:pt x="35" y="0"/>
                </a:moveTo>
                <a:lnTo>
                  <a:pt x="29" y="6"/>
                </a:lnTo>
                <a:lnTo>
                  <a:pt x="23" y="13"/>
                </a:lnTo>
                <a:lnTo>
                  <a:pt x="19" y="19"/>
                </a:lnTo>
                <a:lnTo>
                  <a:pt x="14" y="25"/>
                </a:lnTo>
                <a:lnTo>
                  <a:pt x="9" y="32"/>
                </a:lnTo>
                <a:lnTo>
                  <a:pt x="6" y="38"/>
                </a:lnTo>
                <a:lnTo>
                  <a:pt x="4" y="43"/>
                </a:lnTo>
                <a:lnTo>
                  <a:pt x="1" y="48"/>
                </a:lnTo>
                <a:lnTo>
                  <a:pt x="0" y="53"/>
                </a:lnTo>
                <a:lnTo>
                  <a:pt x="0" y="58"/>
                </a:lnTo>
                <a:lnTo>
                  <a:pt x="0" y="65"/>
                </a:lnTo>
                <a:lnTo>
                  <a:pt x="3" y="71"/>
                </a:lnTo>
                <a:lnTo>
                  <a:pt x="5" y="78"/>
                </a:lnTo>
                <a:lnTo>
                  <a:pt x="7" y="83"/>
                </a:lnTo>
                <a:lnTo>
                  <a:pt x="12" y="89"/>
                </a:lnTo>
                <a:lnTo>
                  <a:pt x="18" y="97"/>
                </a:lnTo>
                <a:lnTo>
                  <a:pt x="26" y="104"/>
                </a:lnTo>
                <a:lnTo>
                  <a:pt x="32" y="111"/>
                </a:lnTo>
                <a:lnTo>
                  <a:pt x="42" y="117"/>
                </a:lnTo>
                <a:lnTo>
                  <a:pt x="51" y="123"/>
                </a:lnTo>
                <a:lnTo>
                  <a:pt x="60" y="127"/>
                </a:lnTo>
                <a:lnTo>
                  <a:pt x="69" y="132"/>
                </a:lnTo>
                <a:lnTo>
                  <a:pt x="80" y="135"/>
                </a:lnTo>
                <a:lnTo>
                  <a:pt x="87" y="131"/>
                </a:lnTo>
                <a:lnTo>
                  <a:pt x="92" y="125"/>
                </a:lnTo>
                <a:lnTo>
                  <a:pt x="99" y="119"/>
                </a:lnTo>
                <a:lnTo>
                  <a:pt x="105" y="112"/>
                </a:lnTo>
                <a:lnTo>
                  <a:pt x="110" y="106"/>
                </a:lnTo>
                <a:lnTo>
                  <a:pt x="114" y="99"/>
                </a:lnTo>
                <a:lnTo>
                  <a:pt x="118" y="95"/>
                </a:lnTo>
                <a:lnTo>
                  <a:pt x="119" y="90"/>
                </a:lnTo>
                <a:lnTo>
                  <a:pt x="121" y="86"/>
                </a:lnTo>
                <a:lnTo>
                  <a:pt x="122" y="80"/>
                </a:lnTo>
                <a:lnTo>
                  <a:pt x="122" y="74"/>
                </a:lnTo>
                <a:lnTo>
                  <a:pt x="121" y="68"/>
                </a:lnTo>
                <a:lnTo>
                  <a:pt x="120" y="64"/>
                </a:lnTo>
                <a:lnTo>
                  <a:pt x="117" y="58"/>
                </a:lnTo>
                <a:lnTo>
                  <a:pt x="114" y="52"/>
                </a:lnTo>
                <a:lnTo>
                  <a:pt x="110" y="46"/>
                </a:lnTo>
                <a:lnTo>
                  <a:pt x="105" y="41"/>
                </a:lnTo>
                <a:lnTo>
                  <a:pt x="98" y="35"/>
                </a:lnTo>
                <a:lnTo>
                  <a:pt x="91" y="29"/>
                </a:lnTo>
                <a:lnTo>
                  <a:pt x="84" y="23"/>
                </a:lnTo>
                <a:lnTo>
                  <a:pt x="76" y="19"/>
                </a:lnTo>
                <a:lnTo>
                  <a:pt x="66" y="13"/>
                </a:lnTo>
                <a:lnTo>
                  <a:pt x="56" y="7"/>
                </a:lnTo>
                <a:lnTo>
                  <a:pt x="45" y="4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9" name="Freeform 134"/>
          <p:cNvSpPr>
            <a:spLocks/>
          </p:cNvSpPr>
          <p:nvPr/>
        </p:nvSpPr>
        <p:spPr bwMode="auto">
          <a:xfrm>
            <a:off x="2911475" y="4070350"/>
            <a:ext cx="46038" cy="71438"/>
          </a:xfrm>
          <a:custGeom>
            <a:avLst/>
            <a:gdLst>
              <a:gd name="T0" fmla="*/ 0 w 87"/>
              <a:gd name="T1" fmla="*/ 0 h 135"/>
              <a:gd name="T2" fmla="*/ 1481883844 w 87"/>
              <a:gd name="T3" fmla="*/ 592805224 h 135"/>
              <a:gd name="T4" fmla="*/ 2147483647 w 87"/>
              <a:gd name="T5" fmla="*/ 1037198797 h 135"/>
              <a:gd name="T6" fmla="*/ 2147483647 w 87"/>
              <a:gd name="T7" fmla="*/ 1926266403 h 135"/>
              <a:gd name="T8" fmla="*/ 2147483647 w 87"/>
              <a:gd name="T9" fmla="*/ 2147483647 h 135"/>
              <a:gd name="T10" fmla="*/ 2147483647 w 87"/>
              <a:gd name="T11" fmla="*/ 2147483647 h 135"/>
              <a:gd name="T12" fmla="*/ 2147483647 w 87"/>
              <a:gd name="T13" fmla="*/ 2147483647 h 135"/>
              <a:gd name="T14" fmla="*/ 2147483647 w 87"/>
              <a:gd name="T15" fmla="*/ 2147483647 h 135"/>
              <a:gd name="T16" fmla="*/ 2147483647 w 87"/>
              <a:gd name="T17" fmla="*/ 2147483647 h 135"/>
              <a:gd name="T18" fmla="*/ 2147483647 w 87"/>
              <a:gd name="T19" fmla="*/ 2147483647 h 135"/>
              <a:gd name="T20" fmla="*/ 2147483647 w 87"/>
              <a:gd name="T21" fmla="*/ 2147483647 h 135"/>
              <a:gd name="T22" fmla="*/ 2147483647 w 87"/>
              <a:gd name="T23" fmla="*/ 2147483647 h 135"/>
              <a:gd name="T24" fmla="*/ 2147483647 w 87"/>
              <a:gd name="T25" fmla="*/ 2147483647 h 135"/>
              <a:gd name="T26" fmla="*/ 2147483647 w 87"/>
              <a:gd name="T27" fmla="*/ 2147483647 h 135"/>
              <a:gd name="T28" fmla="*/ 2147483647 w 87"/>
              <a:gd name="T29" fmla="*/ 2147483647 h 135"/>
              <a:gd name="T30" fmla="*/ 2147483647 w 87"/>
              <a:gd name="T31" fmla="*/ 2147483647 h 135"/>
              <a:gd name="T32" fmla="*/ 2147483647 w 87"/>
              <a:gd name="T33" fmla="*/ 2147483647 h 135"/>
              <a:gd name="T34" fmla="*/ 2147483647 w 87"/>
              <a:gd name="T35" fmla="*/ 2147483647 h 135"/>
              <a:gd name="T36" fmla="*/ 2147483647 w 87"/>
              <a:gd name="T37" fmla="*/ 2147483647 h 135"/>
              <a:gd name="T38" fmla="*/ 2147483647 w 87"/>
              <a:gd name="T39" fmla="*/ 2147483647 h 135"/>
              <a:gd name="T40" fmla="*/ 2147483647 w 87"/>
              <a:gd name="T41" fmla="*/ 2147483647 h 135"/>
              <a:gd name="T42" fmla="*/ 2147483647 w 87"/>
              <a:gd name="T43" fmla="*/ 2147483647 h 135"/>
              <a:gd name="T44" fmla="*/ 2147483647 w 87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5">
                <a:moveTo>
                  <a:pt x="0" y="0"/>
                </a:moveTo>
                <a:lnTo>
                  <a:pt x="10" y="4"/>
                </a:lnTo>
                <a:lnTo>
                  <a:pt x="21" y="7"/>
                </a:lnTo>
                <a:lnTo>
                  <a:pt x="31" y="13"/>
                </a:lnTo>
                <a:lnTo>
                  <a:pt x="41" y="19"/>
                </a:lnTo>
                <a:lnTo>
                  <a:pt x="50" y="25"/>
                </a:lnTo>
                <a:lnTo>
                  <a:pt x="59" y="30"/>
                </a:lnTo>
                <a:lnTo>
                  <a:pt x="67" y="37"/>
                </a:lnTo>
                <a:lnTo>
                  <a:pt x="72" y="44"/>
                </a:lnTo>
                <a:lnTo>
                  <a:pt x="78" y="51"/>
                </a:lnTo>
                <a:lnTo>
                  <a:pt x="83" y="59"/>
                </a:lnTo>
                <a:lnTo>
                  <a:pt x="85" y="66"/>
                </a:lnTo>
                <a:lnTo>
                  <a:pt x="87" y="73"/>
                </a:lnTo>
                <a:lnTo>
                  <a:pt x="87" y="80"/>
                </a:lnTo>
                <a:lnTo>
                  <a:pt x="85" y="87"/>
                </a:lnTo>
                <a:lnTo>
                  <a:pt x="83" y="94"/>
                </a:lnTo>
                <a:lnTo>
                  <a:pt x="79" y="99"/>
                </a:lnTo>
                <a:lnTo>
                  <a:pt x="75" y="106"/>
                </a:lnTo>
                <a:lnTo>
                  <a:pt x="70" y="112"/>
                </a:lnTo>
                <a:lnTo>
                  <a:pt x="64" y="119"/>
                </a:lnTo>
                <a:lnTo>
                  <a:pt x="57" y="125"/>
                </a:lnTo>
                <a:lnTo>
                  <a:pt x="52" y="131"/>
                </a:lnTo>
                <a:lnTo>
                  <a:pt x="45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0" name="Freeform 135"/>
          <p:cNvSpPr>
            <a:spLocks/>
          </p:cNvSpPr>
          <p:nvPr/>
        </p:nvSpPr>
        <p:spPr bwMode="auto">
          <a:xfrm>
            <a:off x="2892425" y="4070350"/>
            <a:ext cx="42863" cy="71438"/>
          </a:xfrm>
          <a:custGeom>
            <a:avLst/>
            <a:gdLst>
              <a:gd name="T0" fmla="*/ 2147483647 w 80"/>
              <a:gd name="T1" fmla="*/ 0 h 135"/>
              <a:gd name="T2" fmla="*/ 2147483647 w 80"/>
              <a:gd name="T3" fmla="*/ 889067606 h 135"/>
              <a:gd name="T4" fmla="*/ 2147483647 w 80"/>
              <a:gd name="T5" fmla="*/ 1926266403 h 135"/>
              <a:gd name="T6" fmla="*/ 2147483647 w 80"/>
              <a:gd name="T7" fmla="*/ 2147483647 h 135"/>
              <a:gd name="T8" fmla="*/ 2147483647 w 80"/>
              <a:gd name="T9" fmla="*/ 2147483647 h 135"/>
              <a:gd name="T10" fmla="*/ 1384242904 w 80"/>
              <a:gd name="T11" fmla="*/ 2147483647 h 135"/>
              <a:gd name="T12" fmla="*/ 922924509 w 80"/>
              <a:gd name="T13" fmla="*/ 2147483647 h 135"/>
              <a:gd name="T14" fmla="*/ 461318931 w 80"/>
              <a:gd name="T15" fmla="*/ 2147483647 h 135"/>
              <a:gd name="T16" fmla="*/ 153868526 w 80"/>
              <a:gd name="T17" fmla="*/ 2147483647 h 135"/>
              <a:gd name="T18" fmla="*/ 0 w 80"/>
              <a:gd name="T19" fmla="*/ 2147483647 h 135"/>
              <a:gd name="T20" fmla="*/ 0 w 80"/>
              <a:gd name="T21" fmla="*/ 2147483647 h 135"/>
              <a:gd name="T22" fmla="*/ 461318931 w 80"/>
              <a:gd name="T23" fmla="*/ 2147483647 h 135"/>
              <a:gd name="T24" fmla="*/ 769055983 w 80"/>
              <a:gd name="T25" fmla="*/ 2147483647 h 135"/>
              <a:gd name="T26" fmla="*/ 1230374378 w 80"/>
              <a:gd name="T27" fmla="*/ 2147483647 h 135"/>
              <a:gd name="T28" fmla="*/ 2147483647 w 80"/>
              <a:gd name="T29" fmla="*/ 2147483647 h 135"/>
              <a:gd name="T30" fmla="*/ 2147483647 w 80"/>
              <a:gd name="T31" fmla="*/ 2147483647 h 135"/>
              <a:gd name="T32" fmla="*/ 2147483647 w 80"/>
              <a:gd name="T33" fmla="*/ 2147483647 h 135"/>
              <a:gd name="T34" fmla="*/ 2147483647 w 80"/>
              <a:gd name="T35" fmla="*/ 2147483647 h 135"/>
              <a:gd name="T36" fmla="*/ 2147483647 w 80"/>
              <a:gd name="T37" fmla="*/ 2147483647 h 135"/>
              <a:gd name="T38" fmla="*/ 2147483647 w 80"/>
              <a:gd name="T39" fmla="*/ 2147483647 h 135"/>
              <a:gd name="T40" fmla="*/ 2147483647 w 80"/>
              <a:gd name="T41" fmla="*/ 2147483647 h 135"/>
              <a:gd name="T42" fmla="*/ 2147483647 w 80"/>
              <a:gd name="T43" fmla="*/ 2147483647 h 135"/>
              <a:gd name="T44" fmla="*/ 2147483647 w 80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135">
                <a:moveTo>
                  <a:pt x="35" y="0"/>
                </a:moveTo>
                <a:lnTo>
                  <a:pt x="29" y="6"/>
                </a:lnTo>
                <a:lnTo>
                  <a:pt x="23" y="13"/>
                </a:lnTo>
                <a:lnTo>
                  <a:pt x="19" y="19"/>
                </a:lnTo>
                <a:lnTo>
                  <a:pt x="14" y="25"/>
                </a:lnTo>
                <a:lnTo>
                  <a:pt x="9" y="32"/>
                </a:lnTo>
                <a:lnTo>
                  <a:pt x="6" y="38"/>
                </a:lnTo>
                <a:lnTo>
                  <a:pt x="3" y="44"/>
                </a:lnTo>
                <a:lnTo>
                  <a:pt x="1" y="51"/>
                </a:lnTo>
                <a:lnTo>
                  <a:pt x="0" y="58"/>
                </a:lnTo>
                <a:lnTo>
                  <a:pt x="0" y="64"/>
                </a:lnTo>
                <a:lnTo>
                  <a:pt x="3" y="71"/>
                </a:lnTo>
                <a:lnTo>
                  <a:pt x="5" y="78"/>
                </a:lnTo>
                <a:lnTo>
                  <a:pt x="8" y="86"/>
                </a:lnTo>
                <a:lnTo>
                  <a:pt x="14" y="93"/>
                </a:lnTo>
                <a:lnTo>
                  <a:pt x="20" y="98"/>
                </a:lnTo>
                <a:lnTo>
                  <a:pt x="27" y="105"/>
                </a:lnTo>
                <a:lnTo>
                  <a:pt x="34" y="111"/>
                </a:lnTo>
                <a:lnTo>
                  <a:pt x="42" y="117"/>
                </a:lnTo>
                <a:lnTo>
                  <a:pt x="51" y="123"/>
                </a:lnTo>
                <a:lnTo>
                  <a:pt x="60" y="127"/>
                </a:lnTo>
                <a:lnTo>
                  <a:pt x="69" y="132"/>
                </a:lnTo>
                <a:lnTo>
                  <a:pt x="80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1" name="Freeform 136"/>
          <p:cNvSpPr>
            <a:spLocks/>
          </p:cNvSpPr>
          <p:nvPr/>
        </p:nvSpPr>
        <p:spPr bwMode="auto">
          <a:xfrm>
            <a:off x="4003675" y="3767138"/>
            <a:ext cx="34925" cy="204787"/>
          </a:xfrm>
          <a:custGeom>
            <a:avLst/>
            <a:gdLst>
              <a:gd name="T0" fmla="*/ 2147483647 w 67"/>
              <a:gd name="T1" fmla="*/ 2147483647 h 387"/>
              <a:gd name="T2" fmla="*/ 0 w 67"/>
              <a:gd name="T3" fmla="*/ 0 h 387"/>
              <a:gd name="T4" fmla="*/ 2147483647 w 67"/>
              <a:gd name="T5" fmla="*/ 0 h 387"/>
              <a:gd name="T6" fmla="*/ 2147483647 w 67"/>
              <a:gd name="T7" fmla="*/ 2147483647 h 3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7">
                <a:moveTo>
                  <a:pt x="34" y="387"/>
                </a:moveTo>
                <a:lnTo>
                  <a:pt x="0" y="0"/>
                </a:lnTo>
                <a:lnTo>
                  <a:pt x="67" y="0"/>
                </a:lnTo>
                <a:lnTo>
                  <a:pt x="34" y="3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2" name="Line 137"/>
          <p:cNvSpPr>
            <a:spLocks noChangeShapeType="1"/>
          </p:cNvSpPr>
          <p:nvPr/>
        </p:nvSpPr>
        <p:spPr bwMode="auto">
          <a:xfrm flipH="1" flipV="1">
            <a:off x="4003675" y="3767138"/>
            <a:ext cx="17463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3" name="Line 138"/>
          <p:cNvSpPr>
            <a:spLocks noChangeShapeType="1"/>
          </p:cNvSpPr>
          <p:nvPr/>
        </p:nvSpPr>
        <p:spPr bwMode="auto">
          <a:xfrm flipV="1">
            <a:off x="4021138" y="3767138"/>
            <a:ext cx="17462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4" name="Line 139"/>
          <p:cNvSpPr>
            <a:spLocks noChangeShapeType="1"/>
          </p:cNvSpPr>
          <p:nvPr/>
        </p:nvSpPr>
        <p:spPr bwMode="auto">
          <a:xfrm>
            <a:off x="4003675" y="3767138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5" name="Line 140"/>
          <p:cNvSpPr>
            <a:spLocks noChangeShapeType="1"/>
          </p:cNvSpPr>
          <p:nvPr/>
        </p:nvSpPr>
        <p:spPr bwMode="auto">
          <a:xfrm flipV="1">
            <a:off x="4021138" y="3695700"/>
            <a:ext cx="0" cy="71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6" name="Freeform 141"/>
          <p:cNvSpPr>
            <a:spLocks/>
          </p:cNvSpPr>
          <p:nvPr/>
        </p:nvSpPr>
        <p:spPr bwMode="auto">
          <a:xfrm>
            <a:off x="2406650" y="4043363"/>
            <a:ext cx="246063" cy="134937"/>
          </a:xfrm>
          <a:custGeom>
            <a:avLst/>
            <a:gdLst>
              <a:gd name="T0" fmla="*/ 2147483647 w 463"/>
              <a:gd name="T1" fmla="*/ 0 h 254"/>
              <a:gd name="T2" fmla="*/ 2147483647 w 463"/>
              <a:gd name="T3" fmla="*/ 2147483647 h 254"/>
              <a:gd name="T4" fmla="*/ 2147483647 w 463"/>
              <a:gd name="T5" fmla="*/ 2147483647 h 254"/>
              <a:gd name="T6" fmla="*/ 0 w 463"/>
              <a:gd name="T7" fmla="*/ 2147483647 h 254"/>
              <a:gd name="T8" fmla="*/ 2147483647 w 463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3" h="254">
                <a:moveTo>
                  <a:pt x="83" y="0"/>
                </a:moveTo>
                <a:lnTo>
                  <a:pt x="463" y="254"/>
                </a:lnTo>
                <a:lnTo>
                  <a:pt x="194" y="254"/>
                </a:lnTo>
                <a:lnTo>
                  <a:pt x="0" y="125"/>
                </a:lnTo>
                <a:lnTo>
                  <a:pt x="83" y="0"/>
                </a:lnTo>
                <a:close/>
              </a:path>
            </a:pathLst>
          </a:custGeom>
          <a:solidFill>
            <a:srgbClr val="008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7" name="Line 142"/>
          <p:cNvSpPr>
            <a:spLocks noChangeShapeType="1"/>
          </p:cNvSpPr>
          <p:nvPr/>
        </p:nvSpPr>
        <p:spPr bwMode="auto">
          <a:xfrm flipH="1">
            <a:off x="2406650" y="4043363"/>
            <a:ext cx="44450" cy="666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8" name="Line 143"/>
          <p:cNvSpPr>
            <a:spLocks noChangeShapeType="1"/>
          </p:cNvSpPr>
          <p:nvPr/>
        </p:nvSpPr>
        <p:spPr bwMode="auto">
          <a:xfrm>
            <a:off x="2406650" y="4110038"/>
            <a:ext cx="10318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9" name="Line 144"/>
          <p:cNvSpPr>
            <a:spLocks noChangeShapeType="1"/>
          </p:cNvSpPr>
          <p:nvPr/>
        </p:nvSpPr>
        <p:spPr bwMode="auto">
          <a:xfrm>
            <a:off x="2451100" y="4043363"/>
            <a:ext cx="201613" cy="134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0" name="Freeform 145"/>
          <p:cNvSpPr>
            <a:spLocks/>
          </p:cNvSpPr>
          <p:nvPr/>
        </p:nvSpPr>
        <p:spPr bwMode="auto">
          <a:xfrm>
            <a:off x="2447925" y="4178300"/>
            <a:ext cx="341313" cy="92075"/>
          </a:xfrm>
          <a:custGeom>
            <a:avLst/>
            <a:gdLst>
              <a:gd name="T0" fmla="*/ 0 w 644"/>
              <a:gd name="T1" fmla="*/ 2147483647 h 173"/>
              <a:gd name="T2" fmla="*/ 2147483647 w 644"/>
              <a:gd name="T3" fmla="*/ 2147483647 h 173"/>
              <a:gd name="T4" fmla="*/ 2147483647 w 644"/>
              <a:gd name="T5" fmla="*/ 0 h 173"/>
              <a:gd name="T6" fmla="*/ 2147483647 w 644"/>
              <a:gd name="T7" fmla="*/ 0 h 173"/>
              <a:gd name="T8" fmla="*/ 0 w 644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" h="173">
                <a:moveTo>
                  <a:pt x="0" y="173"/>
                </a:moveTo>
                <a:lnTo>
                  <a:pt x="644" y="173"/>
                </a:lnTo>
                <a:lnTo>
                  <a:pt x="385" y="0"/>
                </a:lnTo>
                <a:lnTo>
                  <a:pt x="116" y="0"/>
                </a:lnTo>
                <a:lnTo>
                  <a:pt x="0" y="173"/>
                </a:lnTo>
                <a:close/>
              </a:path>
            </a:pathLst>
          </a:custGeom>
          <a:solidFill>
            <a:srgbClr val="008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1" name="Line 146"/>
          <p:cNvSpPr>
            <a:spLocks noChangeShapeType="1"/>
          </p:cNvSpPr>
          <p:nvPr/>
        </p:nvSpPr>
        <p:spPr bwMode="auto">
          <a:xfrm flipH="1">
            <a:off x="2509838" y="4178300"/>
            <a:ext cx="1428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2" name="Line 147"/>
          <p:cNvSpPr>
            <a:spLocks noChangeShapeType="1"/>
          </p:cNvSpPr>
          <p:nvPr/>
        </p:nvSpPr>
        <p:spPr bwMode="auto">
          <a:xfrm>
            <a:off x="2451100" y="4043363"/>
            <a:ext cx="338138" cy="227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3" name="Line 148"/>
          <p:cNvSpPr>
            <a:spLocks noChangeShapeType="1"/>
          </p:cNvSpPr>
          <p:nvPr/>
        </p:nvSpPr>
        <p:spPr bwMode="auto">
          <a:xfrm flipH="1">
            <a:off x="2447925" y="4178300"/>
            <a:ext cx="61913" cy="92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4" name="Freeform 149"/>
          <p:cNvSpPr>
            <a:spLocks/>
          </p:cNvSpPr>
          <p:nvPr/>
        </p:nvSpPr>
        <p:spPr bwMode="auto">
          <a:xfrm>
            <a:off x="2446338" y="4270375"/>
            <a:ext cx="346075" cy="428625"/>
          </a:xfrm>
          <a:custGeom>
            <a:avLst/>
            <a:gdLst>
              <a:gd name="T0" fmla="*/ 0 w 654"/>
              <a:gd name="T1" fmla="*/ 0 h 812"/>
              <a:gd name="T2" fmla="*/ 2147483647 w 654"/>
              <a:gd name="T3" fmla="*/ 2147483647 h 812"/>
              <a:gd name="T4" fmla="*/ 444667746 w 654"/>
              <a:gd name="T5" fmla="*/ 2147483647 h 812"/>
              <a:gd name="T6" fmla="*/ 2147483647 w 654"/>
              <a:gd name="T7" fmla="*/ 2147483647 h 812"/>
              <a:gd name="T8" fmla="*/ 2147483647 w 654"/>
              <a:gd name="T9" fmla="*/ 2147483647 h 812"/>
              <a:gd name="T10" fmla="*/ 2147483647 w 654"/>
              <a:gd name="T11" fmla="*/ 0 h 812"/>
              <a:gd name="T12" fmla="*/ 0 w 654"/>
              <a:gd name="T13" fmla="*/ 0 h 8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812">
                <a:moveTo>
                  <a:pt x="0" y="0"/>
                </a:moveTo>
                <a:lnTo>
                  <a:pt x="79" y="528"/>
                </a:lnTo>
                <a:lnTo>
                  <a:pt x="3" y="812"/>
                </a:lnTo>
                <a:lnTo>
                  <a:pt x="654" y="812"/>
                </a:lnTo>
                <a:lnTo>
                  <a:pt x="571" y="509"/>
                </a:lnTo>
                <a:lnTo>
                  <a:pt x="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5" name="Line 150"/>
          <p:cNvSpPr>
            <a:spLocks noChangeShapeType="1"/>
          </p:cNvSpPr>
          <p:nvPr/>
        </p:nvSpPr>
        <p:spPr bwMode="auto">
          <a:xfrm>
            <a:off x="2446338" y="4270375"/>
            <a:ext cx="3429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6" name="Line 151"/>
          <p:cNvSpPr>
            <a:spLocks noChangeShapeType="1"/>
          </p:cNvSpPr>
          <p:nvPr/>
        </p:nvSpPr>
        <p:spPr bwMode="auto">
          <a:xfrm flipH="1">
            <a:off x="2747963" y="4270375"/>
            <a:ext cx="41275" cy="2682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7" name="Freeform 152"/>
          <p:cNvSpPr>
            <a:spLocks/>
          </p:cNvSpPr>
          <p:nvPr/>
        </p:nvSpPr>
        <p:spPr bwMode="auto">
          <a:xfrm>
            <a:off x="2747963" y="4429125"/>
            <a:ext cx="211137" cy="173038"/>
          </a:xfrm>
          <a:custGeom>
            <a:avLst/>
            <a:gdLst>
              <a:gd name="T0" fmla="*/ 2147483647 w 398"/>
              <a:gd name="T1" fmla="*/ 2147483647 h 325"/>
              <a:gd name="T2" fmla="*/ 2147483647 w 398"/>
              <a:gd name="T3" fmla="*/ 2147483647 h 325"/>
              <a:gd name="T4" fmla="*/ 0 w 398"/>
              <a:gd name="T5" fmla="*/ 2147483647 h 325"/>
              <a:gd name="T6" fmla="*/ 2147483647 w 398"/>
              <a:gd name="T7" fmla="*/ 2147483647 h 325"/>
              <a:gd name="T8" fmla="*/ 2147483647 w 398"/>
              <a:gd name="T9" fmla="*/ 0 h 325"/>
              <a:gd name="T10" fmla="*/ 2147483647 w 398"/>
              <a:gd name="T11" fmla="*/ 0 h 325"/>
              <a:gd name="T12" fmla="*/ 2147483647 w 398"/>
              <a:gd name="T13" fmla="*/ 2147483647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8" h="325">
                <a:moveTo>
                  <a:pt x="398" y="54"/>
                </a:moveTo>
                <a:lnTo>
                  <a:pt x="32" y="325"/>
                </a:lnTo>
                <a:lnTo>
                  <a:pt x="0" y="207"/>
                </a:lnTo>
                <a:lnTo>
                  <a:pt x="209" y="54"/>
                </a:lnTo>
                <a:lnTo>
                  <a:pt x="209" y="0"/>
                </a:lnTo>
                <a:lnTo>
                  <a:pt x="398" y="0"/>
                </a:lnTo>
                <a:lnTo>
                  <a:pt x="398" y="54"/>
                </a:lnTo>
                <a:close/>
              </a:path>
            </a:pathLst>
          </a:custGeom>
          <a:solidFill>
            <a:srgbClr val="008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8" name="Line 153"/>
          <p:cNvSpPr>
            <a:spLocks noChangeShapeType="1"/>
          </p:cNvSpPr>
          <p:nvPr/>
        </p:nvSpPr>
        <p:spPr bwMode="auto">
          <a:xfrm>
            <a:off x="2747963" y="4538663"/>
            <a:ext cx="44450" cy="160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9" name="Line 154"/>
          <p:cNvSpPr>
            <a:spLocks noChangeShapeType="1"/>
          </p:cNvSpPr>
          <p:nvPr/>
        </p:nvSpPr>
        <p:spPr bwMode="auto">
          <a:xfrm>
            <a:off x="2446338" y="4270375"/>
            <a:ext cx="41275" cy="279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0" name="Line 155"/>
          <p:cNvSpPr>
            <a:spLocks noChangeShapeType="1"/>
          </p:cNvSpPr>
          <p:nvPr/>
        </p:nvSpPr>
        <p:spPr bwMode="auto">
          <a:xfrm flipH="1">
            <a:off x="2447925" y="4549775"/>
            <a:ext cx="39688" cy="149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1" name="Line 156"/>
          <p:cNvSpPr>
            <a:spLocks noChangeShapeType="1"/>
          </p:cNvSpPr>
          <p:nvPr/>
        </p:nvSpPr>
        <p:spPr bwMode="auto">
          <a:xfrm>
            <a:off x="2447925" y="4699000"/>
            <a:ext cx="3444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2" name="Line 157"/>
          <p:cNvSpPr>
            <a:spLocks noChangeShapeType="1"/>
          </p:cNvSpPr>
          <p:nvPr/>
        </p:nvSpPr>
        <p:spPr bwMode="auto">
          <a:xfrm flipV="1">
            <a:off x="2747963" y="4457700"/>
            <a:ext cx="111125" cy="809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3" name="Line 158"/>
          <p:cNvSpPr>
            <a:spLocks noChangeShapeType="1"/>
          </p:cNvSpPr>
          <p:nvPr/>
        </p:nvSpPr>
        <p:spPr bwMode="auto">
          <a:xfrm flipV="1">
            <a:off x="2859088" y="4429125"/>
            <a:ext cx="0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4" name="Line 159"/>
          <p:cNvSpPr>
            <a:spLocks noChangeShapeType="1"/>
          </p:cNvSpPr>
          <p:nvPr/>
        </p:nvSpPr>
        <p:spPr bwMode="auto">
          <a:xfrm>
            <a:off x="2859088" y="4429125"/>
            <a:ext cx="1000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5" name="Line 160"/>
          <p:cNvSpPr>
            <a:spLocks noChangeShapeType="1"/>
          </p:cNvSpPr>
          <p:nvPr/>
        </p:nvSpPr>
        <p:spPr bwMode="auto">
          <a:xfrm>
            <a:off x="2959100" y="4429125"/>
            <a:ext cx="0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6" name="Line 161"/>
          <p:cNvSpPr>
            <a:spLocks noChangeShapeType="1"/>
          </p:cNvSpPr>
          <p:nvPr/>
        </p:nvSpPr>
        <p:spPr bwMode="auto">
          <a:xfrm flipH="1">
            <a:off x="2765425" y="4457700"/>
            <a:ext cx="193675" cy="144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7" name="Line 162"/>
          <p:cNvSpPr>
            <a:spLocks noChangeShapeType="1"/>
          </p:cNvSpPr>
          <p:nvPr/>
        </p:nvSpPr>
        <p:spPr bwMode="auto">
          <a:xfrm>
            <a:off x="2900363" y="4070350"/>
            <a:ext cx="0" cy="71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8" name="Freeform 163"/>
          <p:cNvSpPr>
            <a:spLocks/>
          </p:cNvSpPr>
          <p:nvPr/>
        </p:nvSpPr>
        <p:spPr bwMode="auto">
          <a:xfrm>
            <a:off x="2903538" y="4213225"/>
            <a:ext cx="36512" cy="204788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9" name="Line 164"/>
          <p:cNvSpPr>
            <a:spLocks noChangeShapeType="1"/>
          </p:cNvSpPr>
          <p:nvPr/>
        </p:nvSpPr>
        <p:spPr bwMode="auto">
          <a:xfrm flipH="1" flipV="1">
            <a:off x="2903538" y="4213225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0" name="Line 165"/>
          <p:cNvSpPr>
            <a:spLocks noChangeShapeType="1"/>
          </p:cNvSpPr>
          <p:nvPr/>
        </p:nvSpPr>
        <p:spPr bwMode="auto">
          <a:xfrm flipV="1">
            <a:off x="2921000" y="4213225"/>
            <a:ext cx="19050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1" name="Line 166"/>
          <p:cNvSpPr>
            <a:spLocks noChangeShapeType="1"/>
          </p:cNvSpPr>
          <p:nvPr/>
        </p:nvSpPr>
        <p:spPr bwMode="auto">
          <a:xfrm>
            <a:off x="2903538" y="4213225"/>
            <a:ext cx="3651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2" name="Line 167"/>
          <p:cNvSpPr>
            <a:spLocks noChangeShapeType="1"/>
          </p:cNvSpPr>
          <p:nvPr/>
        </p:nvSpPr>
        <p:spPr bwMode="auto">
          <a:xfrm flipV="1">
            <a:off x="2921000" y="4141788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3" name="Freeform 168"/>
          <p:cNvSpPr>
            <a:spLocks/>
          </p:cNvSpPr>
          <p:nvPr/>
        </p:nvSpPr>
        <p:spPr bwMode="auto">
          <a:xfrm>
            <a:off x="1204913" y="4548188"/>
            <a:ext cx="34925" cy="204787"/>
          </a:xfrm>
          <a:custGeom>
            <a:avLst/>
            <a:gdLst>
              <a:gd name="T0" fmla="*/ 2147483647 w 68"/>
              <a:gd name="T1" fmla="*/ 2147483647 h 386"/>
              <a:gd name="T2" fmla="*/ 0 w 68"/>
              <a:gd name="T3" fmla="*/ 0 h 386"/>
              <a:gd name="T4" fmla="*/ 2147483647 w 68"/>
              <a:gd name="T5" fmla="*/ 0 h 386"/>
              <a:gd name="T6" fmla="*/ 2147483647 w 68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6">
                <a:moveTo>
                  <a:pt x="34" y="386"/>
                </a:moveTo>
                <a:lnTo>
                  <a:pt x="0" y="0"/>
                </a:lnTo>
                <a:lnTo>
                  <a:pt x="68" y="0"/>
                </a:lnTo>
                <a:lnTo>
                  <a:pt x="34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4" name="Line 169"/>
          <p:cNvSpPr>
            <a:spLocks noChangeShapeType="1"/>
          </p:cNvSpPr>
          <p:nvPr/>
        </p:nvSpPr>
        <p:spPr bwMode="auto">
          <a:xfrm flipH="1" flipV="1">
            <a:off x="1204913" y="4548188"/>
            <a:ext cx="17462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5" name="Line 170"/>
          <p:cNvSpPr>
            <a:spLocks noChangeShapeType="1"/>
          </p:cNvSpPr>
          <p:nvPr/>
        </p:nvSpPr>
        <p:spPr bwMode="auto">
          <a:xfrm flipV="1">
            <a:off x="1222375" y="4548188"/>
            <a:ext cx="17463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6" name="Line 171"/>
          <p:cNvSpPr>
            <a:spLocks noChangeShapeType="1"/>
          </p:cNvSpPr>
          <p:nvPr/>
        </p:nvSpPr>
        <p:spPr bwMode="auto">
          <a:xfrm>
            <a:off x="1204913" y="4548188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7" name="Line 172"/>
          <p:cNvSpPr>
            <a:spLocks noChangeShapeType="1"/>
          </p:cNvSpPr>
          <p:nvPr/>
        </p:nvSpPr>
        <p:spPr bwMode="auto">
          <a:xfrm flipV="1">
            <a:off x="1222375" y="4476750"/>
            <a:ext cx="0" cy="71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8" name="Rectangle 173"/>
          <p:cNvSpPr>
            <a:spLocks noChangeArrowheads="1"/>
          </p:cNvSpPr>
          <p:nvPr/>
        </p:nvSpPr>
        <p:spPr bwMode="auto">
          <a:xfrm>
            <a:off x="1098550" y="3262313"/>
            <a:ext cx="249238" cy="121443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19" name="Rectangle 174"/>
          <p:cNvSpPr>
            <a:spLocks noChangeArrowheads="1"/>
          </p:cNvSpPr>
          <p:nvPr/>
        </p:nvSpPr>
        <p:spPr bwMode="auto">
          <a:xfrm>
            <a:off x="1098550" y="3262313"/>
            <a:ext cx="249238" cy="121443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20" name="Freeform 175"/>
          <p:cNvSpPr>
            <a:spLocks/>
          </p:cNvSpPr>
          <p:nvPr/>
        </p:nvSpPr>
        <p:spPr bwMode="auto">
          <a:xfrm>
            <a:off x="1479550" y="3373438"/>
            <a:ext cx="171450" cy="141287"/>
          </a:xfrm>
          <a:custGeom>
            <a:avLst/>
            <a:gdLst>
              <a:gd name="T0" fmla="*/ 0 w 325"/>
              <a:gd name="T1" fmla="*/ 0 h 265"/>
              <a:gd name="T2" fmla="*/ 2147483647 w 325"/>
              <a:gd name="T3" fmla="*/ 2147483647 h 265"/>
              <a:gd name="T4" fmla="*/ 2147483647 w 325"/>
              <a:gd name="T5" fmla="*/ 2147483647 h 265"/>
              <a:gd name="T6" fmla="*/ 0 w 325"/>
              <a:gd name="T7" fmla="*/ 0 h 2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5" h="265">
                <a:moveTo>
                  <a:pt x="0" y="0"/>
                </a:moveTo>
                <a:lnTo>
                  <a:pt x="325" y="212"/>
                </a:lnTo>
                <a:lnTo>
                  <a:pt x="283" y="2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1" name="Line 176"/>
          <p:cNvSpPr>
            <a:spLocks noChangeShapeType="1"/>
          </p:cNvSpPr>
          <p:nvPr/>
        </p:nvSpPr>
        <p:spPr bwMode="auto">
          <a:xfrm>
            <a:off x="1479550" y="3373438"/>
            <a:ext cx="171450" cy="1127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2" name="Line 177"/>
          <p:cNvSpPr>
            <a:spLocks noChangeShapeType="1"/>
          </p:cNvSpPr>
          <p:nvPr/>
        </p:nvSpPr>
        <p:spPr bwMode="auto">
          <a:xfrm>
            <a:off x="1479550" y="3373438"/>
            <a:ext cx="149225" cy="141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3" name="Line 178"/>
          <p:cNvSpPr>
            <a:spLocks noChangeShapeType="1"/>
          </p:cNvSpPr>
          <p:nvPr/>
        </p:nvSpPr>
        <p:spPr bwMode="auto">
          <a:xfrm flipH="1">
            <a:off x="1628775" y="3486150"/>
            <a:ext cx="22225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4" name="Freeform 179"/>
          <p:cNvSpPr>
            <a:spLocks/>
          </p:cNvSpPr>
          <p:nvPr/>
        </p:nvSpPr>
        <p:spPr bwMode="auto">
          <a:xfrm>
            <a:off x="1149350" y="4765675"/>
            <a:ext cx="119063" cy="361950"/>
          </a:xfrm>
          <a:custGeom>
            <a:avLst/>
            <a:gdLst>
              <a:gd name="T0" fmla="*/ 2147483647 w 225"/>
              <a:gd name="T1" fmla="*/ 2147483647 h 683"/>
              <a:gd name="T2" fmla="*/ 1778124942 w 225"/>
              <a:gd name="T3" fmla="*/ 2147483647 h 683"/>
              <a:gd name="T4" fmla="*/ 0 w 225"/>
              <a:gd name="T5" fmla="*/ 2147483647 h 683"/>
              <a:gd name="T6" fmla="*/ 2147483647 w 225"/>
              <a:gd name="T7" fmla="*/ 2147483647 h 683"/>
              <a:gd name="T8" fmla="*/ 2147483647 w 225"/>
              <a:gd name="T9" fmla="*/ 2147483647 h 683"/>
              <a:gd name="T10" fmla="*/ 2147483647 w 225"/>
              <a:gd name="T11" fmla="*/ 0 h 683"/>
              <a:gd name="T12" fmla="*/ 2147483647 w 225"/>
              <a:gd name="T13" fmla="*/ 2147483647 h 6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5" h="683">
                <a:moveTo>
                  <a:pt x="46" y="141"/>
                </a:moveTo>
                <a:lnTo>
                  <a:pt x="12" y="540"/>
                </a:lnTo>
                <a:lnTo>
                  <a:pt x="0" y="668"/>
                </a:lnTo>
                <a:lnTo>
                  <a:pt x="166" y="683"/>
                </a:lnTo>
                <a:lnTo>
                  <a:pt x="225" y="15"/>
                </a:lnTo>
                <a:lnTo>
                  <a:pt x="59" y="0"/>
                </a:lnTo>
                <a:lnTo>
                  <a:pt x="46" y="141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5" name="Line 180"/>
          <p:cNvSpPr>
            <a:spLocks noChangeShapeType="1"/>
          </p:cNvSpPr>
          <p:nvPr/>
        </p:nvSpPr>
        <p:spPr bwMode="auto">
          <a:xfrm flipV="1">
            <a:off x="1173163" y="4765675"/>
            <a:ext cx="6350" cy="746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6" name="Line 181"/>
          <p:cNvSpPr>
            <a:spLocks noChangeShapeType="1"/>
          </p:cNvSpPr>
          <p:nvPr/>
        </p:nvSpPr>
        <p:spPr bwMode="auto">
          <a:xfrm>
            <a:off x="1179513" y="4765675"/>
            <a:ext cx="88900" cy="79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7" name="Freeform 182"/>
          <p:cNvSpPr>
            <a:spLocks/>
          </p:cNvSpPr>
          <p:nvPr/>
        </p:nvSpPr>
        <p:spPr bwMode="auto">
          <a:xfrm>
            <a:off x="1243013" y="4848225"/>
            <a:ext cx="1898650" cy="376238"/>
          </a:xfrm>
          <a:custGeom>
            <a:avLst/>
            <a:gdLst>
              <a:gd name="T0" fmla="*/ 0 w 3588"/>
              <a:gd name="T1" fmla="*/ 2147483647 h 711"/>
              <a:gd name="T2" fmla="*/ 2147483647 w 3588"/>
              <a:gd name="T3" fmla="*/ 2147483647 h 711"/>
              <a:gd name="T4" fmla="*/ 2147483647 w 3588"/>
              <a:gd name="T5" fmla="*/ 2147483647 h 711"/>
              <a:gd name="T6" fmla="*/ 2147483647 w 3588"/>
              <a:gd name="T7" fmla="*/ 2147483647 h 711"/>
              <a:gd name="T8" fmla="*/ 2147483647 w 3588"/>
              <a:gd name="T9" fmla="*/ 0 h 711"/>
              <a:gd name="T10" fmla="*/ 0 w 3588"/>
              <a:gd name="T11" fmla="*/ 2147483647 h 7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88" h="711">
                <a:moveTo>
                  <a:pt x="0" y="400"/>
                </a:moveTo>
                <a:lnTo>
                  <a:pt x="3553" y="711"/>
                </a:lnTo>
                <a:lnTo>
                  <a:pt x="3586" y="340"/>
                </a:lnTo>
                <a:lnTo>
                  <a:pt x="3588" y="311"/>
                </a:lnTo>
                <a:lnTo>
                  <a:pt x="34" y="0"/>
                </a:lnTo>
                <a:lnTo>
                  <a:pt x="0" y="40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8" name="Line 183"/>
          <p:cNvSpPr>
            <a:spLocks noChangeShapeType="1"/>
          </p:cNvSpPr>
          <p:nvPr/>
        </p:nvSpPr>
        <p:spPr bwMode="auto">
          <a:xfrm flipH="1">
            <a:off x="1236663" y="4773613"/>
            <a:ext cx="31750" cy="354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9" name="Line 184"/>
          <p:cNvSpPr>
            <a:spLocks noChangeShapeType="1"/>
          </p:cNvSpPr>
          <p:nvPr/>
        </p:nvSpPr>
        <p:spPr bwMode="auto">
          <a:xfrm flipH="1" flipV="1">
            <a:off x="1149350" y="5119688"/>
            <a:ext cx="87313" cy="7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0" name="Line 185"/>
          <p:cNvSpPr>
            <a:spLocks noChangeShapeType="1"/>
          </p:cNvSpPr>
          <p:nvPr/>
        </p:nvSpPr>
        <p:spPr bwMode="auto">
          <a:xfrm flipH="1">
            <a:off x="1149350" y="5051425"/>
            <a:ext cx="6350" cy="682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1" name="Line 186"/>
          <p:cNvSpPr>
            <a:spLocks noChangeShapeType="1"/>
          </p:cNvSpPr>
          <p:nvPr/>
        </p:nvSpPr>
        <p:spPr bwMode="auto">
          <a:xfrm>
            <a:off x="1243013" y="5059363"/>
            <a:ext cx="1879600" cy="165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2" name="Freeform 187"/>
          <p:cNvSpPr>
            <a:spLocks/>
          </p:cNvSpPr>
          <p:nvPr/>
        </p:nvSpPr>
        <p:spPr bwMode="auto">
          <a:xfrm>
            <a:off x="3211513" y="5019675"/>
            <a:ext cx="217487" cy="230188"/>
          </a:xfrm>
          <a:custGeom>
            <a:avLst/>
            <a:gdLst>
              <a:gd name="T0" fmla="*/ 2147483647 w 412"/>
              <a:gd name="T1" fmla="*/ 2147483647 h 434"/>
              <a:gd name="T2" fmla="*/ 2147483647 w 412"/>
              <a:gd name="T3" fmla="*/ 2147483647 h 434"/>
              <a:gd name="T4" fmla="*/ 2147483647 w 412"/>
              <a:gd name="T5" fmla="*/ 0 h 434"/>
              <a:gd name="T6" fmla="*/ 0 w 412"/>
              <a:gd name="T7" fmla="*/ 2147483647 h 434"/>
              <a:gd name="T8" fmla="*/ 2147483647 w 412"/>
              <a:gd name="T9" fmla="*/ 2147483647 h 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434">
                <a:moveTo>
                  <a:pt x="377" y="434"/>
                </a:moveTo>
                <a:lnTo>
                  <a:pt x="412" y="34"/>
                </a:lnTo>
                <a:lnTo>
                  <a:pt x="34" y="0"/>
                </a:lnTo>
                <a:lnTo>
                  <a:pt x="0" y="400"/>
                </a:lnTo>
                <a:lnTo>
                  <a:pt x="377" y="434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3" name="Line 188"/>
          <p:cNvSpPr>
            <a:spLocks noChangeShapeType="1"/>
          </p:cNvSpPr>
          <p:nvPr/>
        </p:nvSpPr>
        <p:spPr bwMode="auto">
          <a:xfrm flipV="1">
            <a:off x="3411538" y="5038725"/>
            <a:ext cx="17462" cy="211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4" name="Line 189"/>
          <p:cNvSpPr>
            <a:spLocks noChangeShapeType="1"/>
          </p:cNvSpPr>
          <p:nvPr/>
        </p:nvSpPr>
        <p:spPr bwMode="auto">
          <a:xfrm flipH="1" flipV="1">
            <a:off x="3228975" y="5019675"/>
            <a:ext cx="200025" cy="190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5" name="Line 190"/>
          <p:cNvSpPr>
            <a:spLocks noChangeShapeType="1"/>
          </p:cNvSpPr>
          <p:nvPr/>
        </p:nvSpPr>
        <p:spPr bwMode="auto">
          <a:xfrm flipH="1">
            <a:off x="1155700" y="4840288"/>
            <a:ext cx="17463" cy="2111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6" name="Freeform 191"/>
          <p:cNvSpPr>
            <a:spLocks/>
          </p:cNvSpPr>
          <p:nvPr/>
        </p:nvSpPr>
        <p:spPr bwMode="auto">
          <a:xfrm>
            <a:off x="3116263" y="4953000"/>
            <a:ext cx="119062" cy="361950"/>
          </a:xfrm>
          <a:custGeom>
            <a:avLst/>
            <a:gdLst>
              <a:gd name="T0" fmla="*/ 2147483647 w 225"/>
              <a:gd name="T1" fmla="*/ 2083536823 h 683"/>
              <a:gd name="T2" fmla="*/ 2147483647 w 225"/>
              <a:gd name="T3" fmla="*/ 2147483647 h 683"/>
              <a:gd name="T4" fmla="*/ 0 w 225"/>
              <a:gd name="T5" fmla="*/ 2147483647 h 683"/>
              <a:gd name="T6" fmla="*/ 1629967247 w 225"/>
              <a:gd name="T7" fmla="*/ 2147483647 h 683"/>
              <a:gd name="T8" fmla="*/ 2147483647 w 225"/>
              <a:gd name="T9" fmla="*/ 2147483647 h 683"/>
              <a:gd name="T10" fmla="*/ 2147483647 w 225"/>
              <a:gd name="T11" fmla="*/ 0 h 683"/>
              <a:gd name="T12" fmla="*/ 2147483647 w 225"/>
              <a:gd name="T13" fmla="*/ 2083536823 h 6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5" h="683">
                <a:moveTo>
                  <a:pt x="225" y="14"/>
                </a:moveTo>
                <a:lnTo>
                  <a:pt x="167" y="683"/>
                </a:lnTo>
                <a:lnTo>
                  <a:pt x="0" y="668"/>
                </a:lnTo>
                <a:lnTo>
                  <a:pt x="11" y="540"/>
                </a:lnTo>
                <a:lnTo>
                  <a:pt x="47" y="140"/>
                </a:lnTo>
                <a:lnTo>
                  <a:pt x="58" y="0"/>
                </a:lnTo>
                <a:lnTo>
                  <a:pt x="225" y="14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7" name="Line 192"/>
          <p:cNvSpPr>
            <a:spLocks noChangeShapeType="1"/>
          </p:cNvSpPr>
          <p:nvPr/>
        </p:nvSpPr>
        <p:spPr bwMode="auto">
          <a:xfrm flipV="1">
            <a:off x="3140075" y="4953000"/>
            <a:ext cx="6350" cy="746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8" name="Line 193"/>
          <p:cNvSpPr>
            <a:spLocks noChangeShapeType="1"/>
          </p:cNvSpPr>
          <p:nvPr/>
        </p:nvSpPr>
        <p:spPr bwMode="auto">
          <a:xfrm>
            <a:off x="3146425" y="4953000"/>
            <a:ext cx="88900" cy="79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9" name="Line 194"/>
          <p:cNvSpPr>
            <a:spLocks noChangeShapeType="1"/>
          </p:cNvSpPr>
          <p:nvPr/>
        </p:nvSpPr>
        <p:spPr bwMode="auto">
          <a:xfrm flipH="1">
            <a:off x="3203575" y="4960938"/>
            <a:ext cx="31750" cy="354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0" name="Line 195"/>
          <p:cNvSpPr>
            <a:spLocks noChangeShapeType="1"/>
          </p:cNvSpPr>
          <p:nvPr/>
        </p:nvSpPr>
        <p:spPr bwMode="auto">
          <a:xfrm flipH="1" flipV="1">
            <a:off x="3116263" y="5307013"/>
            <a:ext cx="87312" cy="7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1" name="Line 196"/>
          <p:cNvSpPr>
            <a:spLocks noChangeShapeType="1"/>
          </p:cNvSpPr>
          <p:nvPr/>
        </p:nvSpPr>
        <p:spPr bwMode="auto">
          <a:xfrm flipH="1">
            <a:off x="3116263" y="5238750"/>
            <a:ext cx="4762" cy="682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2" name="Line 197"/>
          <p:cNvSpPr>
            <a:spLocks noChangeShapeType="1"/>
          </p:cNvSpPr>
          <p:nvPr/>
        </p:nvSpPr>
        <p:spPr bwMode="auto">
          <a:xfrm flipH="1">
            <a:off x="3121025" y="5027613"/>
            <a:ext cx="19050" cy="2111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3" name="Line 198"/>
          <p:cNvSpPr>
            <a:spLocks noChangeShapeType="1"/>
          </p:cNvSpPr>
          <p:nvPr/>
        </p:nvSpPr>
        <p:spPr bwMode="auto">
          <a:xfrm flipH="1" flipV="1">
            <a:off x="1260475" y="4848225"/>
            <a:ext cx="1881188" cy="163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4" name="Line 199"/>
          <p:cNvSpPr>
            <a:spLocks noChangeShapeType="1"/>
          </p:cNvSpPr>
          <p:nvPr/>
        </p:nvSpPr>
        <p:spPr bwMode="auto">
          <a:xfrm>
            <a:off x="3211513" y="5232400"/>
            <a:ext cx="200025" cy="17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5" name="Freeform 200"/>
          <p:cNvSpPr>
            <a:spLocks/>
          </p:cNvSpPr>
          <p:nvPr/>
        </p:nvSpPr>
        <p:spPr bwMode="auto">
          <a:xfrm>
            <a:off x="3502025" y="5122863"/>
            <a:ext cx="204788" cy="36512"/>
          </a:xfrm>
          <a:custGeom>
            <a:avLst/>
            <a:gdLst>
              <a:gd name="T0" fmla="*/ 2147483647 w 387"/>
              <a:gd name="T1" fmla="*/ 2147483647 h 68"/>
              <a:gd name="T2" fmla="*/ 0 w 387"/>
              <a:gd name="T3" fmla="*/ 2147483647 h 68"/>
              <a:gd name="T4" fmla="*/ 0 w 387"/>
              <a:gd name="T5" fmla="*/ 0 h 68"/>
              <a:gd name="T6" fmla="*/ 2147483647 w 387"/>
              <a:gd name="T7" fmla="*/ 2147483647 h 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7" h="68">
                <a:moveTo>
                  <a:pt x="387" y="35"/>
                </a:moveTo>
                <a:lnTo>
                  <a:pt x="0" y="68"/>
                </a:lnTo>
                <a:lnTo>
                  <a:pt x="0" y="0"/>
                </a:lnTo>
                <a:lnTo>
                  <a:pt x="387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6" name="Line 201"/>
          <p:cNvSpPr>
            <a:spLocks noChangeShapeType="1"/>
          </p:cNvSpPr>
          <p:nvPr/>
        </p:nvSpPr>
        <p:spPr bwMode="auto">
          <a:xfrm flipH="1">
            <a:off x="3502025" y="5141913"/>
            <a:ext cx="204788" cy="174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7" name="Line 202"/>
          <p:cNvSpPr>
            <a:spLocks noChangeShapeType="1"/>
          </p:cNvSpPr>
          <p:nvPr/>
        </p:nvSpPr>
        <p:spPr bwMode="auto">
          <a:xfrm flipH="1" flipV="1">
            <a:off x="3502025" y="5122863"/>
            <a:ext cx="204788" cy="19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8" name="Line 203"/>
          <p:cNvSpPr>
            <a:spLocks noChangeShapeType="1"/>
          </p:cNvSpPr>
          <p:nvPr/>
        </p:nvSpPr>
        <p:spPr bwMode="auto">
          <a:xfrm flipV="1">
            <a:off x="3502025" y="5122863"/>
            <a:ext cx="0" cy="365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9" name="Line 204"/>
          <p:cNvSpPr>
            <a:spLocks noChangeShapeType="1"/>
          </p:cNvSpPr>
          <p:nvPr/>
        </p:nvSpPr>
        <p:spPr bwMode="auto">
          <a:xfrm flipH="1">
            <a:off x="3430588" y="5141913"/>
            <a:ext cx="714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0" name="Line 205"/>
          <p:cNvSpPr>
            <a:spLocks noChangeShapeType="1"/>
          </p:cNvSpPr>
          <p:nvPr/>
        </p:nvSpPr>
        <p:spPr bwMode="auto">
          <a:xfrm>
            <a:off x="3713163" y="5105400"/>
            <a:ext cx="10763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1" name="Line 206"/>
          <p:cNvSpPr>
            <a:spLocks noChangeShapeType="1"/>
          </p:cNvSpPr>
          <p:nvPr/>
        </p:nvSpPr>
        <p:spPr bwMode="auto">
          <a:xfrm>
            <a:off x="3713163" y="5178425"/>
            <a:ext cx="11001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2" name="Freeform 207"/>
          <p:cNvSpPr>
            <a:spLocks/>
          </p:cNvSpPr>
          <p:nvPr/>
        </p:nvSpPr>
        <p:spPr bwMode="auto">
          <a:xfrm>
            <a:off x="4772025" y="5105400"/>
            <a:ext cx="63500" cy="73025"/>
          </a:xfrm>
          <a:custGeom>
            <a:avLst/>
            <a:gdLst>
              <a:gd name="T0" fmla="*/ 2147483647 w 121"/>
              <a:gd name="T1" fmla="*/ 0 h 136"/>
              <a:gd name="T2" fmla="*/ 2147483647 w 121"/>
              <a:gd name="T3" fmla="*/ 774122453 h 136"/>
              <a:gd name="T4" fmla="*/ 2147483647 w 121"/>
              <a:gd name="T5" fmla="*/ 1857605117 h 136"/>
              <a:gd name="T6" fmla="*/ 2147483647 w 121"/>
              <a:gd name="T7" fmla="*/ 2147483647 h 136"/>
              <a:gd name="T8" fmla="*/ 1734520343 w 121"/>
              <a:gd name="T9" fmla="*/ 2147483647 h 136"/>
              <a:gd name="T10" fmla="*/ 1300752368 w 121"/>
              <a:gd name="T11" fmla="*/ 2147483647 h 136"/>
              <a:gd name="T12" fmla="*/ 578081434 w 121"/>
              <a:gd name="T13" fmla="*/ 2147483647 h 136"/>
              <a:gd name="T14" fmla="*/ 433492459 w 121"/>
              <a:gd name="T15" fmla="*/ 2147483647 h 136"/>
              <a:gd name="T16" fmla="*/ 144589500 w 121"/>
              <a:gd name="T17" fmla="*/ 2147483647 h 136"/>
              <a:gd name="T18" fmla="*/ 0 w 121"/>
              <a:gd name="T19" fmla="*/ 2147483647 h 136"/>
              <a:gd name="T20" fmla="*/ 0 w 121"/>
              <a:gd name="T21" fmla="*/ 2147483647 h 136"/>
              <a:gd name="T22" fmla="*/ 0 w 121"/>
              <a:gd name="T23" fmla="*/ 2147483647 h 136"/>
              <a:gd name="T24" fmla="*/ 144589500 w 121"/>
              <a:gd name="T25" fmla="*/ 2147483647 h 136"/>
              <a:gd name="T26" fmla="*/ 433492459 w 121"/>
              <a:gd name="T27" fmla="*/ 2147483647 h 136"/>
              <a:gd name="T28" fmla="*/ 1011849409 w 121"/>
              <a:gd name="T29" fmla="*/ 2147483647 h 136"/>
              <a:gd name="T30" fmla="*/ 1589930843 w 121"/>
              <a:gd name="T31" fmla="*/ 2147483647 h 136"/>
              <a:gd name="T32" fmla="*/ 2147483647 w 121"/>
              <a:gd name="T33" fmla="*/ 2147483647 h 136"/>
              <a:gd name="T34" fmla="*/ 2147483647 w 121"/>
              <a:gd name="T35" fmla="*/ 2147483647 h 136"/>
              <a:gd name="T36" fmla="*/ 2147483647 w 121"/>
              <a:gd name="T37" fmla="*/ 2147483647 h 136"/>
              <a:gd name="T38" fmla="*/ 2147483647 w 121"/>
              <a:gd name="T39" fmla="*/ 2147483647 h 136"/>
              <a:gd name="T40" fmla="*/ 2147483647 w 121"/>
              <a:gd name="T41" fmla="*/ 2147483647 h 136"/>
              <a:gd name="T42" fmla="*/ 2147483647 w 121"/>
              <a:gd name="T43" fmla="*/ 2147483647 h 136"/>
              <a:gd name="T44" fmla="*/ 2147483647 w 121"/>
              <a:gd name="T45" fmla="*/ 2147483647 h 136"/>
              <a:gd name="T46" fmla="*/ 2147483647 w 121"/>
              <a:gd name="T47" fmla="*/ 2147483647 h 136"/>
              <a:gd name="T48" fmla="*/ 2147483647 w 121"/>
              <a:gd name="T49" fmla="*/ 2147483647 h 136"/>
              <a:gd name="T50" fmla="*/ 2147483647 w 121"/>
              <a:gd name="T51" fmla="*/ 2147483647 h 136"/>
              <a:gd name="T52" fmla="*/ 2147483647 w 121"/>
              <a:gd name="T53" fmla="*/ 2147483647 h 136"/>
              <a:gd name="T54" fmla="*/ 2147483647 w 121"/>
              <a:gd name="T55" fmla="*/ 2147483647 h 136"/>
              <a:gd name="T56" fmla="*/ 2147483647 w 121"/>
              <a:gd name="T57" fmla="*/ 2147483647 h 136"/>
              <a:gd name="T58" fmla="*/ 2147483647 w 121"/>
              <a:gd name="T59" fmla="*/ 2147483647 h 136"/>
              <a:gd name="T60" fmla="*/ 2147483647 w 121"/>
              <a:gd name="T61" fmla="*/ 2147483647 h 136"/>
              <a:gd name="T62" fmla="*/ 2147483647 w 121"/>
              <a:gd name="T63" fmla="*/ 2147483647 h 136"/>
              <a:gd name="T64" fmla="*/ 2147483647 w 121"/>
              <a:gd name="T65" fmla="*/ 2147483647 h 136"/>
              <a:gd name="T66" fmla="*/ 2147483647 w 121"/>
              <a:gd name="T67" fmla="*/ 2147483647 h 136"/>
              <a:gd name="T68" fmla="*/ 2147483647 w 121"/>
              <a:gd name="T69" fmla="*/ 2147483647 h 136"/>
              <a:gd name="T70" fmla="*/ 2147483647 w 121"/>
              <a:gd name="T71" fmla="*/ 2147483647 h 136"/>
              <a:gd name="T72" fmla="*/ 2147483647 w 121"/>
              <a:gd name="T73" fmla="*/ 2147483647 h 136"/>
              <a:gd name="T74" fmla="*/ 2147483647 w 121"/>
              <a:gd name="T75" fmla="*/ 2147483647 h 136"/>
              <a:gd name="T76" fmla="*/ 2147483647 w 121"/>
              <a:gd name="T77" fmla="*/ 2147483647 h 136"/>
              <a:gd name="T78" fmla="*/ 2147483647 w 121"/>
              <a:gd name="T79" fmla="*/ 2147483647 h 136"/>
              <a:gd name="T80" fmla="*/ 2147483647 w 121"/>
              <a:gd name="T81" fmla="*/ 2147483647 h 136"/>
              <a:gd name="T82" fmla="*/ 2147483647 w 121"/>
              <a:gd name="T83" fmla="*/ 2147483647 h 136"/>
              <a:gd name="T84" fmla="*/ 2147483647 w 121"/>
              <a:gd name="T85" fmla="*/ 2147483647 h 136"/>
              <a:gd name="T86" fmla="*/ 2147483647 w 121"/>
              <a:gd name="T87" fmla="*/ 2147483647 h 136"/>
              <a:gd name="T88" fmla="*/ 2147483647 w 121"/>
              <a:gd name="T89" fmla="*/ 2147483647 h 136"/>
              <a:gd name="T90" fmla="*/ 2147483647 w 121"/>
              <a:gd name="T91" fmla="*/ 1857605117 h 136"/>
              <a:gd name="T92" fmla="*/ 2147483647 w 121"/>
              <a:gd name="T93" fmla="*/ 1238595818 h 136"/>
              <a:gd name="T94" fmla="*/ 2147483647 w 121"/>
              <a:gd name="T95" fmla="*/ 464473365 h 136"/>
              <a:gd name="T96" fmla="*/ 2147483647 w 121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6">
                <a:moveTo>
                  <a:pt x="34" y="0"/>
                </a:moveTo>
                <a:lnTo>
                  <a:pt x="28" y="5"/>
                </a:lnTo>
                <a:lnTo>
                  <a:pt x="23" y="12"/>
                </a:lnTo>
                <a:lnTo>
                  <a:pt x="17" y="18"/>
                </a:lnTo>
                <a:lnTo>
                  <a:pt x="12" y="25"/>
                </a:lnTo>
                <a:lnTo>
                  <a:pt x="9" y="31"/>
                </a:lnTo>
                <a:lnTo>
                  <a:pt x="4" y="38"/>
                </a:lnTo>
                <a:lnTo>
                  <a:pt x="3" y="42"/>
                </a:lnTo>
                <a:lnTo>
                  <a:pt x="1" y="48"/>
                </a:lnTo>
                <a:lnTo>
                  <a:pt x="0" y="53"/>
                </a:lnTo>
                <a:lnTo>
                  <a:pt x="0" y="57"/>
                </a:lnTo>
                <a:lnTo>
                  <a:pt x="0" y="64"/>
                </a:lnTo>
                <a:lnTo>
                  <a:pt x="1" y="70"/>
                </a:lnTo>
                <a:lnTo>
                  <a:pt x="3" y="77"/>
                </a:lnTo>
                <a:lnTo>
                  <a:pt x="7" y="83"/>
                </a:lnTo>
                <a:lnTo>
                  <a:pt x="11" y="90"/>
                </a:lnTo>
                <a:lnTo>
                  <a:pt x="17" y="96"/>
                </a:lnTo>
                <a:lnTo>
                  <a:pt x="24" y="103"/>
                </a:lnTo>
                <a:lnTo>
                  <a:pt x="32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6"/>
                </a:lnTo>
                <a:lnTo>
                  <a:pt x="85" y="130"/>
                </a:lnTo>
                <a:lnTo>
                  <a:pt x="92" y="124"/>
                </a:lnTo>
                <a:lnTo>
                  <a:pt x="98" y="118"/>
                </a:lnTo>
                <a:lnTo>
                  <a:pt x="103" y="113"/>
                </a:lnTo>
                <a:lnTo>
                  <a:pt x="109" y="106"/>
                </a:lnTo>
                <a:lnTo>
                  <a:pt x="114" y="100"/>
                </a:lnTo>
                <a:lnTo>
                  <a:pt x="116" y="94"/>
                </a:lnTo>
                <a:lnTo>
                  <a:pt x="118" y="90"/>
                </a:lnTo>
                <a:lnTo>
                  <a:pt x="121" y="85"/>
                </a:lnTo>
                <a:lnTo>
                  <a:pt x="121" y="79"/>
                </a:lnTo>
                <a:lnTo>
                  <a:pt x="121" y="75"/>
                </a:lnTo>
                <a:lnTo>
                  <a:pt x="121" y="69"/>
                </a:lnTo>
                <a:lnTo>
                  <a:pt x="118" y="63"/>
                </a:lnTo>
                <a:lnTo>
                  <a:pt x="116" y="57"/>
                </a:lnTo>
                <a:lnTo>
                  <a:pt x="113" y="52"/>
                </a:lnTo>
                <a:lnTo>
                  <a:pt x="109" y="47"/>
                </a:lnTo>
                <a:lnTo>
                  <a:pt x="103" y="40"/>
                </a:lnTo>
                <a:lnTo>
                  <a:pt x="98" y="34"/>
                </a:lnTo>
                <a:lnTo>
                  <a:pt x="91" y="29"/>
                </a:lnTo>
                <a:lnTo>
                  <a:pt x="84" y="23"/>
                </a:lnTo>
                <a:lnTo>
                  <a:pt x="76" y="18"/>
                </a:lnTo>
                <a:lnTo>
                  <a:pt x="65" y="12"/>
                </a:lnTo>
                <a:lnTo>
                  <a:pt x="55" y="8"/>
                </a:lnTo>
                <a:lnTo>
                  <a:pt x="45" y="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3" name="Freeform 208"/>
          <p:cNvSpPr>
            <a:spLocks/>
          </p:cNvSpPr>
          <p:nvPr/>
        </p:nvSpPr>
        <p:spPr bwMode="auto">
          <a:xfrm>
            <a:off x="4789488" y="5105400"/>
            <a:ext cx="46037" cy="73025"/>
          </a:xfrm>
          <a:custGeom>
            <a:avLst/>
            <a:gdLst>
              <a:gd name="T0" fmla="*/ 0 w 87"/>
              <a:gd name="T1" fmla="*/ 0 h 136"/>
              <a:gd name="T2" fmla="*/ 1629945806 w 87"/>
              <a:gd name="T3" fmla="*/ 464473365 h 136"/>
              <a:gd name="T4" fmla="*/ 2147483647 w 87"/>
              <a:gd name="T5" fmla="*/ 1238595818 h 136"/>
              <a:gd name="T6" fmla="*/ 2147483647 w 87"/>
              <a:gd name="T7" fmla="*/ 1857605117 h 136"/>
              <a:gd name="T8" fmla="*/ 2147483647 w 87"/>
              <a:gd name="T9" fmla="*/ 2147483647 h 136"/>
              <a:gd name="T10" fmla="*/ 2147483647 w 87"/>
              <a:gd name="T11" fmla="*/ 2147483647 h 136"/>
              <a:gd name="T12" fmla="*/ 2147483647 w 87"/>
              <a:gd name="T13" fmla="*/ 2147483647 h 136"/>
              <a:gd name="T14" fmla="*/ 2147483647 w 87"/>
              <a:gd name="T15" fmla="*/ 2147483647 h 136"/>
              <a:gd name="T16" fmla="*/ 2147483647 w 87"/>
              <a:gd name="T17" fmla="*/ 2147483647 h 136"/>
              <a:gd name="T18" fmla="*/ 2147483647 w 87"/>
              <a:gd name="T19" fmla="*/ 2147483647 h 136"/>
              <a:gd name="T20" fmla="*/ 2147483647 w 87"/>
              <a:gd name="T21" fmla="*/ 2147483647 h 136"/>
              <a:gd name="T22" fmla="*/ 2147483647 w 87"/>
              <a:gd name="T23" fmla="*/ 2147483647 h 136"/>
              <a:gd name="T24" fmla="*/ 2147483647 w 87"/>
              <a:gd name="T25" fmla="*/ 2147483647 h 136"/>
              <a:gd name="T26" fmla="*/ 2147483647 w 87"/>
              <a:gd name="T27" fmla="*/ 2147483647 h 136"/>
              <a:gd name="T28" fmla="*/ 2147483647 w 87"/>
              <a:gd name="T29" fmla="*/ 2147483647 h 136"/>
              <a:gd name="T30" fmla="*/ 2147483647 w 87"/>
              <a:gd name="T31" fmla="*/ 2147483647 h 136"/>
              <a:gd name="T32" fmla="*/ 2147483647 w 87"/>
              <a:gd name="T33" fmla="*/ 2147483647 h 136"/>
              <a:gd name="T34" fmla="*/ 2147483647 w 87"/>
              <a:gd name="T35" fmla="*/ 2147483647 h 136"/>
              <a:gd name="T36" fmla="*/ 2147483647 w 87"/>
              <a:gd name="T37" fmla="*/ 2147483647 h 136"/>
              <a:gd name="T38" fmla="*/ 2147483647 w 87"/>
              <a:gd name="T39" fmla="*/ 2147483647 h 136"/>
              <a:gd name="T40" fmla="*/ 2147483647 w 87"/>
              <a:gd name="T41" fmla="*/ 2147483647 h 136"/>
              <a:gd name="T42" fmla="*/ 2147483647 w 87"/>
              <a:gd name="T43" fmla="*/ 2147483647 h 136"/>
              <a:gd name="T44" fmla="*/ 2147483647 w 87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6">
                <a:moveTo>
                  <a:pt x="0" y="0"/>
                </a:moveTo>
                <a:lnTo>
                  <a:pt x="11" y="3"/>
                </a:lnTo>
                <a:lnTo>
                  <a:pt x="21" y="8"/>
                </a:lnTo>
                <a:lnTo>
                  <a:pt x="31" y="12"/>
                </a:lnTo>
                <a:lnTo>
                  <a:pt x="42" y="18"/>
                </a:lnTo>
                <a:lnTo>
                  <a:pt x="51" y="24"/>
                </a:lnTo>
                <a:lnTo>
                  <a:pt x="59" y="30"/>
                </a:lnTo>
                <a:lnTo>
                  <a:pt x="66" y="37"/>
                </a:lnTo>
                <a:lnTo>
                  <a:pt x="73" y="43"/>
                </a:lnTo>
                <a:lnTo>
                  <a:pt x="79" y="50"/>
                </a:lnTo>
                <a:lnTo>
                  <a:pt x="83" y="58"/>
                </a:lnTo>
                <a:lnTo>
                  <a:pt x="85" y="65"/>
                </a:lnTo>
                <a:lnTo>
                  <a:pt x="87" y="72"/>
                </a:lnTo>
                <a:lnTo>
                  <a:pt x="87" y="79"/>
                </a:lnTo>
                <a:lnTo>
                  <a:pt x="85" y="86"/>
                </a:lnTo>
                <a:lnTo>
                  <a:pt x="83" y="93"/>
                </a:lnTo>
                <a:lnTo>
                  <a:pt x="80" y="99"/>
                </a:lnTo>
                <a:lnTo>
                  <a:pt x="75" y="106"/>
                </a:lnTo>
                <a:lnTo>
                  <a:pt x="71" y="113"/>
                </a:lnTo>
                <a:lnTo>
                  <a:pt x="64" y="118"/>
                </a:lnTo>
                <a:lnTo>
                  <a:pt x="58" y="124"/>
                </a:lnTo>
                <a:lnTo>
                  <a:pt x="51" y="130"/>
                </a:lnTo>
                <a:lnTo>
                  <a:pt x="45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4" name="Freeform 209"/>
          <p:cNvSpPr>
            <a:spLocks/>
          </p:cNvSpPr>
          <p:nvPr/>
        </p:nvSpPr>
        <p:spPr bwMode="auto">
          <a:xfrm>
            <a:off x="4772025" y="5105400"/>
            <a:ext cx="41275" cy="73025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774122453 h 136"/>
              <a:gd name="T4" fmla="*/ 2147483647 w 79"/>
              <a:gd name="T5" fmla="*/ 1857605117 h 136"/>
              <a:gd name="T6" fmla="*/ 2147483647 w 79"/>
              <a:gd name="T7" fmla="*/ 2147483647 h 136"/>
              <a:gd name="T8" fmla="*/ 1711542066 w 79"/>
              <a:gd name="T9" fmla="*/ 2147483647 h 136"/>
              <a:gd name="T10" fmla="*/ 1283519793 w 79"/>
              <a:gd name="T11" fmla="*/ 2147483647 h 136"/>
              <a:gd name="T12" fmla="*/ 570514022 w 79"/>
              <a:gd name="T13" fmla="*/ 2147483647 h 136"/>
              <a:gd name="T14" fmla="*/ 285256750 w 79"/>
              <a:gd name="T15" fmla="*/ 2147483647 h 136"/>
              <a:gd name="T16" fmla="*/ 0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142491749 w 79"/>
              <a:gd name="T23" fmla="*/ 2147483647 h 136"/>
              <a:gd name="T24" fmla="*/ 570514022 w 79"/>
              <a:gd name="T25" fmla="*/ 2147483647 h 136"/>
              <a:gd name="T26" fmla="*/ 1141028044 w 79"/>
              <a:gd name="T27" fmla="*/ 2147483647 h 136"/>
              <a:gd name="T28" fmla="*/ 1711542066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4" y="0"/>
                </a:moveTo>
                <a:lnTo>
                  <a:pt x="28" y="5"/>
                </a:lnTo>
                <a:lnTo>
                  <a:pt x="23" y="12"/>
                </a:lnTo>
                <a:lnTo>
                  <a:pt x="17" y="18"/>
                </a:lnTo>
                <a:lnTo>
                  <a:pt x="12" y="25"/>
                </a:lnTo>
                <a:lnTo>
                  <a:pt x="9" y="31"/>
                </a:lnTo>
                <a:lnTo>
                  <a:pt x="4" y="38"/>
                </a:lnTo>
                <a:lnTo>
                  <a:pt x="2" y="45"/>
                </a:lnTo>
                <a:lnTo>
                  <a:pt x="0" y="50"/>
                </a:lnTo>
                <a:lnTo>
                  <a:pt x="0" y="57"/>
                </a:lnTo>
                <a:lnTo>
                  <a:pt x="0" y="64"/>
                </a:lnTo>
                <a:lnTo>
                  <a:pt x="1" y="70"/>
                </a:lnTo>
                <a:lnTo>
                  <a:pt x="4" y="78"/>
                </a:lnTo>
                <a:lnTo>
                  <a:pt x="8" y="85"/>
                </a:lnTo>
                <a:lnTo>
                  <a:pt x="12" y="92"/>
                </a:lnTo>
                <a:lnTo>
                  <a:pt x="19" y="99"/>
                </a:lnTo>
                <a:lnTo>
                  <a:pt x="25" y="105"/>
                </a:lnTo>
                <a:lnTo>
                  <a:pt x="33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5" name="Freeform 210"/>
          <p:cNvSpPr>
            <a:spLocks/>
          </p:cNvSpPr>
          <p:nvPr/>
        </p:nvSpPr>
        <p:spPr bwMode="auto">
          <a:xfrm>
            <a:off x="3706813" y="5105400"/>
            <a:ext cx="63500" cy="73025"/>
          </a:xfrm>
          <a:custGeom>
            <a:avLst/>
            <a:gdLst>
              <a:gd name="T0" fmla="*/ 2147483647 w 122"/>
              <a:gd name="T1" fmla="*/ 0 h 136"/>
              <a:gd name="T2" fmla="*/ 2147483647 w 122"/>
              <a:gd name="T3" fmla="*/ 774122453 h 136"/>
              <a:gd name="T4" fmla="*/ 2147483647 w 122"/>
              <a:gd name="T5" fmla="*/ 1857605117 h 136"/>
              <a:gd name="T6" fmla="*/ 2147483647 w 122"/>
              <a:gd name="T7" fmla="*/ 2147483647 h 136"/>
              <a:gd name="T8" fmla="*/ 1974133803 w 122"/>
              <a:gd name="T9" fmla="*/ 2147483647 h 136"/>
              <a:gd name="T10" fmla="*/ 1268950689 w 122"/>
              <a:gd name="T11" fmla="*/ 2147483647 h 136"/>
              <a:gd name="T12" fmla="*/ 846057344 w 122"/>
              <a:gd name="T13" fmla="*/ 2147483647 h 136"/>
              <a:gd name="T14" fmla="*/ 422893344 w 122"/>
              <a:gd name="T15" fmla="*/ 2147483647 h 136"/>
              <a:gd name="T16" fmla="*/ 282019115 w 122"/>
              <a:gd name="T17" fmla="*/ 2147483647 h 136"/>
              <a:gd name="T18" fmla="*/ 140874230 w 122"/>
              <a:gd name="T19" fmla="*/ 2147483647 h 136"/>
              <a:gd name="T20" fmla="*/ 0 w 122"/>
              <a:gd name="T21" fmla="*/ 2147483647 h 136"/>
              <a:gd name="T22" fmla="*/ 0 w 122"/>
              <a:gd name="T23" fmla="*/ 2147483647 h 136"/>
              <a:gd name="T24" fmla="*/ 282019115 w 122"/>
              <a:gd name="T25" fmla="*/ 2147483647 h 136"/>
              <a:gd name="T26" fmla="*/ 704912459 w 122"/>
              <a:gd name="T27" fmla="*/ 2147483647 h 136"/>
              <a:gd name="T28" fmla="*/ 1128076459 w 122"/>
              <a:gd name="T29" fmla="*/ 2147483647 h 136"/>
              <a:gd name="T30" fmla="*/ 1692114689 w 122"/>
              <a:gd name="T31" fmla="*/ 2147483647 h 136"/>
              <a:gd name="T32" fmla="*/ 2147483647 w 122"/>
              <a:gd name="T33" fmla="*/ 2147483647 h 136"/>
              <a:gd name="T34" fmla="*/ 2147483647 w 122"/>
              <a:gd name="T35" fmla="*/ 2147483647 h 136"/>
              <a:gd name="T36" fmla="*/ 2147483647 w 122"/>
              <a:gd name="T37" fmla="*/ 2147483647 h 136"/>
              <a:gd name="T38" fmla="*/ 2147483647 w 122"/>
              <a:gd name="T39" fmla="*/ 2147483647 h 136"/>
              <a:gd name="T40" fmla="*/ 2147483647 w 122"/>
              <a:gd name="T41" fmla="*/ 2147483647 h 136"/>
              <a:gd name="T42" fmla="*/ 2147483647 w 122"/>
              <a:gd name="T43" fmla="*/ 2147483647 h 136"/>
              <a:gd name="T44" fmla="*/ 2147483647 w 122"/>
              <a:gd name="T45" fmla="*/ 2147483647 h 136"/>
              <a:gd name="T46" fmla="*/ 2147483647 w 122"/>
              <a:gd name="T47" fmla="*/ 2147483647 h 136"/>
              <a:gd name="T48" fmla="*/ 2147483647 w 122"/>
              <a:gd name="T49" fmla="*/ 2147483647 h 136"/>
              <a:gd name="T50" fmla="*/ 2147483647 w 122"/>
              <a:gd name="T51" fmla="*/ 2147483647 h 136"/>
              <a:gd name="T52" fmla="*/ 2147483647 w 122"/>
              <a:gd name="T53" fmla="*/ 2147483647 h 136"/>
              <a:gd name="T54" fmla="*/ 2147483647 w 122"/>
              <a:gd name="T55" fmla="*/ 2147483647 h 136"/>
              <a:gd name="T56" fmla="*/ 2147483647 w 122"/>
              <a:gd name="T57" fmla="*/ 2147483647 h 136"/>
              <a:gd name="T58" fmla="*/ 2147483647 w 122"/>
              <a:gd name="T59" fmla="*/ 2147483647 h 136"/>
              <a:gd name="T60" fmla="*/ 2147483647 w 122"/>
              <a:gd name="T61" fmla="*/ 2147483647 h 136"/>
              <a:gd name="T62" fmla="*/ 2147483647 w 122"/>
              <a:gd name="T63" fmla="*/ 2147483647 h 136"/>
              <a:gd name="T64" fmla="*/ 2147483647 w 122"/>
              <a:gd name="T65" fmla="*/ 2147483647 h 136"/>
              <a:gd name="T66" fmla="*/ 2147483647 w 122"/>
              <a:gd name="T67" fmla="*/ 2147483647 h 136"/>
              <a:gd name="T68" fmla="*/ 2147483647 w 122"/>
              <a:gd name="T69" fmla="*/ 2147483647 h 136"/>
              <a:gd name="T70" fmla="*/ 2147483647 w 122"/>
              <a:gd name="T71" fmla="*/ 2147483647 h 136"/>
              <a:gd name="T72" fmla="*/ 2147483647 w 122"/>
              <a:gd name="T73" fmla="*/ 2147483647 h 136"/>
              <a:gd name="T74" fmla="*/ 2147483647 w 122"/>
              <a:gd name="T75" fmla="*/ 2147483647 h 136"/>
              <a:gd name="T76" fmla="*/ 2147483647 w 122"/>
              <a:gd name="T77" fmla="*/ 2147483647 h 136"/>
              <a:gd name="T78" fmla="*/ 2147483647 w 122"/>
              <a:gd name="T79" fmla="*/ 2147483647 h 136"/>
              <a:gd name="T80" fmla="*/ 2147483647 w 122"/>
              <a:gd name="T81" fmla="*/ 2147483647 h 136"/>
              <a:gd name="T82" fmla="*/ 2147483647 w 122"/>
              <a:gd name="T83" fmla="*/ 2147483647 h 136"/>
              <a:gd name="T84" fmla="*/ 2147483647 w 122"/>
              <a:gd name="T85" fmla="*/ 2147483647 h 136"/>
              <a:gd name="T86" fmla="*/ 2147483647 w 122"/>
              <a:gd name="T87" fmla="*/ 2147483647 h 136"/>
              <a:gd name="T88" fmla="*/ 2147483647 w 122"/>
              <a:gd name="T89" fmla="*/ 2147483647 h 136"/>
              <a:gd name="T90" fmla="*/ 2147483647 w 122"/>
              <a:gd name="T91" fmla="*/ 1857605117 h 136"/>
              <a:gd name="T92" fmla="*/ 2147483647 w 122"/>
              <a:gd name="T93" fmla="*/ 1238595818 h 136"/>
              <a:gd name="T94" fmla="*/ 2147483647 w 122"/>
              <a:gd name="T95" fmla="*/ 464473365 h 136"/>
              <a:gd name="T96" fmla="*/ 2147483647 w 122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6">
                <a:moveTo>
                  <a:pt x="35" y="0"/>
                </a:moveTo>
                <a:lnTo>
                  <a:pt x="29" y="5"/>
                </a:lnTo>
                <a:lnTo>
                  <a:pt x="23" y="12"/>
                </a:lnTo>
                <a:lnTo>
                  <a:pt x="18" y="18"/>
                </a:lnTo>
                <a:lnTo>
                  <a:pt x="14" y="25"/>
                </a:lnTo>
                <a:lnTo>
                  <a:pt x="9" y="31"/>
                </a:lnTo>
                <a:lnTo>
                  <a:pt x="6" y="38"/>
                </a:lnTo>
                <a:lnTo>
                  <a:pt x="3" y="42"/>
                </a:lnTo>
                <a:lnTo>
                  <a:pt x="2" y="48"/>
                </a:lnTo>
                <a:lnTo>
                  <a:pt x="1" y="53"/>
                </a:lnTo>
                <a:lnTo>
                  <a:pt x="0" y="57"/>
                </a:lnTo>
                <a:lnTo>
                  <a:pt x="0" y="64"/>
                </a:lnTo>
                <a:lnTo>
                  <a:pt x="2" y="70"/>
                </a:lnTo>
                <a:lnTo>
                  <a:pt x="5" y="77"/>
                </a:lnTo>
                <a:lnTo>
                  <a:pt x="8" y="83"/>
                </a:lnTo>
                <a:lnTo>
                  <a:pt x="12" y="90"/>
                </a:lnTo>
                <a:lnTo>
                  <a:pt x="18" y="96"/>
                </a:lnTo>
                <a:lnTo>
                  <a:pt x="25" y="103"/>
                </a:lnTo>
                <a:lnTo>
                  <a:pt x="33" y="110"/>
                </a:lnTo>
                <a:lnTo>
                  <a:pt x="41" y="116"/>
                </a:lnTo>
                <a:lnTo>
                  <a:pt x="51" y="122"/>
                </a:lnTo>
                <a:lnTo>
                  <a:pt x="60" y="126"/>
                </a:lnTo>
                <a:lnTo>
                  <a:pt x="70" y="131"/>
                </a:lnTo>
                <a:lnTo>
                  <a:pt x="79" y="136"/>
                </a:lnTo>
                <a:lnTo>
                  <a:pt x="86" y="130"/>
                </a:lnTo>
                <a:lnTo>
                  <a:pt x="92" y="124"/>
                </a:lnTo>
                <a:lnTo>
                  <a:pt x="99" y="118"/>
                </a:lnTo>
                <a:lnTo>
                  <a:pt x="105" y="113"/>
                </a:lnTo>
                <a:lnTo>
                  <a:pt x="109" y="106"/>
                </a:lnTo>
                <a:lnTo>
                  <a:pt x="114" y="100"/>
                </a:lnTo>
                <a:lnTo>
                  <a:pt x="117" y="94"/>
                </a:lnTo>
                <a:lnTo>
                  <a:pt x="120" y="90"/>
                </a:lnTo>
                <a:lnTo>
                  <a:pt x="121" y="85"/>
                </a:lnTo>
                <a:lnTo>
                  <a:pt x="122" y="79"/>
                </a:lnTo>
                <a:lnTo>
                  <a:pt x="122" y="75"/>
                </a:lnTo>
                <a:lnTo>
                  <a:pt x="121" y="69"/>
                </a:lnTo>
                <a:lnTo>
                  <a:pt x="120" y="63"/>
                </a:lnTo>
                <a:lnTo>
                  <a:pt x="117" y="57"/>
                </a:lnTo>
                <a:lnTo>
                  <a:pt x="114" y="52"/>
                </a:lnTo>
                <a:lnTo>
                  <a:pt x="109" y="47"/>
                </a:lnTo>
                <a:lnTo>
                  <a:pt x="105" y="40"/>
                </a:lnTo>
                <a:lnTo>
                  <a:pt x="98" y="34"/>
                </a:lnTo>
                <a:lnTo>
                  <a:pt x="92" y="29"/>
                </a:lnTo>
                <a:lnTo>
                  <a:pt x="84" y="23"/>
                </a:lnTo>
                <a:lnTo>
                  <a:pt x="76" y="18"/>
                </a:lnTo>
                <a:lnTo>
                  <a:pt x="67" y="12"/>
                </a:lnTo>
                <a:lnTo>
                  <a:pt x="55" y="8"/>
                </a:lnTo>
                <a:lnTo>
                  <a:pt x="45" y="3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6" name="Freeform 211"/>
          <p:cNvSpPr>
            <a:spLocks/>
          </p:cNvSpPr>
          <p:nvPr/>
        </p:nvSpPr>
        <p:spPr bwMode="auto">
          <a:xfrm>
            <a:off x="3724275" y="5105400"/>
            <a:ext cx="46038" cy="73025"/>
          </a:xfrm>
          <a:custGeom>
            <a:avLst/>
            <a:gdLst>
              <a:gd name="T0" fmla="*/ 0 w 87"/>
              <a:gd name="T1" fmla="*/ 0 h 136"/>
              <a:gd name="T2" fmla="*/ 1481883844 w 87"/>
              <a:gd name="T3" fmla="*/ 464473365 h 136"/>
              <a:gd name="T4" fmla="*/ 2147483647 w 87"/>
              <a:gd name="T5" fmla="*/ 1238595818 h 136"/>
              <a:gd name="T6" fmla="*/ 2147483647 w 87"/>
              <a:gd name="T7" fmla="*/ 1857605117 h 136"/>
              <a:gd name="T8" fmla="*/ 2147483647 w 87"/>
              <a:gd name="T9" fmla="*/ 2147483647 h 136"/>
              <a:gd name="T10" fmla="*/ 2147483647 w 87"/>
              <a:gd name="T11" fmla="*/ 2147483647 h 136"/>
              <a:gd name="T12" fmla="*/ 2147483647 w 87"/>
              <a:gd name="T13" fmla="*/ 2147483647 h 136"/>
              <a:gd name="T14" fmla="*/ 2147483647 w 87"/>
              <a:gd name="T15" fmla="*/ 2147483647 h 136"/>
              <a:gd name="T16" fmla="*/ 2147483647 w 87"/>
              <a:gd name="T17" fmla="*/ 2147483647 h 136"/>
              <a:gd name="T18" fmla="*/ 2147483647 w 87"/>
              <a:gd name="T19" fmla="*/ 2147483647 h 136"/>
              <a:gd name="T20" fmla="*/ 2147483647 w 87"/>
              <a:gd name="T21" fmla="*/ 2147483647 h 136"/>
              <a:gd name="T22" fmla="*/ 2147483647 w 87"/>
              <a:gd name="T23" fmla="*/ 2147483647 h 136"/>
              <a:gd name="T24" fmla="*/ 2147483647 w 87"/>
              <a:gd name="T25" fmla="*/ 2147483647 h 136"/>
              <a:gd name="T26" fmla="*/ 2147483647 w 87"/>
              <a:gd name="T27" fmla="*/ 2147483647 h 136"/>
              <a:gd name="T28" fmla="*/ 2147483647 w 87"/>
              <a:gd name="T29" fmla="*/ 2147483647 h 136"/>
              <a:gd name="T30" fmla="*/ 2147483647 w 87"/>
              <a:gd name="T31" fmla="*/ 2147483647 h 136"/>
              <a:gd name="T32" fmla="*/ 2147483647 w 87"/>
              <a:gd name="T33" fmla="*/ 2147483647 h 136"/>
              <a:gd name="T34" fmla="*/ 2147483647 w 87"/>
              <a:gd name="T35" fmla="*/ 2147483647 h 136"/>
              <a:gd name="T36" fmla="*/ 2147483647 w 87"/>
              <a:gd name="T37" fmla="*/ 2147483647 h 136"/>
              <a:gd name="T38" fmla="*/ 2147483647 w 87"/>
              <a:gd name="T39" fmla="*/ 2147483647 h 136"/>
              <a:gd name="T40" fmla="*/ 2147483647 w 87"/>
              <a:gd name="T41" fmla="*/ 2147483647 h 136"/>
              <a:gd name="T42" fmla="*/ 2147483647 w 87"/>
              <a:gd name="T43" fmla="*/ 2147483647 h 136"/>
              <a:gd name="T44" fmla="*/ 2147483647 w 87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6">
                <a:moveTo>
                  <a:pt x="0" y="0"/>
                </a:moveTo>
                <a:lnTo>
                  <a:pt x="10" y="3"/>
                </a:lnTo>
                <a:lnTo>
                  <a:pt x="20" y="8"/>
                </a:lnTo>
                <a:lnTo>
                  <a:pt x="32" y="12"/>
                </a:lnTo>
                <a:lnTo>
                  <a:pt x="41" y="18"/>
                </a:lnTo>
                <a:lnTo>
                  <a:pt x="50" y="24"/>
                </a:lnTo>
                <a:lnTo>
                  <a:pt x="58" y="30"/>
                </a:lnTo>
                <a:lnTo>
                  <a:pt x="66" y="37"/>
                </a:lnTo>
                <a:lnTo>
                  <a:pt x="72" y="43"/>
                </a:lnTo>
                <a:lnTo>
                  <a:pt x="78" y="50"/>
                </a:lnTo>
                <a:lnTo>
                  <a:pt x="82" y="58"/>
                </a:lnTo>
                <a:lnTo>
                  <a:pt x="86" y="65"/>
                </a:lnTo>
                <a:lnTo>
                  <a:pt x="87" y="72"/>
                </a:lnTo>
                <a:lnTo>
                  <a:pt x="87" y="79"/>
                </a:lnTo>
                <a:lnTo>
                  <a:pt x="86" y="86"/>
                </a:lnTo>
                <a:lnTo>
                  <a:pt x="82" y="93"/>
                </a:lnTo>
                <a:lnTo>
                  <a:pt x="79" y="99"/>
                </a:lnTo>
                <a:lnTo>
                  <a:pt x="74" y="106"/>
                </a:lnTo>
                <a:lnTo>
                  <a:pt x="70" y="113"/>
                </a:lnTo>
                <a:lnTo>
                  <a:pt x="64" y="118"/>
                </a:lnTo>
                <a:lnTo>
                  <a:pt x="57" y="124"/>
                </a:lnTo>
                <a:lnTo>
                  <a:pt x="51" y="130"/>
                </a:lnTo>
                <a:lnTo>
                  <a:pt x="44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7" name="Freeform 212"/>
          <p:cNvSpPr>
            <a:spLocks/>
          </p:cNvSpPr>
          <p:nvPr/>
        </p:nvSpPr>
        <p:spPr bwMode="auto">
          <a:xfrm>
            <a:off x="3706813" y="5105400"/>
            <a:ext cx="41275" cy="73025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774122453 h 136"/>
              <a:gd name="T4" fmla="*/ 2147483647 w 79"/>
              <a:gd name="T5" fmla="*/ 1857605117 h 136"/>
              <a:gd name="T6" fmla="*/ 2147483647 w 79"/>
              <a:gd name="T7" fmla="*/ 2147483647 h 136"/>
              <a:gd name="T8" fmla="*/ 1996798815 w 79"/>
              <a:gd name="T9" fmla="*/ 2147483647 h 136"/>
              <a:gd name="T10" fmla="*/ 1283519793 w 79"/>
              <a:gd name="T11" fmla="*/ 2147483647 h 136"/>
              <a:gd name="T12" fmla="*/ 855770772 w 79"/>
              <a:gd name="T13" fmla="*/ 2147483647 h 136"/>
              <a:gd name="T14" fmla="*/ 427749022 w 79"/>
              <a:gd name="T15" fmla="*/ 2147483647 h 136"/>
              <a:gd name="T16" fmla="*/ 142491749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285256750 w 79"/>
              <a:gd name="T23" fmla="*/ 2147483647 h 136"/>
              <a:gd name="T24" fmla="*/ 713005771 w 79"/>
              <a:gd name="T25" fmla="*/ 2147483647 h 136"/>
              <a:gd name="T26" fmla="*/ 1283519793 w 79"/>
              <a:gd name="T27" fmla="*/ 2147483647 h 136"/>
              <a:gd name="T28" fmla="*/ 1996798815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5" y="0"/>
                </a:moveTo>
                <a:lnTo>
                  <a:pt x="29" y="5"/>
                </a:lnTo>
                <a:lnTo>
                  <a:pt x="23" y="12"/>
                </a:lnTo>
                <a:lnTo>
                  <a:pt x="18" y="18"/>
                </a:lnTo>
                <a:lnTo>
                  <a:pt x="14" y="25"/>
                </a:lnTo>
                <a:lnTo>
                  <a:pt x="9" y="31"/>
                </a:lnTo>
                <a:lnTo>
                  <a:pt x="6" y="38"/>
                </a:lnTo>
                <a:lnTo>
                  <a:pt x="3" y="45"/>
                </a:lnTo>
                <a:lnTo>
                  <a:pt x="1" y="50"/>
                </a:lnTo>
                <a:lnTo>
                  <a:pt x="0" y="57"/>
                </a:lnTo>
                <a:lnTo>
                  <a:pt x="0" y="64"/>
                </a:lnTo>
                <a:lnTo>
                  <a:pt x="2" y="70"/>
                </a:lnTo>
                <a:lnTo>
                  <a:pt x="5" y="78"/>
                </a:lnTo>
                <a:lnTo>
                  <a:pt x="9" y="85"/>
                </a:lnTo>
                <a:lnTo>
                  <a:pt x="14" y="92"/>
                </a:lnTo>
                <a:lnTo>
                  <a:pt x="20" y="99"/>
                </a:lnTo>
                <a:lnTo>
                  <a:pt x="26" y="105"/>
                </a:lnTo>
                <a:lnTo>
                  <a:pt x="33" y="110"/>
                </a:lnTo>
                <a:lnTo>
                  <a:pt x="41" y="116"/>
                </a:lnTo>
                <a:lnTo>
                  <a:pt x="51" y="122"/>
                </a:lnTo>
                <a:lnTo>
                  <a:pt x="60" y="126"/>
                </a:lnTo>
                <a:lnTo>
                  <a:pt x="70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8" name="Line 213"/>
          <p:cNvSpPr>
            <a:spLocks noChangeShapeType="1"/>
          </p:cNvSpPr>
          <p:nvPr/>
        </p:nvSpPr>
        <p:spPr bwMode="auto">
          <a:xfrm>
            <a:off x="3713163" y="5105400"/>
            <a:ext cx="0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9" name="Line 214"/>
          <p:cNvSpPr>
            <a:spLocks noChangeShapeType="1"/>
          </p:cNvSpPr>
          <p:nvPr/>
        </p:nvSpPr>
        <p:spPr bwMode="auto">
          <a:xfrm flipV="1">
            <a:off x="4794250" y="4198938"/>
            <a:ext cx="0" cy="915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0" name="Freeform 215"/>
          <p:cNvSpPr>
            <a:spLocks/>
          </p:cNvSpPr>
          <p:nvPr/>
        </p:nvSpPr>
        <p:spPr bwMode="auto">
          <a:xfrm>
            <a:off x="5394325" y="4276725"/>
            <a:ext cx="34925" cy="204788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1" name="Line 216"/>
          <p:cNvSpPr>
            <a:spLocks noChangeShapeType="1"/>
          </p:cNvSpPr>
          <p:nvPr/>
        </p:nvSpPr>
        <p:spPr bwMode="auto">
          <a:xfrm flipH="1" flipV="1">
            <a:off x="5394325" y="4276725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2" name="Line 217"/>
          <p:cNvSpPr>
            <a:spLocks noChangeShapeType="1"/>
          </p:cNvSpPr>
          <p:nvPr/>
        </p:nvSpPr>
        <p:spPr bwMode="auto">
          <a:xfrm flipV="1">
            <a:off x="5411788" y="4276725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3" name="Line 218"/>
          <p:cNvSpPr>
            <a:spLocks noChangeShapeType="1"/>
          </p:cNvSpPr>
          <p:nvPr/>
        </p:nvSpPr>
        <p:spPr bwMode="auto">
          <a:xfrm>
            <a:off x="5394325" y="4276725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4" name="Rectangle 219"/>
          <p:cNvSpPr>
            <a:spLocks noChangeArrowheads="1"/>
          </p:cNvSpPr>
          <p:nvPr/>
        </p:nvSpPr>
        <p:spPr bwMode="auto">
          <a:xfrm>
            <a:off x="5502275" y="4483100"/>
            <a:ext cx="57150" cy="671513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65" name="Line 220"/>
          <p:cNvSpPr>
            <a:spLocks noChangeShapeType="1"/>
          </p:cNvSpPr>
          <p:nvPr/>
        </p:nvSpPr>
        <p:spPr bwMode="auto">
          <a:xfrm>
            <a:off x="5502275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6" name="Rectangle 221"/>
          <p:cNvSpPr>
            <a:spLocks noChangeArrowheads="1"/>
          </p:cNvSpPr>
          <p:nvPr/>
        </p:nvSpPr>
        <p:spPr bwMode="auto">
          <a:xfrm>
            <a:off x="5360988" y="4483100"/>
            <a:ext cx="50800" cy="671513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67" name="Line 222"/>
          <p:cNvSpPr>
            <a:spLocks noChangeShapeType="1"/>
          </p:cNvSpPr>
          <p:nvPr/>
        </p:nvSpPr>
        <p:spPr bwMode="auto">
          <a:xfrm>
            <a:off x="5360988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8" name="Line 223"/>
          <p:cNvSpPr>
            <a:spLocks noChangeShapeType="1"/>
          </p:cNvSpPr>
          <p:nvPr/>
        </p:nvSpPr>
        <p:spPr bwMode="auto">
          <a:xfrm>
            <a:off x="5411788" y="4481513"/>
            <a:ext cx="0" cy="673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9" name="Rectangle 224"/>
          <p:cNvSpPr>
            <a:spLocks noChangeArrowheads="1"/>
          </p:cNvSpPr>
          <p:nvPr/>
        </p:nvSpPr>
        <p:spPr bwMode="auto">
          <a:xfrm>
            <a:off x="5283200" y="4483100"/>
            <a:ext cx="38100" cy="671513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70" name="Line 225"/>
          <p:cNvSpPr>
            <a:spLocks noChangeShapeType="1"/>
          </p:cNvSpPr>
          <p:nvPr/>
        </p:nvSpPr>
        <p:spPr bwMode="auto">
          <a:xfrm>
            <a:off x="5321300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1" name="Freeform 226"/>
          <p:cNvSpPr>
            <a:spLocks/>
          </p:cNvSpPr>
          <p:nvPr/>
        </p:nvSpPr>
        <p:spPr bwMode="auto">
          <a:xfrm>
            <a:off x="137953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4" y="127"/>
                </a:lnTo>
                <a:lnTo>
                  <a:pt x="32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2" y="8"/>
                </a:lnTo>
                <a:lnTo>
                  <a:pt x="44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2" name="Freeform 227"/>
          <p:cNvSpPr>
            <a:spLocks/>
          </p:cNvSpPr>
          <p:nvPr/>
        </p:nvSpPr>
        <p:spPr bwMode="auto">
          <a:xfrm>
            <a:off x="137953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4" y="127"/>
                </a:lnTo>
                <a:lnTo>
                  <a:pt x="32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2" y="8"/>
                </a:lnTo>
                <a:lnTo>
                  <a:pt x="44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3" name="Freeform 228"/>
          <p:cNvSpPr>
            <a:spLocks/>
          </p:cNvSpPr>
          <p:nvPr/>
        </p:nvSpPr>
        <p:spPr bwMode="auto">
          <a:xfrm>
            <a:off x="137953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4" y="127"/>
                </a:lnTo>
                <a:lnTo>
                  <a:pt x="32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2" y="8"/>
                </a:lnTo>
                <a:lnTo>
                  <a:pt x="44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4" name="Freeform 229"/>
          <p:cNvSpPr>
            <a:spLocks/>
          </p:cNvSpPr>
          <p:nvPr/>
        </p:nvSpPr>
        <p:spPr bwMode="auto">
          <a:xfrm>
            <a:off x="137953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4" y="127"/>
                </a:lnTo>
                <a:lnTo>
                  <a:pt x="32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2" y="8"/>
                </a:lnTo>
                <a:lnTo>
                  <a:pt x="44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5" name="Freeform 230"/>
          <p:cNvSpPr>
            <a:spLocks/>
          </p:cNvSpPr>
          <p:nvPr/>
        </p:nvSpPr>
        <p:spPr bwMode="auto">
          <a:xfrm>
            <a:off x="1573213" y="2136775"/>
            <a:ext cx="69850" cy="68263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2147483647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2147483647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1085798907 w 130"/>
              <a:gd name="T29" fmla="*/ 2147483647 h 130"/>
              <a:gd name="T30" fmla="*/ 465383685 w 130"/>
              <a:gd name="T31" fmla="*/ 2147483647 h 130"/>
              <a:gd name="T32" fmla="*/ 0 w 130"/>
              <a:gd name="T33" fmla="*/ 2147483647 h 130"/>
              <a:gd name="T34" fmla="*/ 0 w 130"/>
              <a:gd name="T35" fmla="*/ 2147483647 h 130"/>
              <a:gd name="T36" fmla="*/ 465383685 w 130"/>
              <a:gd name="T37" fmla="*/ 2147483647 h 130"/>
              <a:gd name="T38" fmla="*/ 1085798907 w 130"/>
              <a:gd name="T39" fmla="*/ 2147483647 h 130"/>
              <a:gd name="T40" fmla="*/ 2147483647 w 130"/>
              <a:gd name="T41" fmla="*/ 2147483647 h 130"/>
              <a:gd name="T42" fmla="*/ 2147483647 w 130"/>
              <a:gd name="T43" fmla="*/ 2147483647 h 130"/>
              <a:gd name="T44" fmla="*/ 2147483647 w 130"/>
              <a:gd name="T45" fmla="*/ 1303100237 h 130"/>
              <a:gd name="T46" fmla="*/ 2147483647 w 130"/>
              <a:gd name="T47" fmla="*/ 434275028 h 130"/>
              <a:gd name="T48" fmla="*/ 2147483647 w 130"/>
              <a:gd name="T49" fmla="*/ 144758518 h 130"/>
              <a:gd name="T50" fmla="*/ 2147483647 w 130"/>
              <a:gd name="T51" fmla="*/ 0 h 130"/>
              <a:gd name="T52" fmla="*/ 2147483647 w 130"/>
              <a:gd name="T53" fmla="*/ 289516511 h 130"/>
              <a:gd name="T54" fmla="*/ 2147483647 w 130"/>
              <a:gd name="T55" fmla="*/ 868825209 h 130"/>
              <a:gd name="T56" fmla="*/ 2147483647 w 130"/>
              <a:gd name="T57" fmla="*/ 1882133258 h 130"/>
              <a:gd name="T58" fmla="*/ 2147483647 w 130"/>
              <a:gd name="T59" fmla="*/ 2147483647 h 130"/>
              <a:gd name="T60" fmla="*/ 2147483647 w 130"/>
              <a:gd name="T61" fmla="*/ 2147483647 h 130"/>
              <a:gd name="T62" fmla="*/ 2147483647 w 130"/>
              <a:gd name="T63" fmla="*/ 2147483647 h 130"/>
              <a:gd name="T64" fmla="*/ 2147483647 w 130"/>
              <a:gd name="T65" fmla="*/ 2147483647 h 130"/>
              <a:gd name="T66" fmla="*/ 2147483647 w 130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3" y="110"/>
                </a:lnTo>
                <a:lnTo>
                  <a:pt x="103" y="119"/>
                </a:lnTo>
                <a:lnTo>
                  <a:pt x="92" y="124"/>
                </a:lnTo>
                <a:lnTo>
                  <a:pt x="81" y="129"/>
                </a:lnTo>
                <a:lnTo>
                  <a:pt x="68" y="130"/>
                </a:lnTo>
                <a:lnTo>
                  <a:pt x="57" y="130"/>
                </a:lnTo>
                <a:lnTo>
                  <a:pt x="44" y="127"/>
                </a:lnTo>
                <a:lnTo>
                  <a:pt x="33" y="122"/>
                </a:lnTo>
                <a:lnTo>
                  <a:pt x="23" y="115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1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5"/>
                </a:lnTo>
                <a:lnTo>
                  <a:pt x="23" y="16"/>
                </a:lnTo>
                <a:lnTo>
                  <a:pt x="33" y="9"/>
                </a:lnTo>
                <a:lnTo>
                  <a:pt x="44" y="3"/>
                </a:lnTo>
                <a:lnTo>
                  <a:pt x="57" y="1"/>
                </a:lnTo>
                <a:lnTo>
                  <a:pt x="68" y="0"/>
                </a:lnTo>
                <a:lnTo>
                  <a:pt x="81" y="2"/>
                </a:lnTo>
                <a:lnTo>
                  <a:pt x="92" y="6"/>
                </a:lnTo>
                <a:lnTo>
                  <a:pt x="103" y="13"/>
                </a:lnTo>
                <a:lnTo>
                  <a:pt x="113" y="21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6" name="Freeform 231"/>
          <p:cNvSpPr>
            <a:spLocks/>
          </p:cNvSpPr>
          <p:nvPr/>
        </p:nvSpPr>
        <p:spPr bwMode="auto">
          <a:xfrm>
            <a:off x="1573213" y="2136775"/>
            <a:ext cx="69850" cy="68263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2147483647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2147483647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1085798907 w 130"/>
              <a:gd name="T29" fmla="*/ 2147483647 h 130"/>
              <a:gd name="T30" fmla="*/ 465383685 w 130"/>
              <a:gd name="T31" fmla="*/ 2147483647 h 130"/>
              <a:gd name="T32" fmla="*/ 0 w 130"/>
              <a:gd name="T33" fmla="*/ 2147483647 h 130"/>
              <a:gd name="T34" fmla="*/ 0 w 130"/>
              <a:gd name="T35" fmla="*/ 2147483647 h 130"/>
              <a:gd name="T36" fmla="*/ 465383685 w 130"/>
              <a:gd name="T37" fmla="*/ 2147483647 h 130"/>
              <a:gd name="T38" fmla="*/ 1085798907 w 130"/>
              <a:gd name="T39" fmla="*/ 2147483647 h 130"/>
              <a:gd name="T40" fmla="*/ 2147483647 w 130"/>
              <a:gd name="T41" fmla="*/ 2147483647 h 130"/>
              <a:gd name="T42" fmla="*/ 2147483647 w 130"/>
              <a:gd name="T43" fmla="*/ 2147483647 h 130"/>
              <a:gd name="T44" fmla="*/ 2147483647 w 130"/>
              <a:gd name="T45" fmla="*/ 1303100237 h 130"/>
              <a:gd name="T46" fmla="*/ 2147483647 w 130"/>
              <a:gd name="T47" fmla="*/ 434275028 h 130"/>
              <a:gd name="T48" fmla="*/ 2147483647 w 130"/>
              <a:gd name="T49" fmla="*/ 144758518 h 130"/>
              <a:gd name="T50" fmla="*/ 2147483647 w 130"/>
              <a:gd name="T51" fmla="*/ 0 h 130"/>
              <a:gd name="T52" fmla="*/ 2147483647 w 130"/>
              <a:gd name="T53" fmla="*/ 289516511 h 130"/>
              <a:gd name="T54" fmla="*/ 2147483647 w 130"/>
              <a:gd name="T55" fmla="*/ 868825209 h 130"/>
              <a:gd name="T56" fmla="*/ 2147483647 w 130"/>
              <a:gd name="T57" fmla="*/ 1882133258 h 130"/>
              <a:gd name="T58" fmla="*/ 2147483647 w 130"/>
              <a:gd name="T59" fmla="*/ 2147483647 h 130"/>
              <a:gd name="T60" fmla="*/ 2147483647 w 130"/>
              <a:gd name="T61" fmla="*/ 2147483647 h 130"/>
              <a:gd name="T62" fmla="*/ 2147483647 w 130"/>
              <a:gd name="T63" fmla="*/ 2147483647 h 130"/>
              <a:gd name="T64" fmla="*/ 2147483647 w 130"/>
              <a:gd name="T65" fmla="*/ 2147483647 h 130"/>
              <a:gd name="T66" fmla="*/ 2147483647 w 130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3" y="110"/>
                </a:lnTo>
                <a:lnTo>
                  <a:pt x="103" y="119"/>
                </a:lnTo>
                <a:lnTo>
                  <a:pt x="92" y="124"/>
                </a:lnTo>
                <a:lnTo>
                  <a:pt x="81" y="129"/>
                </a:lnTo>
                <a:lnTo>
                  <a:pt x="68" y="130"/>
                </a:lnTo>
                <a:lnTo>
                  <a:pt x="57" y="130"/>
                </a:lnTo>
                <a:lnTo>
                  <a:pt x="44" y="127"/>
                </a:lnTo>
                <a:lnTo>
                  <a:pt x="33" y="122"/>
                </a:lnTo>
                <a:lnTo>
                  <a:pt x="23" y="115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1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5"/>
                </a:lnTo>
                <a:lnTo>
                  <a:pt x="23" y="16"/>
                </a:lnTo>
                <a:lnTo>
                  <a:pt x="33" y="9"/>
                </a:lnTo>
                <a:lnTo>
                  <a:pt x="44" y="3"/>
                </a:lnTo>
                <a:lnTo>
                  <a:pt x="57" y="1"/>
                </a:lnTo>
                <a:lnTo>
                  <a:pt x="68" y="0"/>
                </a:lnTo>
                <a:lnTo>
                  <a:pt x="81" y="2"/>
                </a:lnTo>
                <a:lnTo>
                  <a:pt x="92" y="6"/>
                </a:lnTo>
                <a:lnTo>
                  <a:pt x="103" y="13"/>
                </a:lnTo>
                <a:lnTo>
                  <a:pt x="113" y="21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7" name="Freeform 232"/>
          <p:cNvSpPr>
            <a:spLocks/>
          </p:cNvSpPr>
          <p:nvPr/>
        </p:nvSpPr>
        <p:spPr bwMode="auto">
          <a:xfrm>
            <a:off x="179228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16566276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016566276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2" y="127"/>
                </a:lnTo>
                <a:lnTo>
                  <a:pt x="32" y="121"/>
                </a:lnTo>
                <a:lnTo>
                  <a:pt x="22" y="114"/>
                </a:lnTo>
                <a:lnTo>
                  <a:pt x="13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3" y="25"/>
                </a:lnTo>
                <a:lnTo>
                  <a:pt x="22" y="17"/>
                </a:lnTo>
                <a:lnTo>
                  <a:pt x="32" y="8"/>
                </a:lnTo>
                <a:lnTo>
                  <a:pt x="42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8" name="Freeform 233"/>
          <p:cNvSpPr>
            <a:spLocks/>
          </p:cNvSpPr>
          <p:nvPr/>
        </p:nvSpPr>
        <p:spPr bwMode="auto">
          <a:xfrm>
            <a:off x="179228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16566276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016566276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2" y="127"/>
                </a:lnTo>
                <a:lnTo>
                  <a:pt x="32" y="121"/>
                </a:lnTo>
                <a:lnTo>
                  <a:pt x="22" y="114"/>
                </a:lnTo>
                <a:lnTo>
                  <a:pt x="13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3" y="25"/>
                </a:lnTo>
                <a:lnTo>
                  <a:pt x="22" y="17"/>
                </a:lnTo>
                <a:lnTo>
                  <a:pt x="32" y="8"/>
                </a:lnTo>
                <a:lnTo>
                  <a:pt x="42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9" name="Freeform 234"/>
          <p:cNvSpPr>
            <a:spLocks/>
          </p:cNvSpPr>
          <p:nvPr/>
        </p:nvSpPr>
        <p:spPr bwMode="auto">
          <a:xfrm>
            <a:off x="2003425" y="2130425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26891251 w 130"/>
              <a:gd name="T27" fmla="*/ 2147483647 h 131"/>
              <a:gd name="T28" fmla="*/ 1013583727 w 130"/>
              <a:gd name="T29" fmla="*/ 2147483647 h 131"/>
              <a:gd name="T30" fmla="*/ 434275028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434275028 w 130"/>
              <a:gd name="T37" fmla="*/ 2147483647 h 131"/>
              <a:gd name="T38" fmla="*/ 1013583727 w 130"/>
              <a:gd name="T39" fmla="*/ 2147483647 h 131"/>
              <a:gd name="T40" fmla="*/ 202689125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3" y="118"/>
                </a:lnTo>
                <a:lnTo>
                  <a:pt x="92" y="125"/>
                </a:lnTo>
                <a:lnTo>
                  <a:pt x="80" y="128"/>
                </a:lnTo>
                <a:lnTo>
                  <a:pt x="68" y="131"/>
                </a:lnTo>
                <a:lnTo>
                  <a:pt x="56" y="129"/>
                </a:lnTo>
                <a:lnTo>
                  <a:pt x="44" y="127"/>
                </a:lnTo>
                <a:lnTo>
                  <a:pt x="33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3" y="83"/>
                </a:lnTo>
                <a:lnTo>
                  <a:pt x="0" y="72"/>
                </a:lnTo>
                <a:lnTo>
                  <a:pt x="0" y="59"/>
                </a:lnTo>
                <a:lnTo>
                  <a:pt x="3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3" y="8"/>
                </a:lnTo>
                <a:lnTo>
                  <a:pt x="44" y="4"/>
                </a:lnTo>
                <a:lnTo>
                  <a:pt x="56" y="0"/>
                </a:lnTo>
                <a:lnTo>
                  <a:pt x="68" y="0"/>
                </a:lnTo>
                <a:lnTo>
                  <a:pt x="80" y="2"/>
                </a:lnTo>
                <a:lnTo>
                  <a:pt x="92" y="6"/>
                </a:lnTo>
                <a:lnTo>
                  <a:pt x="103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0" name="Freeform 235"/>
          <p:cNvSpPr>
            <a:spLocks/>
          </p:cNvSpPr>
          <p:nvPr/>
        </p:nvSpPr>
        <p:spPr bwMode="auto">
          <a:xfrm>
            <a:off x="2003425" y="2130425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26891251 w 130"/>
              <a:gd name="T27" fmla="*/ 2147483647 h 131"/>
              <a:gd name="T28" fmla="*/ 1013583727 w 130"/>
              <a:gd name="T29" fmla="*/ 2147483647 h 131"/>
              <a:gd name="T30" fmla="*/ 434275028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434275028 w 130"/>
              <a:gd name="T37" fmla="*/ 2147483647 h 131"/>
              <a:gd name="T38" fmla="*/ 1013583727 w 130"/>
              <a:gd name="T39" fmla="*/ 2147483647 h 131"/>
              <a:gd name="T40" fmla="*/ 202689125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3" y="118"/>
                </a:lnTo>
                <a:lnTo>
                  <a:pt x="92" y="125"/>
                </a:lnTo>
                <a:lnTo>
                  <a:pt x="80" y="128"/>
                </a:lnTo>
                <a:lnTo>
                  <a:pt x="68" y="131"/>
                </a:lnTo>
                <a:lnTo>
                  <a:pt x="56" y="129"/>
                </a:lnTo>
                <a:lnTo>
                  <a:pt x="44" y="127"/>
                </a:lnTo>
                <a:lnTo>
                  <a:pt x="33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3" y="83"/>
                </a:lnTo>
                <a:lnTo>
                  <a:pt x="0" y="72"/>
                </a:lnTo>
                <a:lnTo>
                  <a:pt x="0" y="59"/>
                </a:lnTo>
                <a:lnTo>
                  <a:pt x="3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3" y="8"/>
                </a:lnTo>
                <a:lnTo>
                  <a:pt x="44" y="4"/>
                </a:lnTo>
                <a:lnTo>
                  <a:pt x="56" y="0"/>
                </a:lnTo>
                <a:lnTo>
                  <a:pt x="68" y="0"/>
                </a:lnTo>
                <a:lnTo>
                  <a:pt x="80" y="2"/>
                </a:lnTo>
                <a:lnTo>
                  <a:pt x="92" y="6"/>
                </a:lnTo>
                <a:lnTo>
                  <a:pt x="103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1" name="Freeform 236"/>
          <p:cNvSpPr>
            <a:spLocks/>
          </p:cNvSpPr>
          <p:nvPr/>
        </p:nvSpPr>
        <p:spPr bwMode="auto">
          <a:xfrm>
            <a:off x="2228850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3" y="110"/>
                </a:lnTo>
                <a:lnTo>
                  <a:pt x="103" y="118"/>
                </a:lnTo>
                <a:lnTo>
                  <a:pt x="92" y="125"/>
                </a:lnTo>
                <a:lnTo>
                  <a:pt x="80" y="128"/>
                </a:lnTo>
                <a:lnTo>
                  <a:pt x="68" y="131"/>
                </a:lnTo>
                <a:lnTo>
                  <a:pt x="56" y="129"/>
                </a:lnTo>
                <a:lnTo>
                  <a:pt x="43" y="127"/>
                </a:lnTo>
                <a:lnTo>
                  <a:pt x="32" y="121"/>
                </a:lnTo>
                <a:lnTo>
                  <a:pt x="23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3" y="17"/>
                </a:lnTo>
                <a:lnTo>
                  <a:pt x="32" y="8"/>
                </a:lnTo>
                <a:lnTo>
                  <a:pt x="43" y="4"/>
                </a:lnTo>
                <a:lnTo>
                  <a:pt x="56" y="0"/>
                </a:lnTo>
                <a:lnTo>
                  <a:pt x="68" y="0"/>
                </a:lnTo>
                <a:lnTo>
                  <a:pt x="80" y="2"/>
                </a:lnTo>
                <a:lnTo>
                  <a:pt x="92" y="6"/>
                </a:lnTo>
                <a:lnTo>
                  <a:pt x="103" y="12"/>
                </a:lnTo>
                <a:lnTo>
                  <a:pt x="113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2" name="Freeform 237"/>
          <p:cNvSpPr>
            <a:spLocks/>
          </p:cNvSpPr>
          <p:nvPr/>
        </p:nvSpPr>
        <p:spPr bwMode="auto">
          <a:xfrm>
            <a:off x="2228850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3" y="110"/>
                </a:lnTo>
                <a:lnTo>
                  <a:pt x="103" y="118"/>
                </a:lnTo>
                <a:lnTo>
                  <a:pt x="92" y="125"/>
                </a:lnTo>
                <a:lnTo>
                  <a:pt x="80" y="128"/>
                </a:lnTo>
                <a:lnTo>
                  <a:pt x="68" y="131"/>
                </a:lnTo>
                <a:lnTo>
                  <a:pt x="56" y="129"/>
                </a:lnTo>
                <a:lnTo>
                  <a:pt x="43" y="127"/>
                </a:lnTo>
                <a:lnTo>
                  <a:pt x="32" y="121"/>
                </a:lnTo>
                <a:lnTo>
                  <a:pt x="23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3" y="17"/>
                </a:lnTo>
                <a:lnTo>
                  <a:pt x="32" y="8"/>
                </a:lnTo>
                <a:lnTo>
                  <a:pt x="43" y="4"/>
                </a:lnTo>
                <a:lnTo>
                  <a:pt x="56" y="0"/>
                </a:lnTo>
                <a:lnTo>
                  <a:pt x="68" y="0"/>
                </a:lnTo>
                <a:lnTo>
                  <a:pt x="80" y="2"/>
                </a:lnTo>
                <a:lnTo>
                  <a:pt x="92" y="6"/>
                </a:lnTo>
                <a:lnTo>
                  <a:pt x="103" y="12"/>
                </a:lnTo>
                <a:lnTo>
                  <a:pt x="113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3" name="Freeform 238"/>
          <p:cNvSpPr>
            <a:spLocks/>
          </p:cNvSpPr>
          <p:nvPr/>
        </p:nvSpPr>
        <p:spPr bwMode="auto">
          <a:xfrm>
            <a:off x="2451100" y="2133600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26891251 w 130"/>
              <a:gd name="T27" fmla="*/ 2147483647 h 131"/>
              <a:gd name="T28" fmla="*/ 1013583727 w 130"/>
              <a:gd name="T29" fmla="*/ 2147483647 h 131"/>
              <a:gd name="T30" fmla="*/ 289516511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289516511 w 130"/>
              <a:gd name="T37" fmla="*/ 2147483647 h 131"/>
              <a:gd name="T38" fmla="*/ 1013583727 w 130"/>
              <a:gd name="T39" fmla="*/ 2147483647 h 131"/>
              <a:gd name="T40" fmla="*/ 202689125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364397646 h 131"/>
              <a:gd name="T46" fmla="*/ 2147483647 w 130"/>
              <a:gd name="T47" fmla="*/ 757966877 h 131"/>
              <a:gd name="T48" fmla="*/ 2147483647 w 130"/>
              <a:gd name="T49" fmla="*/ 151536642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1061040162 h 131"/>
              <a:gd name="T56" fmla="*/ 2147483647 w 130"/>
              <a:gd name="T57" fmla="*/ 1970828414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6"/>
                </a:moveTo>
                <a:lnTo>
                  <a:pt x="129" y="78"/>
                </a:lnTo>
                <a:lnTo>
                  <a:pt x="125" y="90"/>
                </a:lnTo>
                <a:lnTo>
                  <a:pt x="120" y="102"/>
                </a:lnTo>
                <a:lnTo>
                  <a:pt x="113" y="111"/>
                </a:lnTo>
                <a:lnTo>
                  <a:pt x="104" y="119"/>
                </a:lnTo>
                <a:lnTo>
                  <a:pt x="92" y="126"/>
                </a:lnTo>
                <a:lnTo>
                  <a:pt x="81" y="129"/>
                </a:lnTo>
                <a:lnTo>
                  <a:pt x="68" y="131"/>
                </a:lnTo>
                <a:lnTo>
                  <a:pt x="56" y="130"/>
                </a:lnTo>
                <a:lnTo>
                  <a:pt x="44" y="128"/>
                </a:lnTo>
                <a:lnTo>
                  <a:pt x="32" y="122"/>
                </a:lnTo>
                <a:lnTo>
                  <a:pt x="23" y="115"/>
                </a:lnTo>
                <a:lnTo>
                  <a:pt x="14" y="106"/>
                </a:lnTo>
                <a:lnTo>
                  <a:pt x="7" y="96"/>
                </a:lnTo>
                <a:lnTo>
                  <a:pt x="2" y="84"/>
                </a:lnTo>
                <a:lnTo>
                  <a:pt x="0" y="72"/>
                </a:lnTo>
                <a:lnTo>
                  <a:pt x="0" y="60"/>
                </a:lnTo>
                <a:lnTo>
                  <a:pt x="2" y="47"/>
                </a:lnTo>
                <a:lnTo>
                  <a:pt x="7" y="36"/>
                </a:lnTo>
                <a:lnTo>
                  <a:pt x="14" y="25"/>
                </a:lnTo>
                <a:lnTo>
                  <a:pt x="23" y="16"/>
                </a:lnTo>
                <a:lnTo>
                  <a:pt x="32" y="9"/>
                </a:lnTo>
                <a:lnTo>
                  <a:pt x="44" y="5"/>
                </a:lnTo>
                <a:lnTo>
                  <a:pt x="56" y="1"/>
                </a:lnTo>
                <a:lnTo>
                  <a:pt x="68" y="0"/>
                </a:lnTo>
                <a:lnTo>
                  <a:pt x="81" y="2"/>
                </a:lnTo>
                <a:lnTo>
                  <a:pt x="92" y="7"/>
                </a:lnTo>
                <a:lnTo>
                  <a:pt x="104" y="13"/>
                </a:lnTo>
                <a:lnTo>
                  <a:pt x="113" y="21"/>
                </a:lnTo>
                <a:lnTo>
                  <a:pt x="120" y="30"/>
                </a:lnTo>
                <a:lnTo>
                  <a:pt x="125" y="42"/>
                </a:lnTo>
                <a:lnTo>
                  <a:pt x="129" y="53"/>
                </a:lnTo>
                <a:lnTo>
                  <a:pt x="130" y="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4" name="Freeform 239"/>
          <p:cNvSpPr>
            <a:spLocks/>
          </p:cNvSpPr>
          <p:nvPr/>
        </p:nvSpPr>
        <p:spPr bwMode="auto">
          <a:xfrm>
            <a:off x="2451100" y="2133600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26891251 w 130"/>
              <a:gd name="T27" fmla="*/ 2147483647 h 131"/>
              <a:gd name="T28" fmla="*/ 1013583727 w 130"/>
              <a:gd name="T29" fmla="*/ 2147483647 h 131"/>
              <a:gd name="T30" fmla="*/ 289516511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289516511 w 130"/>
              <a:gd name="T37" fmla="*/ 2147483647 h 131"/>
              <a:gd name="T38" fmla="*/ 1013583727 w 130"/>
              <a:gd name="T39" fmla="*/ 2147483647 h 131"/>
              <a:gd name="T40" fmla="*/ 202689125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364397646 h 131"/>
              <a:gd name="T46" fmla="*/ 2147483647 w 130"/>
              <a:gd name="T47" fmla="*/ 757966877 h 131"/>
              <a:gd name="T48" fmla="*/ 2147483647 w 130"/>
              <a:gd name="T49" fmla="*/ 151536642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1061040162 h 131"/>
              <a:gd name="T56" fmla="*/ 2147483647 w 130"/>
              <a:gd name="T57" fmla="*/ 1970828414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6"/>
                </a:moveTo>
                <a:lnTo>
                  <a:pt x="129" y="78"/>
                </a:lnTo>
                <a:lnTo>
                  <a:pt x="125" y="90"/>
                </a:lnTo>
                <a:lnTo>
                  <a:pt x="120" y="102"/>
                </a:lnTo>
                <a:lnTo>
                  <a:pt x="113" y="111"/>
                </a:lnTo>
                <a:lnTo>
                  <a:pt x="104" y="119"/>
                </a:lnTo>
                <a:lnTo>
                  <a:pt x="92" y="126"/>
                </a:lnTo>
                <a:lnTo>
                  <a:pt x="81" y="129"/>
                </a:lnTo>
                <a:lnTo>
                  <a:pt x="68" y="131"/>
                </a:lnTo>
                <a:lnTo>
                  <a:pt x="56" y="130"/>
                </a:lnTo>
                <a:lnTo>
                  <a:pt x="44" y="128"/>
                </a:lnTo>
                <a:lnTo>
                  <a:pt x="32" y="122"/>
                </a:lnTo>
                <a:lnTo>
                  <a:pt x="23" y="115"/>
                </a:lnTo>
                <a:lnTo>
                  <a:pt x="14" y="106"/>
                </a:lnTo>
                <a:lnTo>
                  <a:pt x="7" y="96"/>
                </a:lnTo>
                <a:lnTo>
                  <a:pt x="2" y="84"/>
                </a:lnTo>
                <a:lnTo>
                  <a:pt x="0" y="72"/>
                </a:lnTo>
                <a:lnTo>
                  <a:pt x="0" y="60"/>
                </a:lnTo>
                <a:lnTo>
                  <a:pt x="2" y="47"/>
                </a:lnTo>
                <a:lnTo>
                  <a:pt x="7" y="36"/>
                </a:lnTo>
                <a:lnTo>
                  <a:pt x="14" y="25"/>
                </a:lnTo>
                <a:lnTo>
                  <a:pt x="23" y="16"/>
                </a:lnTo>
                <a:lnTo>
                  <a:pt x="32" y="9"/>
                </a:lnTo>
                <a:lnTo>
                  <a:pt x="44" y="5"/>
                </a:lnTo>
                <a:lnTo>
                  <a:pt x="56" y="1"/>
                </a:lnTo>
                <a:lnTo>
                  <a:pt x="68" y="0"/>
                </a:lnTo>
                <a:lnTo>
                  <a:pt x="81" y="2"/>
                </a:lnTo>
                <a:lnTo>
                  <a:pt x="92" y="7"/>
                </a:lnTo>
                <a:lnTo>
                  <a:pt x="104" y="13"/>
                </a:lnTo>
                <a:lnTo>
                  <a:pt x="113" y="21"/>
                </a:lnTo>
                <a:lnTo>
                  <a:pt x="120" y="30"/>
                </a:lnTo>
                <a:lnTo>
                  <a:pt x="125" y="42"/>
                </a:lnTo>
                <a:lnTo>
                  <a:pt x="129" y="53"/>
                </a:lnTo>
                <a:lnTo>
                  <a:pt x="130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5" name="Freeform 240"/>
          <p:cNvSpPr>
            <a:spLocks/>
          </p:cNvSpPr>
          <p:nvPr/>
        </p:nvSpPr>
        <p:spPr bwMode="auto">
          <a:xfrm>
            <a:off x="2682875" y="2130425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1737374741 w 130"/>
              <a:gd name="T27" fmla="*/ 2147483647 h 131"/>
              <a:gd name="T28" fmla="*/ 1013583727 w 130"/>
              <a:gd name="T29" fmla="*/ 2147483647 h 131"/>
              <a:gd name="T30" fmla="*/ 289516511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289516511 w 130"/>
              <a:gd name="T37" fmla="*/ 2147483647 h 131"/>
              <a:gd name="T38" fmla="*/ 1013583727 w 130"/>
              <a:gd name="T39" fmla="*/ 2147483647 h 131"/>
              <a:gd name="T40" fmla="*/ 173737474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1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2" y="127"/>
                </a:lnTo>
                <a:lnTo>
                  <a:pt x="32" y="121"/>
                </a:lnTo>
                <a:lnTo>
                  <a:pt x="22" y="114"/>
                </a:lnTo>
                <a:lnTo>
                  <a:pt x="12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2" y="25"/>
                </a:lnTo>
                <a:lnTo>
                  <a:pt x="22" y="17"/>
                </a:lnTo>
                <a:lnTo>
                  <a:pt x="32" y="8"/>
                </a:lnTo>
                <a:lnTo>
                  <a:pt x="42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1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6" name="Freeform 241"/>
          <p:cNvSpPr>
            <a:spLocks/>
          </p:cNvSpPr>
          <p:nvPr/>
        </p:nvSpPr>
        <p:spPr bwMode="auto">
          <a:xfrm>
            <a:off x="2682875" y="2130425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1737374741 w 130"/>
              <a:gd name="T27" fmla="*/ 2147483647 h 131"/>
              <a:gd name="T28" fmla="*/ 1013583727 w 130"/>
              <a:gd name="T29" fmla="*/ 2147483647 h 131"/>
              <a:gd name="T30" fmla="*/ 289516511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289516511 w 130"/>
              <a:gd name="T37" fmla="*/ 2147483647 h 131"/>
              <a:gd name="T38" fmla="*/ 1013583727 w 130"/>
              <a:gd name="T39" fmla="*/ 2147483647 h 131"/>
              <a:gd name="T40" fmla="*/ 173737474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1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2" y="127"/>
                </a:lnTo>
                <a:lnTo>
                  <a:pt x="32" y="121"/>
                </a:lnTo>
                <a:lnTo>
                  <a:pt x="22" y="114"/>
                </a:lnTo>
                <a:lnTo>
                  <a:pt x="12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2" y="25"/>
                </a:lnTo>
                <a:lnTo>
                  <a:pt x="22" y="17"/>
                </a:lnTo>
                <a:lnTo>
                  <a:pt x="32" y="8"/>
                </a:lnTo>
                <a:lnTo>
                  <a:pt x="42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1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7" name="Line 242"/>
          <p:cNvSpPr>
            <a:spLocks noChangeShapeType="1"/>
          </p:cNvSpPr>
          <p:nvPr/>
        </p:nvSpPr>
        <p:spPr bwMode="auto">
          <a:xfrm flipH="1">
            <a:off x="3606800" y="1835150"/>
            <a:ext cx="1096963" cy="2746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8" name="Line 243"/>
          <p:cNvSpPr>
            <a:spLocks noChangeShapeType="1"/>
          </p:cNvSpPr>
          <p:nvPr/>
        </p:nvSpPr>
        <p:spPr bwMode="auto">
          <a:xfrm flipH="1">
            <a:off x="3565525" y="1771650"/>
            <a:ext cx="1096963" cy="276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9" name="Freeform 244"/>
          <p:cNvSpPr>
            <a:spLocks/>
          </p:cNvSpPr>
          <p:nvPr/>
        </p:nvSpPr>
        <p:spPr bwMode="auto">
          <a:xfrm>
            <a:off x="3551238" y="2047875"/>
            <a:ext cx="66675" cy="61913"/>
          </a:xfrm>
          <a:custGeom>
            <a:avLst/>
            <a:gdLst>
              <a:gd name="T0" fmla="*/ 2147483647 w 126"/>
              <a:gd name="T1" fmla="*/ 2147483647 h 119"/>
              <a:gd name="T2" fmla="*/ 2147483647 w 126"/>
              <a:gd name="T3" fmla="*/ 2147483647 h 119"/>
              <a:gd name="T4" fmla="*/ 2147483647 w 126"/>
              <a:gd name="T5" fmla="*/ 2147483647 h 119"/>
              <a:gd name="T6" fmla="*/ 2147483647 w 126"/>
              <a:gd name="T7" fmla="*/ 2147483647 h 119"/>
              <a:gd name="T8" fmla="*/ 2147483647 w 126"/>
              <a:gd name="T9" fmla="*/ 2147483647 h 119"/>
              <a:gd name="T10" fmla="*/ 2147483647 w 126"/>
              <a:gd name="T11" fmla="*/ 2147483647 h 119"/>
              <a:gd name="T12" fmla="*/ 2147483647 w 126"/>
              <a:gd name="T13" fmla="*/ 2147483647 h 119"/>
              <a:gd name="T14" fmla="*/ 2147483647 w 126"/>
              <a:gd name="T15" fmla="*/ 2147483647 h 119"/>
              <a:gd name="T16" fmla="*/ 2147483647 w 126"/>
              <a:gd name="T17" fmla="*/ 2147483647 h 119"/>
              <a:gd name="T18" fmla="*/ 2147483647 w 126"/>
              <a:gd name="T19" fmla="*/ 2147483647 h 119"/>
              <a:gd name="T20" fmla="*/ 2147483647 w 126"/>
              <a:gd name="T21" fmla="*/ 2147483647 h 119"/>
              <a:gd name="T22" fmla="*/ 2147483647 w 126"/>
              <a:gd name="T23" fmla="*/ 2147483647 h 119"/>
              <a:gd name="T24" fmla="*/ 2147483647 w 126"/>
              <a:gd name="T25" fmla="*/ 2147483647 h 119"/>
              <a:gd name="T26" fmla="*/ 2147483647 w 126"/>
              <a:gd name="T27" fmla="*/ 2147483647 h 119"/>
              <a:gd name="T28" fmla="*/ 2147483647 w 126"/>
              <a:gd name="T29" fmla="*/ 2147483647 h 119"/>
              <a:gd name="T30" fmla="*/ 2147483647 w 126"/>
              <a:gd name="T31" fmla="*/ 2147483647 h 119"/>
              <a:gd name="T32" fmla="*/ 2147483647 w 126"/>
              <a:gd name="T33" fmla="*/ 2147483647 h 119"/>
              <a:gd name="T34" fmla="*/ 2147483647 w 126"/>
              <a:gd name="T35" fmla="*/ 2147483647 h 119"/>
              <a:gd name="T36" fmla="*/ 2147483647 w 126"/>
              <a:gd name="T37" fmla="*/ 1689908051 h 119"/>
              <a:gd name="T38" fmla="*/ 2147483647 w 126"/>
              <a:gd name="T39" fmla="*/ 1267363272 h 119"/>
              <a:gd name="T40" fmla="*/ 2147483647 w 126"/>
              <a:gd name="T41" fmla="*/ 704060589 h 119"/>
              <a:gd name="T42" fmla="*/ 2147483647 w 126"/>
              <a:gd name="T43" fmla="*/ 281786874 h 119"/>
              <a:gd name="T44" fmla="*/ 2147483647 w 126"/>
              <a:gd name="T45" fmla="*/ 140757905 h 119"/>
              <a:gd name="T46" fmla="*/ 2147483647 w 126"/>
              <a:gd name="T47" fmla="*/ 0 h 119"/>
              <a:gd name="T48" fmla="*/ 2147483647 w 126"/>
              <a:gd name="T49" fmla="*/ 845089558 h 119"/>
              <a:gd name="T50" fmla="*/ 2147483647 w 126"/>
              <a:gd name="T51" fmla="*/ 1830937020 h 119"/>
              <a:gd name="T52" fmla="*/ 2074368787 w 126"/>
              <a:gd name="T53" fmla="*/ 2147483647 h 119"/>
              <a:gd name="T54" fmla="*/ 1333722779 w 126"/>
              <a:gd name="T55" fmla="*/ 2147483647 h 119"/>
              <a:gd name="T56" fmla="*/ 889055033 w 126"/>
              <a:gd name="T57" fmla="*/ 2147483647 h 119"/>
              <a:gd name="T58" fmla="*/ 592796842 w 126"/>
              <a:gd name="T59" fmla="*/ 2147483647 h 119"/>
              <a:gd name="T60" fmla="*/ 444667746 w 126"/>
              <a:gd name="T61" fmla="*/ 2147483647 h 119"/>
              <a:gd name="T62" fmla="*/ 148129096 w 126"/>
              <a:gd name="T63" fmla="*/ 2147483647 h 119"/>
              <a:gd name="T64" fmla="*/ 0 w 126"/>
              <a:gd name="T65" fmla="*/ 2147483647 h 119"/>
              <a:gd name="T66" fmla="*/ 148129096 w 126"/>
              <a:gd name="T67" fmla="*/ 2147483647 h 119"/>
              <a:gd name="T68" fmla="*/ 444667746 w 126"/>
              <a:gd name="T69" fmla="*/ 2147483647 h 119"/>
              <a:gd name="T70" fmla="*/ 740925938 w 126"/>
              <a:gd name="T71" fmla="*/ 2147483647 h 119"/>
              <a:gd name="T72" fmla="*/ 1037184129 w 126"/>
              <a:gd name="T73" fmla="*/ 2147483647 h 119"/>
              <a:gd name="T74" fmla="*/ 1778110067 w 126"/>
              <a:gd name="T75" fmla="*/ 2147483647 h 119"/>
              <a:gd name="T76" fmla="*/ 2147483647 w 126"/>
              <a:gd name="T77" fmla="*/ 2147483647 h 119"/>
              <a:gd name="T78" fmla="*/ 2147483647 w 126"/>
              <a:gd name="T79" fmla="*/ 2147483647 h 119"/>
              <a:gd name="T80" fmla="*/ 2147483647 w 126"/>
              <a:gd name="T81" fmla="*/ 2147483647 h 119"/>
              <a:gd name="T82" fmla="*/ 2147483647 w 126"/>
              <a:gd name="T83" fmla="*/ 2147483647 h 119"/>
              <a:gd name="T84" fmla="*/ 2147483647 w 126"/>
              <a:gd name="T85" fmla="*/ 2147483647 h 119"/>
              <a:gd name="T86" fmla="*/ 2147483647 w 126"/>
              <a:gd name="T87" fmla="*/ 2147483647 h 119"/>
              <a:gd name="T88" fmla="*/ 2147483647 w 126"/>
              <a:gd name="T89" fmla="*/ 2147483647 h 119"/>
              <a:gd name="T90" fmla="*/ 2147483647 w 126"/>
              <a:gd name="T91" fmla="*/ 2147483647 h 119"/>
              <a:gd name="T92" fmla="*/ 2147483647 w 126"/>
              <a:gd name="T93" fmla="*/ 2147483647 h 119"/>
              <a:gd name="T94" fmla="*/ 2147483647 w 126"/>
              <a:gd name="T95" fmla="*/ 2147483647 h 119"/>
              <a:gd name="T96" fmla="*/ 2147483647 w 126"/>
              <a:gd name="T97" fmla="*/ 2147483647 h 11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6" h="119">
                <a:moveTo>
                  <a:pt x="105" y="119"/>
                </a:moveTo>
                <a:lnTo>
                  <a:pt x="110" y="112"/>
                </a:lnTo>
                <a:lnTo>
                  <a:pt x="113" y="104"/>
                </a:lnTo>
                <a:lnTo>
                  <a:pt x="117" y="97"/>
                </a:lnTo>
                <a:lnTo>
                  <a:pt x="120" y="91"/>
                </a:lnTo>
                <a:lnTo>
                  <a:pt x="122" y="82"/>
                </a:lnTo>
                <a:lnTo>
                  <a:pt x="123" y="76"/>
                </a:lnTo>
                <a:lnTo>
                  <a:pt x="125" y="70"/>
                </a:lnTo>
                <a:lnTo>
                  <a:pt x="126" y="65"/>
                </a:lnTo>
                <a:lnTo>
                  <a:pt x="125" y="61"/>
                </a:lnTo>
                <a:lnTo>
                  <a:pt x="125" y="55"/>
                </a:lnTo>
                <a:lnTo>
                  <a:pt x="122" y="49"/>
                </a:lnTo>
                <a:lnTo>
                  <a:pt x="120" y="43"/>
                </a:lnTo>
                <a:lnTo>
                  <a:pt x="115" y="38"/>
                </a:lnTo>
                <a:lnTo>
                  <a:pt x="111" y="32"/>
                </a:lnTo>
                <a:lnTo>
                  <a:pt x="105" y="27"/>
                </a:lnTo>
                <a:lnTo>
                  <a:pt x="98" y="21"/>
                </a:lnTo>
                <a:lnTo>
                  <a:pt x="89" y="17"/>
                </a:lnTo>
                <a:lnTo>
                  <a:pt x="80" y="12"/>
                </a:lnTo>
                <a:lnTo>
                  <a:pt x="71" y="9"/>
                </a:lnTo>
                <a:lnTo>
                  <a:pt x="60" y="5"/>
                </a:lnTo>
                <a:lnTo>
                  <a:pt x="50" y="2"/>
                </a:lnTo>
                <a:lnTo>
                  <a:pt x="39" y="1"/>
                </a:lnTo>
                <a:lnTo>
                  <a:pt x="29" y="0"/>
                </a:lnTo>
                <a:lnTo>
                  <a:pt x="23" y="6"/>
                </a:lnTo>
                <a:lnTo>
                  <a:pt x="19" y="13"/>
                </a:lnTo>
                <a:lnTo>
                  <a:pt x="14" y="20"/>
                </a:lnTo>
                <a:lnTo>
                  <a:pt x="9" y="27"/>
                </a:lnTo>
                <a:lnTo>
                  <a:pt x="6" y="35"/>
                </a:lnTo>
                <a:lnTo>
                  <a:pt x="4" y="42"/>
                </a:lnTo>
                <a:lnTo>
                  <a:pt x="3" y="48"/>
                </a:lnTo>
                <a:lnTo>
                  <a:pt x="1" y="53"/>
                </a:lnTo>
                <a:lnTo>
                  <a:pt x="0" y="58"/>
                </a:lnTo>
                <a:lnTo>
                  <a:pt x="1" y="63"/>
                </a:lnTo>
                <a:lnTo>
                  <a:pt x="3" y="69"/>
                </a:lnTo>
                <a:lnTo>
                  <a:pt x="5" y="74"/>
                </a:lnTo>
                <a:lnTo>
                  <a:pt x="7" y="79"/>
                </a:lnTo>
                <a:lnTo>
                  <a:pt x="12" y="84"/>
                </a:lnTo>
                <a:lnTo>
                  <a:pt x="15" y="88"/>
                </a:lnTo>
                <a:lnTo>
                  <a:pt x="21" y="93"/>
                </a:lnTo>
                <a:lnTo>
                  <a:pt x="28" y="97"/>
                </a:lnTo>
                <a:lnTo>
                  <a:pt x="35" y="102"/>
                </a:lnTo>
                <a:lnTo>
                  <a:pt x="43" y="106"/>
                </a:lnTo>
                <a:lnTo>
                  <a:pt x="51" y="109"/>
                </a:lnTo>
                <a:lnTo>
                  <a:pt x="60" y="112"/>
                </a:lnTo>
                <a:lnTo>
                  <a:pt x="72" y="115"/>
                </a:lnTo>
                <a:lnTo>
                  <a:pt x="83" y="117"/>
                </a:lnTo>
                <a:lnTo>
                  <a:pt x="94" y="118"/>
                </a:lnTo>
                <a:lnTo>
                  <a:pt x="105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0" name="Freeform 245"/>
          <p:cNvSpPr>
            <a:spLocks/>
          </p:cNvSpPr>
          <p:nvPr/>
        </p:nvSpPr>
        <p:spPr bwMode="auto">
          <a:xfrm>
            <a:off x="3551238" y="2047875"/>
            <a:ext cx="55562" cy="61913"/>
          </a:xfrm>
          <a:custGeom>
            <a:avLst/>
            <a:gdLst>
              <a:gd name="T0" fmla="*/ 2147483647 w 105"/>
              <a:gd name="T1" fmla="*/ 2147483647 h 119"/>
              <a:gd name="T2" fmla="*/ 2147483647 w 105"/>
              <a:gd name="T3" fmla="*/ 2147483647 h 119"/>
              <a:gd name="T4" fmla="*/ 2147483647 w 105"/>
              <a:gd name="T5" fmla="*/ 2147483647 h 119"/>
              <a:gd name="T6" fmla="*/ 2147483647 w 105"/>
              <a:gd name="T7" fmla="*/ 2147483647 h 119"/>
              <a:gd name="T8" fmla="*/ 2147483647 w 105"/>
              <a:gd name="T9" fmla="*/ 2147483647 h 119"/>
              <a:gd name="T10" fmla="*/ 2147483647 w 105"/>
              <a:gd name="T11" fmla="*/ 2147483647 h 119"/>
              <a:gd name="T12" fmla="*/ 2147483647 w 105"/>
              <a:gd name="T13" fmla="*/ 2147483647 h 119"/>
              <a:gd name="T14" fmla="*/ 2147483647 w 105"/>
              <a:gd name="T15" fmla="*/ 2147483647 h 119"/>
              <a:gd name="T16" fmla="*/ 2147483647 w 105"/>
              <a:gd name="T17" fmla="*/ 2147483647 h 119"/>
              <a:gd name="T18" fmla="*/ 2147483647 w 105"/>
              <a:gd name="T19" fmla="*/ 2147483647 h 119"/>
              <a:gd name="T20" fmla="*/ 1629951486 w 105"/>
              <a:gd name="T21" fmla="*/ 2147483647 h 119"/>
              <a:gd name="T22" fmla="*/ 889039095 w 105"/>
              <a:gd name="T23" fmla="*/ 2147483647 h 119"/>
              <a:gd name="T24" fmla="*/ 444379584 w 105"/>
              <a:gd name="T25" fmla="*/ 2147483647 h 119"/>
              <a:gd name="T26" fmla="*/ 148126705 w 105"/>
              <a:gd name="T27" fmla="*/ 2147483647 h 119"/>
              <a:gd name="T28" fmla="*/ 0 w 105"/>
              <a:gd name="T29" fmla="*/ 2147483647 h 119"/>
              <a:gd name="T30" fmla="*/ 148126705 w 105"/>
              <a:gd name="T31" fmla="*/ 2147483647 h 119"/>
              <a:gd name="T32" fmla="*/ 592786216 w 105"/>
              <a:gd name="T33" fmla="*/ 2147483647 h 119"/>
              <a:gd name="T34" fmla="*/ 889039095 w 105"/>
              <a:gd name="T35" fmla="*/ 2147483647 h 119"/>
              <a:gd name="T36" fmla="*/ 1333418680 w 105"/>
              <a:gd name="T37" fmla="*/ 2147483647 h 119"/>
              <a:gd name="T38" fmla="*/ 2074331071 w 105"/>
              <a:gd name="T39" fmla="*/ 2147483647 h 119"/>
              <a:gd name="T40" fmla="*/ 2147483647 w 105"/>
              <a:gd name="T41" fmla="*/ 1830937020 h 119"/>
              <a:gd name="T42" fmla="*/ 2147483647 w 105"/>
              <a:gd name="T43" fmla="*/ 845089558 h 119"/>
              <a:gd name="T44" fmla="*/ 2147483647 w 105"/>
              <a:gd name="T45" fmla="*/ 0 h 1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" h="119">
                <a:moveTo>
                  <a:pt x="105" y="119"/>
                </a:moveTo>
                <a:lnTo>
                  <a:pt x="94" y="118"/>
                </a:lnTo>
                <a:lnTo>
                  <a:pt x="83" y="117"/>
                </a:lnTo>
                <a:lnTo>
                  <a:pt x="72" y="115"/>
                </a:lnTo>
                <a:lnTo>
                  <a:pt x="60" y="112"/>
                </a:lnTo>
                <a:lnTo>
                  <a:pt x="50" y="109"/>
                </a:lnTo>
                <a:lnTo>
                  <a:pt x="41" y="104"/>
                </a:lnTo>
                <a:lnTo>
                  <a:pt x="31" y="100"/>
                </a:lnTo>
                <a:lnTo>
                  <a:pt x="23" y="95"/>
                </a:lnTo>
                <a:lnTo>
                  <a:pt x="16" y="89"/>
                </a:lnTo>
                <a:lnTo>
                  <a:pt x="11" y="82"/>
                </a:lnTo>
                <a:lnTo>
                  <a:pt x="6" y="77"/>
                </a:lnTo>
                <a:lnTo>
                  <a:pt x="3" y="70"/>
                </a:lnTo>
                <a:lnTo>
                  <a:pt x="1" y="64"/>
                </a:lnTo>
                <a:lnTo>
                  <a:pt x="0" y="57"/>
                </a:lnTo>
                <a:lnTo>
                  <a:pt x="1" y="50"/>
                </a:lnTo>
                <a:lnTo>
                  <a:pt x="4" y="42"/>
                </a:lnTo>
                <a:lnTo>
                  <a:pt x="6" y="35"/>
                </a:lnTo>
                <a:lnTo>
                  <a:pt x="9" y="27"/>
                </a:lnTo>
                <a:lnTo>
                  <a:pt x="14" y="20"/>
                </a:lnTo>
                <a:lnTo>
                  <a:pt x="19" y="13"/>
                </a:lnTo>
                <a:lnTo>
                  <a:pt x="23" y="6"/>
                </a:lnTo>
                <a:lnTo>
                  <a:pt x="29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1" name="Freeform 246"/>
          <p:cNvSpPr>
            <a:spLocks/>
          </p:cNvSpPr>
          <p:nvPr/>
        </p:nvSpPr>
        <p:spPr bwMode="auto">
          <a:xfrm>
            <a:off x="3565525" y="2047875"/>
            <a:ext cx="52388" cy="61913"/>
          </a:xfrm>
          <a:custGeom>
            <a:avLst/>
            <a:gdLst>
              <a:gd name="T0" fmla="*/ 2147483647 w 97"/>
              <a:gd name="T1" fmla="*/ 2147483647 h 119"/>
              <a:gd name="T2" fmla="*/ 2147483647 w 97"/>
              <a:gd name="T3" fmla="*/ 2147483647 h 119"/>
              <a:gd name="T4" fmla="*/ 2147483647 w 97"/>
              <a:gd name="T5" fmla="*/ 2147483647 h 119"/>
              <a:gd name="T6" fmla="*/ 2147483647 w 97"/>
              <a:gd name="T7" fmla="*/ 2147483647 h 119"/>
              <a:gd name="T8" fmla="*/ 2147483647 w 97"/>
              <a:gd name="T9" fmla="*/ 2147483647 h 119"/>
              <a:gd name="T10" fmla="*/ 2147483647 w 97"/>
              <a:gd name="T11" fmla="*/ 2147483647 h 119"/>
              <a:gd name="T12" fmla="*/ 2147483647 w 97"/>
              <a:gd name="T13" fmla="*/ 2147483647 h 119"/>
              <a:gd name="T14" fmla="*/ 2147483647 w 97"/>
              <a:gd name="T15" fmla="*/ 2147483647 h 119"/>
              <a:gd name="T16" fmla="*/ 2147483647 w 97"/>
              <a:gd name="T17" fmla="*/ 2147483647 h 119"/>
              <a:gd name="T18" fmla="*/ 2147483647 w 97"/>
              <a:gd name="T19" fmla="*/ 2147483647 h 119"/>
              <a:gd name="T20" fmla="*/ 2147483647 w 97"/>
              <a:gd name="T21" fmla="*/ 2147483647 h 119"/>
              <a:gd name="T22" fmla="*/ 2147483647 w 97"/>
              <a:gd name="T23" fmla="*/ 2147483647 h 119"/>
              <a:gd name="T24" fmla="*/ 2147483647 w 97"/>
              <a:gd name="T25" fmla="*/ 2147483647 h 119"/>
              <a:gd name="T26" fmla="*/ 2147483647 w 97"/>
              <a:gd name="T27" fmla="*/ 2147483647 h 119"/>
              <a:gd name="T28" fmla="*/ 2147483647 w 97"/>
              <a:gd name="T29" fmla="*/ 2147483647 h 119"/>
              <a:gd name="T30" fmla="*/ 2147483647 w 97"/>
              <a:gd name="T31" fmla="*/ 2147483647 h 119"/>
              <a:gd name="T32" fmla="*/ 2147483647 w 97"/>
              <a:gd name="T33" fmla="*/ 2147483647 h 119"/>
              <a:gd name="T34" fmla="*/ 2147483647 w 97"/>
              <a:gd name="T35" fmla="*/ 1689908051 h 119"/>
              <a:gd name="T36" fmla="*/ 2147483647 w 97"/>
              <a:gd name="T37" fmla="*/ 1267363272 h 119"/>
              <a:gd name="T38" fmla="*/ 2147483647 w 97"/>
              <a:gd name="T39" fmla="*/ 704060589 h 119"/>
              <a:gd name="T40" fmla="*/ 2147483647 w 97"/>
              <a:gd name="T41" fmla="*/ 281786874 h 119"/>
              <a:gd name="T42" fmla="*/ 1575412476 w 97"/>
              <a:gd name="T43" fmla="*/ 140757905 h 119"/>
              <a:gd name="T44" fmla="*/ 0 w 97"/>
              <a:gd name="T45" fmla="*/ 0 h 1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7" h="119">
                <a:moveTo>
                  <a:pt x="76" y="119"/>
                </a:moveTo>
                <a:lnTo>
                  <a:pt x="81" y="112"/>
                </a:lnTo>
                <a:lnTo>
                  <a:pt x="84" y="104"/>
                </a:lnTo>
                <a:lnTo>
                  <a:pt x="88" y="97"/>
                </a:lnTo>
                <a:lnTo>
                  <a:pt x="91" y="91"/>
                </a:lnTo>
                <a:lnTo>
                  <a:pt x="93" y="82"/>
                </a:lnTo>
                <a:lnTo>
                  <a:pt x="94" y="76"/>
                </a:lnTo>
                <a:lnTo>
                  <a:pt x="96" y="69"/>
                </a:lnTo>
                <a:lnTo>
                  <a:pt x="97" y="62"/>
                </a:lnTo>
                <a:lnTo>
                  <a:pt x="96" y="55"/>
                </a:lnTo>
                <a:lnTo>
                  <a:pt x="93" y="49"/>
                </a:lnTo>
                <a:lnTo>
                  <a:pt x="91" y="43"/>
                </a:lnTo>
                <a:lnTo>
                  <a:pt x="86" y="36"/>
                </a:lnTo>
                <a:lnTo>
                  <a:pt x="81" y="31"/>
                </a:lnTo>
                <a:lnTo>
                  <a:pt x="74" y="25"/>
                </a:lnTo>
                <a:lnTo>
                  <a:pt x="67" y="20"/>
                </a:lnTo>
                <a:lnTo>
                  <a:pt x="59" y="16"/>
                </a:lnTo>
                <a:lnTo>
                  <a:pt x="50" y="12"/>
                </a:lnTo>
                <a:lnTo>
                  <a:pt x="42" y="9"/>
                </a:lnTo>
                <a:lnTo>
                  <a:pt x="31" y="5"/>
                </a:lnTo>
                <a:lnTo>
                  <a:pt x="21" y="2"/>
                </a:lnTo>
                <a:lnTo>
                  <a:pt x="10" y="1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2" name="Freeform 247"/>
          <p:cNvSpPr>
            <a:spLocks/>
          </p:cNvSpPr>
          <p:nvPr/>
        </p:nvSpPr>
        <p:spPr bwMode="auto">
          <a:xfrm>
            <a:off x="4648200" y="1771650"/>
            <a:ext cx="65088" cy="63500"/>
          </a:xfrm>
          <a:custGeom>
            <a:avLst/>
            <a:gdLst>
              <a:gd name="T0" fmla="*/ 2147483647 w 124"/>
              <a:gd name="T1" fmla="*/ 2147483647 h 120"/>
              <a:gd name="T2" fmla="*/ 2147483647 w 124"/>
              <a:gd name="T3" fmla="*/ 2147483647 h 120"/>
              <a:gd name="T4" fmla="*/ 2147483647 w 124"/>
              <a:gd name="T5" fmla="*/ 2147483647 h 120"/>
              <a:gd name="T6" fmla="*/ 2147483647 w 124"/>
              <a:gd name="T7" fmla="*/ 2147483647 h 120"/>
              <a:gd name="T8" fmla="*/ 2147483647 w 124"/>
              <a:gd name="T9" fmla="*/ 2147483647 h 120"/>
              <a:gd name="T10" fmla="*/ 2147483647 w 124"/>
              <a:gd name="T11" fmla="*/ 2147483647 h 120"/>
              <a:gd name="T12" fmla="*/ 2147483647 w 124"/>
              <a:gd name="T13" fmla="*/ 2147483647 h 120"/>
              <a:gd name="T14" fmla="*/ 2147483647 w 124"/>
              <a:gd name="T15" fmla="*/ 2147483647 h 120"/>
              <a:gd name="T16" fmla="*/ 2147483647 w 124"/>
              <a:gd name="T17" fmla="*/ 2147483647 h 120"/>
              <a:gd name="T18" fmla="*/ 2147483647 w 124"/>
              <a:gd name="T19" fmla="*/ 2147483647 h 120"/>
              <a:gd name="T20" fmla="*/ 2147483647 w 124"/>
              <a:gd name="T21" fmla="*/ 2147483647 h 120"/>
              <a:gd name="T22" fmla="*/ 2147483647 w 124"/>
              <a:gd name="T23" fmla="*/ 2147483647 h 120"/>
              <a:gd name="T24" fmla="*/ 2147483647 w 124"/>
              <a:gd name="T25" fmla="*/ 2147483647 h 120"/>
              <a:gd name="T26" fmla="*/ 2147483647 w 124"/>
              <a:gd name="T27" fmla="*/ 2147483647 h 120"/>
              <a:gd name="T28" fmla="*/ 2147483647 w 124"/>
              <a:gd name="T29" fmla="*/ 2147483647 h 120"/>
              <a:gd name="T30" fmla="*/ 2147483647 w 124"/>
              <a:gd name="T31" fmla="*/ 2147483647 h 120"/>
              <a:gd name="T32" fmla="*/ 2147483647 w 124"/>
              <a:gd name="T33" fmla="*/ 2147483647 h 120"/>
              <a:gd name="T34" fmla="*/ 2147483647 w 124"/>
              <a:gd name="T35" fmla="*/ 2147483647 h 120"/>
              <a:gd name="T36" fmla="*/ 2147483647 w 124"/>
              <a:gd name="T37" fmla="*/ 1778110067 h 120"/>
              <a:gd name="T38" fmla="*/ 2147483647 w 124"/>
              <a:gd name="T39" fmla="*/ 1333722779 h 120"/>
              <a:gd name="T40" fmla="*/ 2147483647 w 124"/>
              <a:gd name="T41" fmla="*/ 889055033 h 120"/>
              <a:gd name="T42" fmla="*/ 2147483647 w 124"/>
              <a:gd name="T43" fmla="*/ 444667746 h 120"/>
              <a:gd name="T44" fmla="*/ 2147483647 w 124"/>
              <a:gd name="T45" fmla="*/ 148129096 h 120"/>
              <a:gd name="T46" fmla="*/ 2147483647 w 124"/>
              <a:gd name="T47" fmla="*/ 0 h 120"/>
              <a:gd name="T48" fmla="*/ 2147483647 w 124"/>
              <a:gd name="T49" fmla="*/ 1037184129 h 120"/>
              <a:gd name="T50" fmla="*/ 2147483647 w 124"/>
              <a:gd name="T51" fmla="*/ 2074368787 h 120"/>
              <a:gd name="T52" fmla="*/ 2024821542 w 124"/>
              <a:gd name="T53" fmla="*/ 2147483647 h 120"/>
              <a:gd name="T54" fmla="*/ 1301572610 w 124"/>
              <a:gd name="T55" fmla="*/ 2147483647 h 120"/>
              <a:gd name="T56" fmla="*/ 723248933 w 124"/>
              <a:gd name="T57" fmla="*/ 2147483647 h 120"/>
              <a:gd name="T58" fmla="*/ 433949570 w 124"/>
              <a:gd name="T59" fmla="*/ 2147483647 h 120"/>
              <a:gd name="T60" fmla="*/ 144649682 w 124"/>
              <a:gd name="T61" fmla="*/ 2147483647 h 120"/>
              <a:gd name="T62" fmla="*/ 0 w 124"/>
              <a:gd name="T63" fmla="*/ 2147483647 h 120"/>
              <a:gd name="T64" fmla="*/ 0 w 124"/>
              <a:gd name="T65" fmla="*/ 2147483647 h 120"/>
              <a:gd name="T66" fmla="*/ 144649682 w 124"/>
              <a:gd name="T67" fmla="*/ 2147483647 h 120"/>
              <a:gd name="T68" fmla="*/ 289299363 w 124"/>
              <a:gd name="T69" fmla="*/ 2147483647 h 120"/>
              <a:gd name="T70" fmla="*/ 433949570 w 124"/>
              <a:gd name="T71" fmla="*/ 2147483647 h 120"/>
              <a:gd name="T72" fmla="*/ 1012272722 w 124"/>
              <a:gd name="T73" fmla="*/ 2147483647 h 120"/>
              <a:gd name="T74" fmla="*/ 1446222291 w 124"/>
              <a:gd name="T75" fmla="*/ 2147483647 h 120"/>
              <a:gd name="T76" fmla="*/ 2147483647 w 124"/>
              <a:gd name="T77" fmla="*/ 2147483647 h 120"/>
              <a:gd name="T78" fmla="*/ 2147483647 w 124"/>
              <a:gd name="T79" fmla="*/ 2147483647 h 120"/>
              <a:gd name="T80" fmla="*/ 2147483647 w 124"/>
              <a:gd name="T81" fmla="*/ 2147483647 h 120"/>
              <a:gd name="T82" fmla="*/ 2147483647 w 124"/>
              <a:gd name="T83" fmla="*/ 2147483647 h 120"/>
              <a:gd name="T84" fmla="*/ 2147483647 w 124"/>
              <a:gd name="T85" fmla="*/ 2147483647 h 120"/>
              <a:gd name="T86" fmla="*/ 2147483647 w 124"/>
              <a:gd name="T87" fmla="*/ 2147483647 h 120"/>
              <a:gd name="T88" fmla="*/ 2147483647 w 124"/>
              <a:gd name="T89" fmla="*/ 2147483647 h 120"/>
              <a:gd name="T90" fmla="*/ 2147483647 w 124"/>
              <a:gd name="T91" fmla="*/ 2147483647 h 120"/>
              <a:gd name="T92" fmla="*/ 2147483647 w 124"/>
              <a:gd name="T93" fmla="*/ 2147483647 h 120"/>
              <a:gd name="T94" fmla="*/ 2147483647 w 124"/>
              <a:gd name="T95" fmla="*/ 2147483647 h 120"/>
              <a:gd name="T96" fmla="*/ 2147483647 w 124"/>
              <a:gd name="T97" fmla="*/ 2147483647 h 12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4" h="120">
                <a:moveTo>
                  <a:pt x="105" y="120"/>
                </a:moveTo>
                <a:lnTo>
                  <a:pt x="108" y="113"/>
                </a:lnTo>
                <a:lnTo>
                  <a:pt x="113" y="106"/>
                </a:lnTo>
                <a:lnTo>
                  <a:pt x="116" y="98"/>
                </a:lnTo>
                <a:lnTo>
                  <a:pt x="118" y="91"/>
                </a:lnTo>
                <a:lnTo>
                  <a:pt x="122" y="83"/>
                </a:lnTo>
                <a:lnTo>
                  <a:pt x="123" y="76"/>
                </a:lnTo>
                <a:lnTo>
                  <a:pt x="124" y="71"/>
                </a:lnTo>
                <a:lnTo>
                  <a:pt x="124" y="65"/>
                </a:lnTo>
                <a:lnTo>
                  <a:pt x="124" y="61"/>
                </a:lnTo>
                <a:lnTo>
                  <a:pt x="124" y="55"/>
                </a:lnTo>
                <a:lnTo>
                  <a:pt x="122" y="49"/>
                </a:lnTo>
                <a:lnTo>
                  <a:pt x="118" y="44"/>
                </a:lnTo>
                <a:lnTo>
                  <a:pt x="115" y="38"/>
                </a:lnTo>
                <a:lnTo>
                  <a:pt x="110" y="33"/>
                </a:lnTo>
                <a:lnTo>
                  <a:pt x="105" y="27"/>
                </a:lnTo>
                <a:lnTo>
                  <a:pt x="96" y="22"/>
                </a:lnTo>
                <a:lnTo>
                  <a:pt x="88" y="17"/>
                </a:lnTo>
                <a:lnTo>
                  <a:pt x="79" y="12"/>
                </a:lnTo>
                <a:lnTo>
                  <a:pt x="69" y="9"/>
                </a:lnTo>
                <a:lnTo>
                  <a:pt x="58" y="6"/>
                </a:lnTo>
                <a:lnTo>
                  <a:pt x="48" y="3"/>
                </a:lnTo>
                <a:lnTo>
                  <a:pt x="38" y="1"/>
                </a:lnTo>
                <a:lnTo>
                  <a:pt x="27" y="0"/>
                </a:lnTo>
                <a:lnTo>
                  <a:pt x="23" y="7"/>
                </a:lnTo>
                <a:lnTo>
                  <a:pt x="18" y="14"/>
                </a:lnTo>
                <a:lnTo>
                  <a:pt x="14" y="21"/>
                </a:lnTo>
                <a:lnTo>
                  <a:pt x="9" y="27"/>
                </a:lnTo>
                <a:lnTo>
                  <a:pt x="5" y="35"/>
                </a:lnTo>
                <a:lnTo>
                  <a:pt x="3" y="42"/>
                </a:lnTo>
                <a:lnTo>
                  <a:pt x="1" y="48"/>
                </a:lnTo>
                <a:lnTo>
                  <a:pt x="0" y="53"/>
                </a:lnTo>
                <a:lnTo>
                  <a:pt x="0" y="59"/>
                </a:lnTo>
                <a:lnTo>
                  <a:pt x="1" y="63"/>
                </a:lnTo>
                <a:lnTo>
                  <a:pt x="2" y="69"/>
                </a:lnTo>
                <a:lnTo>
                  <a:pt x="3" y="75"/>
                </a:lnTo>
                <a:lnTo>
                  <a:pt x="7" y="79"/>
                </a:lnTo>
                <a:lnTo>
                  <a:pt x="10" y="84"/>
                </a:lnTo>
                <a:lnTo>
                  <a:pt x="15" y="88"/>
                </a:lnTo>
                <a:lnTo>
                  <a:pt x="19" y="93"/>
                </a:lnTo>
                <a:lnTo>
                  <a:pt x="26" y="98"/>
                </a:lnTo>
                <a:lnTo>
                  <a:pt x="34" y="102"/>
                </a:lnTo>
                <a:lnTo>
                  <a:pt x="42" y="106"/>
                </a:lnTo>
                <a:lnTo>
                  <a:pt x="50" y="109"/>
                </a:lnTo>
                <a:lnTo>
                  <a:pt x="60" y="113"/>
                </a:lnTo>
                <a:lnTo>
                  <a:pt x="70" y="115"/>
                </a:lnTo>
                <a:lnTo>
                  <a:pt x="81" y="117"/>
                </a:lnTo>
                <a:lnTo>
                  <a:pt x="93" y="120"/>
                </a:lnTo>
                <a:lnTo>
                  <a:pt x="105" y="1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3" name="Freeform 248"/>
          <p:cNvSpPr>
            <a:spLocks/>
          </p:cNvSpPr>
          <p:nvPr/>
        </p:nvSpPr>
        <p:spPr bwMode="auto">
          <a:xfrm>
            <a:off x="4648200" y="1771650"/>
            <a:ext cx="55563" cy="63500"/>
          </a:xfrm>
          <a:custGeom>
            <a:avLst/>
            <a:gdLst>
              <a:gd name="T0" fmla="*/ 2147483647 w 105"/>
              <a:gd name="T1" fmla="*/ 2147483647 h 120"/>
              <a:gd name="T2" fmla="*/ 2147483647 w 105"/>
              <a:gd name="T3" fmla="*/ 2147483647 h 120"/>
              <a:gd name="T4" fmla="*/ 2147483647 w 105"/>
              <a:gd name="T5" fmla="*/ 2147483647 h 120"/>
              <a:gd name="T6" fmla="*/ 2147483647 w 105"/>
              <a:gd name="T7" fmla="*/ 2147483647 h 120"/>
              <a:gd name="T8" fmla="*/ 2147483647 w 105"/>
              <a:gd name="T9" fmla="*/ 2147483647 h 120"/>
              <a:gd name="T10" fmla="*/ 2147483647 w 105"/>
              <a:gd name="T11" fmla="*/ 2147483647 h 120"/>
              <a:gd name="T12" fmla="*/ 2147483647 w 105"/>
              <a:gd name="T13" fmla="*/ 2147483647 h 120"/>
              <a:gd name="T14" fmla="*/ 2147483647 w 105"/>
              <a:gd name="T15" fmla="*/ 2147483647 h 120"/>
              <a:gd name="T16" fmla="*/ 2147483647 w 105"/>
              <a:gd name="T17" fmla="*/ 2147483647 h 120"/>
              <a:gd name="T18" fmla="*/ 2147483647 w 105"/>
              <a:gd name="T19" fmla="*/ 2147483647 h 120"/>
              <a:gd name="T20" fmla="*/ 1481878439 w 105"/>
              <a:gd name="T21" fmla="*/ 2147483647 h 120"/>
              <a:gd name="T22" fmla="*/ 740939484 w 105"/>
              <a:gd name="T23" fmla="*/ 2147483647 h 120"/>
              <a:gd name="T24" fmla="*/ 296263504 w 105"/>
              <a:gd name="T25" fmla="*/ 2147483647 h 120"/>
              <a:gd name="T26" fmla="*/ 148132016 w 105"/>
              <a:gd name="T27" fmla="*/ 2147483647 h 120"/>
              <a:gd name="T28" fmla="*/ 0 w 105"/>
              <a:gd name="T29" fmla="*/ 2147483647 h 120"/>
              <a:gd name="T30" fmla="*/ 148132016 w 105"/>
              <a:gd name="T31" fmla="*/ 2147483647 h 120"/>
              <a:gd name="T32" fmla="*/ 296263504 w 105"/>
              <a:gd name="T33" fmla="*/ 2147483647 h 120"/>
              <a:gd name="T34" fmla="*/ 740939484 w 105"/>
              <a:gd name="T35" fmla="*/ 2147483647 h 120"/>
              <a:gd name="T36" fmla="*/ 1333746952 w 105"/>
              <a:gd name="T37" fmla="*/ 2147483647 h 120"/>
              <a:gd name="T38" fmla="*/ 2074405975 w 105"/>
              <a:gd name="T39" fmla="*/ 2147483647 h 120"/>
              <a:gd name="T40" fmla="*/ 2147483647 w 105"/>
              <a:gd name="T41" fmla="*/ 2074368787 h 120"/>
              <a:gd name="T42" fmla="*/ 2147483647 w 105"/>
              <a:gd name="T43" fmla="*/ 1037184129 h 120"/>
              <a:gd name="T44" fmla="*/ 2147483647 w 105"/>
              <a:gd name="T45" fmla="*/ 0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" h="120">
                <a:moveTo>
                  <a:pt x="105" y="120"/>
                </a:moveTo>
                <a:lnTo>
                  <a:pt x="93" y="120"/>
                </a:lnTo>
                <a:lnTo>
                  <a:pt x="81" y="117"/>
                </a:lnTo>
                <a:lnTo>
                  <a:pt x="70" y="115"/>
                </a:lnTo>
                <a:lnTo>
                  <a:pt x="60" y="113"/>
                </a:lnTo>
                <a:lnTo>
                  <a:pt x="49" y="109"/>
                </a:lnTo>
                <a:lnTo>
                  <a:pt x="40" y="105"/>
                </a:lnTo>
                <a:lnTo>
                  <a:pt x="31" y="100"/>
                </a:lnTo>
                <a:lnTo>
                  <a:pt x="23" y="95"/>
                </a:lnTo>
                <a:lnTo>
                  <a:pt x="16" y="90"/>
                </a:lnTo>
                <a:lnTo>
                  <a:pt x="10" y="84"/>
                </a:lnTo>
                <a:lnTo>
                  <a:pt x="5" y="77"/>
                </a:lnTo>
                <a:lnTo>
                  <a:pt x="2" y="70"/>
                </a:lnTo>
                <a:lnTo>
                  <a:pt x="1" y="64"/>
                </a:lnTo>
                <a:lnTo>
                  <a:pt x="0" y="57"/>
                </a:lnTo>
                <a:lnTo>
                  <a:pt x="1" y="50"/>
                </a:lnTo>
                <a:lnTo>
                  <a:pt x="2" y="42"/>
                </a:lnTo>
                <a:lnTo>
                  <a:pt x="5" y="35"/>
                </a:lnTo>
                <a:lnTo>
                  <a:pt x="9" y="29"/>
                </a:lnTo>
                <a:lnTo>
                  <a:pt x="14" y="21"/>
                </a:lnTo>
                <a:lnTo>
                  <a:pt x="18" y="14"/>
                </a:lnTo>
                <a:lnTo>
                  <a:pt x="23" y="7"/>
                </a:lnTo>
                <a:lnTo>
                  <a:pt x="27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4" name="Freeform 249"/>
          <p:cNvSpPr>
            <a:spLocks/>
          </p:cNvSpPr>
          <p:nvPr/>
        </p:nvSpPr>
        <p:spPr bwMode="auto">
          <a:xfrm>
            <a:off x="4662488" y="1771650"/>
            <a:ext cx="50800" cy="63500"/>
          </a:xfrm>
          <a:custGeom>
            <a:avLst/>
            <a:gdLst>
              <a:gd name="T0" fmla="*/ 2147483647 w 97"/>
              <a:gd name="T1" fmla="*/ 2147483647 h 120"/>
              <a:gd name="T2" fmla="*/ 2147483647 w 97"/>
              <a:gd name="T3" fmla="*/ 2147483647 h 120"/>
              <a:gd name="T4" fmla="*/ 2147483647 w 97"/>
              <a:gd name="T5" fmla="*/ 2147483647 h 120"/>
              <a:gd name="T6" fmla="*/ 2147483647 w 97"/>
              <a:gd name="T7" fmla="*/ 2147483647 h 120"/>
              <a:gd name="T8" fmla="*/ 2147483647 w 97"/>
              <a:gd name="T9" fmla="*/ 2147483647 h 120"/>
              <a:gd name="T10" fmla="*/ 2147483647 w 97"/>
              <a:gd name="T11" fmla="*/ 2147483647 h 120"/>
              <a:gd name="T12" fmla="*/ 2147483647 w 97"/>
              <a:gd name="T13" fmla="*/ 2147483647 h 120"/>
              <a:gd name="T14" fmla="*/ 2147483647 w 97"/>
              <a:gd name="T15" fmla="*/ 2147483647 h 120"/>
              <a:gd name="T16" fmla="*/ 2147483647 w 97"/>
              <a:gd name="T17" fmla="*/ 2147483647 h 120"/>
              <a:gd name="T18" fmla="*/ 2147483647 w 97"/>
              <a:gd name="T19" fmla="*/ 2147483647 h 120"/>
              <a:gd name="T20" fmla="*/ 2147483647 w 97"/>
              <a:gd name="T21" fmla="*/ 2147483647 h 120"/>
              <a:gd name="T22" fmla="*/ 2147483647 w 97"/>
              <a:gd name="T23" fmla="*/ 2147483647 h 120"/>
              <a:gd name="T24" fmla="*/ 2147483647 w 97"/>
              <a:gd name="T25" fmla="*/ 2147483647 h 120"/>
              <a:gd name="T26" fmla="*/ 2147483647 w 97"/>
              <a:gd name="T27" fmla="*/ 2147483647 h 120"/>
              <a:gd name="T28" fmla="*/ 2147483647 w 97"/>
              <a:gd name="T29" fmla="*/ 2147483647 h 120"/>
              <a:gd name="T30" fmla="*/ 2147483647 w 97"/>
              <a:gd name="T31" fmla="*/ 2147483647 h 120"/>
              <a:gd name="T32" fmla="*/ 2147483647 w 97"/>
              <a:gd name="T33" fmla="*/ 2147483647 h 120"/>
              <a:gd name="T34" fmla="*/ 2147483647 w 97"/>
              <a:gd name="T35" fmla="*/ 1778110067 h 120"/>
              <a:gd name="T36" fmla="*/ 2147483647 w 97"/>
              <a:gd name="T37" fmla="*/ 1333722779 h 120"/>
              <a:gd name="T38" fmla="*/ 2147483647 w 97"/>
              <a:gd name="T39" fmla="*/ 889055033 h 120"/>
              <a:gd name="T40" fmla="*/ 2147483647 w 97"/>
              <a:gd name="T41" fmla="*/ 444667746 h 120"/>
              <a:gd name="T42" fmla="*/ 1580090008 w 97"/>
              <a:gd name="T43" fmla="*/ 148129096 h 120"/>
              <a:gd name="T44" fmla="*/ 0 w 97"/>
              <a:gd name="T45" fmla="*/ 0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7" h="120">
                <a:moveTo>
                  <a:pt x="78" y="120"/>
                </a:moveTo>
                <a:lnTo>
                  <a:pt x="81" y="113"/>
                </a:lnTo>
                <a:lnTo>
                  <a:pt x="86" y="106"/>
                </a:lnTo>
                <a:lnTo>
                  <a:pt x="89" y="98"/>
                </a:lnTo>
                <a:lnTo>
                  <a:pt x="91" y="91"/>
                </a:lnTo>
                <a:lnTo>
                  <a:pt x="95" y="83"/>
                </a:lnTo>
                <a:lnTo>
                  <a:pt x="96" y="76"/>
                </a:lnTo>
                <a:lnTo>
                  <a:pt x="97" y="69"/>
                </a:lnTo>
                <a:lnTo>
                  <a:pt x="97" y="62"/>
                </a:lnTo>
                <a:lnTo>
                  <a:pt x="97" y="56"/>
                </a:lnTo>
                <a:lnTo>
                  <a:pt x="95" y="49"/>
                </a:lnTo>
                <a:lnTo>
                  <a:pt x="91" y="44"/>
                </a:lnTo>
                <a:lnTo>
                  <a:pt x="88" y="37"/>
                </a:lnTo>
                <a:lnTo>
                  <a:pt x="82" y="31"/>
                </a:lnTo>
                <a:lnTo>
                  <a:pt x="75" y="26"/>
                </a:lnTo>
                <a:lnTo>
                  <a:pt x="68" y="21"/>
                </a:lnTo>
                <a:lnTo>
                  <a:pt x="60" y="16"/>
                </a:lnTo>
                <a:lnTo>
                  <a:pt x="51" y="12"/>
                </a:lnTo>
                <a:lnTo>
                  <a:pt x="42" y="9"/>
                </a:lnTo>
                <a:lnTo>
                  <a:pt x="31" y="6"/>
                </a:lnTo>
                <a:lnTo>
                  <a:pt x="21" y="3"/>
                </a:lnTo>
                <a:lnTo>
                  <a:pt x="11" y="1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5" name="Line 250"/>
          <p:cNvSpPr>
            <a:spLocks noChangeShapeType="1"/>
          </p:cNvSpPr>
          <p:nvPr/>
        </p:nvSpPr>
        <p:spPr bwMode="auto">
          <a:xfrm>
            <a:off x="1639888" y="3500438"/>
            <a:ext cx="677862" cy="5318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6" name="Line 251"/>
          <p:cNvSpPr>
            <a:spLocks noChangeShapeType="1"/>
          </p:cNvSpPr>
          <p:nvPr/>
        </p:nvSpPr>
        <p:spPr bwMode="auto">
          <a:xfrm flipV="1">
            <a:off x="4029075" y="3908425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7" name="Line 252"/>
          <p:cNvSpPr>
            <a:spLocks noChangeShapeType="1"/>
          </p:cNvSpPr>
          <p:nvPr/>
        </p:nvSpPr>
        <p:spPr bwMode="auto">
          <a:xfrm flipV="1">
            <a:off x="4265613" y="3857625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8" name="Line 253"/>
          <p:cNvSpPr>
            <a:spLocks noChangeShapeType="1"/>
          </p:cNvSpPr>
          <p:nvPr/>
        </p:nvSpPr>
        <p:spPr bwMode="auto">
          <a:xfrm flipV="1">
            <a:off x="4502150" y="3808413"/>
            <a:ext cx="158750" cy="33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9" name="Line 254"/>
          <p:cNvSpPr>
            <a:spLocks noChangeShapeType="1"/>
          </p:cNvSpPr>
          <p:nvPr/>
        </p:nvSpPr>
        <p:spPr bwMode="auto">
          <a:xfrm flipV="1">
            <a:off x="4738688" y="3759200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0" name="Line 255"/>
          <p:cNvSpPr>
            <a:spLocks noChangeShapeType="1"/>
          </p:cNvSpPr>
          <p:nvPr/>
        </p:nvSpPr>
        <p:spPr bwMode="auto">
          <a:xfrm flipV="1">
            <a:off x="4976813" y="3721100"/>
            <a:ext cx="106362" cy="22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1" name="Line 256"/>
          <p:cNvSpPr>
            <a:spLocks noChangeShapeType="1"/>
          </p:cNvSpPr>
          <p:nvPr/>
        </p:nvSpPr>
        <p:spPr bwMode="auto">
          <a:xfrm flipV="1">
            <a:off x="4043363" y="3978275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2" name="Line 257"/>
          <p:cNvSpPr>
            <a:spLocks noChangeShapeType="1"/>
          </p:cNvSpPr>
          <p:nvPr/>
        </p:nvSpPr>
        <p:spPr bwMode="auto">
          <a:xfrm flipV="1">
            <a:off x="4279900" y="3929063"/>
            <a:ext cx="158750" cy="31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3" name="Line 258"/>
          <p:cNvSpPr>
            <a:spLocks noChangeShapeType="1"/>
          </p:cNvSpPr>
          <p:nvPr/>
        </p:nvSpPr>
        <p:spPr bwMode="auto">
          <a:xfrm flipV="1">
            <a:off x="4516438" y="3879850"/>
            <a:ext cx="158750" cy="31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4" name="Line 259"/>
          <p:cNvSpPr>
            <a:spLocks noChangeShapeType="1"/>
          </p:cNvSpPr>
          <p:nvPr/>
        </p:nvSpPr>
        <p:spPr bwMode="auto">
          <a:xfrm flipV="1">
            <a:off x="4752975" y="3829050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5" name="Line 260"/>
          <p:cNvSpPr>
            <a:spLocks noChangeShapeType="1"/>
          </p:cNvSpPr>
          <p:nvPr/>
        </p:nvSpPr>
        <p:spPr bwMode="auto">
          <a:xfrm flipV="1">
            <a:off x="4991100" y="3786188"/>
            <a:ext cx="130175" cy="26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6" name="Freeform 261"/>
          <p:cNvSpPr>
            <a:spLocks/>
          </p:cNvSpPr>
          <p:nvPr/>
        </p:nvSpPr>
        <p:spPr bwMode="auto">
          <a:xfrm>
            <a:off x="5070475" y="3721100"/>
            <a:ext cx="66675" cy="65088"/>
          </a:xfrm>
          <a:custGeom>
            <a:avLst/>
            <a:gdLst>
              <a:gd name="T0" fmla="*/ 2147483647 w 125"/>
              <a:gd name="T1" fmla="*/ 0 h 123"/>
              <a:gd name="T2" fmla="*/ 2147483647 w 125"/>
              <a:gd name="T3" fmla="*/ 1037200034 h 123"/>
              <a:gd name="T4" fmla="*/ 2124762095 w 125"/>
              <a:gd name="T5" fmla="*/ 2074400598 h 123"/>
              <a:gd name="T6" fmla="*/ 1669252897 w 125"/>
              <a:gd name="T7" fmla="*/ 2147483647 h 123"/>
              <a:gd name="T8" fmla="*/ 1062381314 w 125"/>
              <a:gd name="T9" fmla="*/ 2147483647 h 123"/>
              <a:gd name="T10" fmla="*/ 607156418 w 125"/>
              <a:gd name="T11" fmla="*/ 2147483647 h 123"/>
              <a:gd name="T12" fmla="*/ 151646687 w 125"/>
              <a:gd name="T13" fmla="*/ 2147483647 h 123"/>
              <a:gd name="T14" fmla="*/ 0 w 125"/>
              <a:gd name="T15" fmla="*/ 2147483647 h 123"/>
              <a:gd name="T16" fmla="*/ 0 w 125"/>
              <a:gd name="T17" fmla="*/ 2147483647 h 123"/>
              <a:gd name="T18" fmla="*/ 0 w 125"/>
              <a:gd name="T19" fmla="*/ 2147483647 h 123"/>
              <a:gd name="T20" fmla="*/ 0 w 125"/>
              <a:gd name="T21" fmla="*/ 2147483647 h 123"/>
              <a:gd name="T22" fmla="*/ 455224896 w 125"/>
              <a:gd name="T23" fmla="*/ 2147483647 h 123"/>
              <a:gd name="T24" fmla="*/ 758803105 w 125"/>
              <a:gd name="T25" fmla="*/ 2147483647 h 123"/>
              <a:gd name="T26" fmla="*/ 1214028001 w 125"/>
              <a:gd name="T27" fmla="*/ 2147483647 h 123"/>
              <a:gd name="T28" fmla="*/ 1972831106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2147483647 w 125"/>
              <a:gd name="T35" fmla="*/ 2147483647 h 123"/>
              <a:gd name="T36" fmla="*/ 2147483647 w 125"/>
              <a:gd name="T37" fmla="*/ 2147483647 h 123"/>
              <a:gd name="T38" fmla="*/ 2147483647 w 125"/>
              <a:gd name="T39" fmla="*/ 2147483647 h 123"/>
              <a:gd name="T40" fmla="*/ 2147483647 w 125"/>
              <a:gd name="T41" fmla="*/ 2147483647 h 123"/>
              <a:gd name="T42" fmla="*/ 2147483647 w 125"/>
              <a:gd name="T43" fmla="*/ 2147483647 h 123"/>
              <a:gd name="T44" fmla="*/ 2147483647 w 125"/>
              <a:gd name="T45" fmla="*/ 2147483647 h 123"/>
              <a:gd name="T46" fmla="*/ 2147483647 w 125"/>
              <a:gd name="T47" fmla="*/ 2147483647 h 123"/>
              <a:gd name="T48" fmla="*/ 2147483647 w 125"/>
              <a:gd name="T49" fmla="*/ 2147483647 h 123"/>
              <a:gd name="T50" fmla="*/ 2147483647 w 125"/>
              <a:gd name="T51" fmla="*/ 2147483647 h 123"/>
              <a:gd name="T52" fmla="*/ 2147483647 w 125"/>
              <a:gd name="T53" fmla="*/ 2147483647 h 123"/>
              <a:gd name="T54" fmla="*/ 2147483647 w 125"/>
              <a:gd name="T55" fmla="*/ 2147483647 h 123"/>
              <a:gd name="T56" fmla="*/ 2147483647 w 125"/>
              <a:gd name="T57" fmla="*/ 2147483647 h 123"/>
              <a:gd name="T58" fmla="*/ 2147483647 w 125"/>
              <a:gd name="T59" fmla="*/ 2147483647 h 123"/>
              <a:gd name="T60" fmla="*/ 2147483647 w 125"/>
              <a:gd name="T61" fmla="*/ 2147483647 h 123"/>
              <a:gd name="T62" fmla="*/ 2147483647 w 125"/>
              <a:gd name="T63" fmla="*/ 2147483647 h 123"/>
              <a:gd name="T64" fmla="*/ 2147483647 w 125"/>
              <a:gd name="T65" fmla="*/ 2147483647 h 123"/>
              <a:gd name="T66" fmla="*/ 2147483647 w 125"/>
              <a:gd name="T67" fmla="*/ 2147483647 h 123"/>
              <a:gd name="T68" fmla="*/ 2147483647 w 125"/>
              <a:gd name="T69" fmla="*/ 2147483647 h 123"/>
              <a:gd name="T70" fmla="*/ 2147483647 w 125"/>
              <a:gd name="T71" fmla="*/ 2147483647 h 123"/>
              <a:gd name="T72" fmla="*/ 2147483647 w 125"/>
              <a:gd name="T73" fmla="*/ 2147483647 h 123"/>
              <a:gd name="T74" fmla="*/ 2147483647 w 125"/>
              <a:gd name="T75" fmla="*/ 2147483647 h 123"/>
              <a:gd name="T76" fmla="*/ 2147483647 w 125"/>
              <a:gd name="T77" fmla="*/ 2147483647 h 123"/>
              <a:gd name="T78" fmla="*/ 2147483647 w 125"/>
              <a:gd name="T79" fmla="*/ 2147483647 h 123"/>
              <a:gd name="T80" fmla="*/ 2147483647 w 125"/>
              <a:gd name="T81" fmla="*/ 2147483647 h 123"/>
              <a:gd name="T82" fmla="*/ 2147483647 w 125"/>
              <a:gd name="T83" fmla="*/ 2147483647 h 123"/>
              <a:gd name="T84" fmla="*/ 2147483647 w 125"/>
              <a:gd name="T85" fmla="*/ 2147483647 h 123"/>
              <a:gd name="T86" fmla="*/ 2147483647 w 125"/>
              <a:gd name="T87" fmla="*/ 1926268777 h 123"/>
              <a:gd name="T88" fmla="*/ 2147483647 w 125"/>
              <a:gd name="T89" fmla="*/ 1333743079 h 123"/>
              <a:gd name="T90" fmla="*/ 2147483647 w 125"/>
              <a:gd name="T91" fmla="*/ 889068742 h 123"/>
              <a:gd name="T92" fmla="*/ 2147483647 w 125"/>
              <a:gd name="T93" fmla="*/ 592805629 h 123"/>
              <a:gd name="T94" fmla="*/ 2147483647 w 125"/>
              <a:gd name="T95" fmla="*/ 148131292 h 123"/>
              <a:gd name="T96" fmla="*/ 2147483647 w 125"/>
              <a:gd name="T97" fmla="*/ 0 h 1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5" h="123">
                <a:moveTo>
                  <a:pt x="22" y="0"/>
                </a:moveTo>
                <a:lnTo>
                  <a:pt x="18" y="7"/>
                </a:lnTo>
                <a:lnTo>
                  <a:pt x="14" y="14"/>
                </a:lnTo>
                <a:lnTo>
                  <a:pt x="11" y="22"/>
                </a:lnTo>
                <a:lnTo>
                  <a:pt x="7" y="29"/>
                </a:lnTo>
                <a:lnTo>
                  <a:pt x="4" y="36"/>
                </a:lnTo>
                <a:lnTo>
                  <a:pt x="1" y="43"/>
                </a:lnTo>
                <a:lnTo>
                  <a:pt x="0" y="48"/>
                </a:lnTo>
                <a:lnTo>
                  <a:pt x="0" y="53"/>
                </a:lnTo>
                <a:lnTo>
                  <a:pt x="0" y="59"/>
                </a:lnTo>
                <a:lnTo>
                  <a:pt x="0" y="63"/>
                </a:lnTo>
                <a:lnTo>
                  <a:pt x="3" y="69"/>
                </a:lnTo>
                <a:lnTo>
                  <a:pt x="5" y="76"/>
                </a:lnTo>
                <a:lnTo>
                  <a:pt x="8" y="82"/>
                </a:lnTo>
                <a:lnTo>
                  <a:pt x="13" y="87"/>
                </a:lnTo>
                <a:lnTo>
                  <a:pt x="19" y="92"/>
                </a:lnTo>
                <a:lnTo>
                  <a:pt x="26" y="98"/>
                </a:lnTo>
                <a:lnTo>
                  <a:pt x="34" y="104"/>
                </a:lnTo>
                <a:lnTo>
                  <a:pt x="43" y="108"/>
                </a:lnTo>
                <a:lnTo>
                  <a:pt x="53" y="112"/>
                </a:lnTo>
                <a:lnTo>
                  <a:pt x="64" y="116"/>
                </a:lnTo>
                <a:lnTo>
                  <a:pt x="74" y="119"/>
                </a:lnTo>
                <a:lnTo>
                  <a:pt x="83" y="121"/>
                </a:lnTo>
                <a:lnTo>
                  <a:pt x="94" y="123"/>
                </a:lnTo>
                <a:lnTo>
                  <a:pt x="99" y="116"/>
                </a:lnTo>
                <a:lnTo>
                  <a:pt x="105" y="110"/>
                </a:lnTo>
                <a:lnTo>
                  <a:pt x="110" y="103"/>
                </a:lnTo>
                <a:lnTo>
                  <a:pt x="114" y="96"/>
                </a:lnTo>
                <a:lnTo>
                  <a:pt x="118" y="89"/>
                </a:lnTo>
                <a:lnTo>
                  <a:pt x="121" y="81"/>
                </a:lnTo>
                <a:lnTo>
                  <a:pt x="122" y="76"/>
                </a:lnTo>
                <a:lnTo>
                  <a:pt x="124" y="70"/>
                </a:lnTo>
                <a:lnTo>
                  <a:pt x="125" y="66"/>
                </a:lnTo>
                <a:lnTo>
                  <a:pt x="124" y="60"/>
                </a:lnTo>
                <a:lnTo>
                  <a:pt x="124" y="54"/>
                </a:lnTo>
                <a:lnTo>
                  <a:pt x="121" y="50"/>
                </a:lnTo>
                <a:lnTo>
                  <a:pt x="118" y="44"/>
                </a:lnTo>
                <a:lnTo>
                  <a:pt x="114" y="39"/>
                </a:lnTo>
                <a:lnTo>
                  <a:pt x="111" y="35"/>
                </a:lnTo>
                <a:lnTo>
                  <a:pt x="106" y="30"/>
                </a:lnTo>
                <a:lnTo>
                  <a:pt x="99" y="25"/>
                </a:lnTo>
                <a:lnTo>
                  <a:pt x="92" y="21"/>
                </a:lnTo>
                <a:lnTo>
                  <a:pt x="84" y="16"/>
                </a:lnTo>
                <a:lnTo>
                  <a:pt x="76" y="13"/>
                </a:lnTo>
                <a:lnTo>
                  <a:pt x="67" y="9"/>
                </a:lnTo>
                <a:lnTo>
                  <a:pt x="56" y="6"/>
                </a:lnTo>
                <a:lnTo>
                  <a:pt x="45" y="4"/>
                </a:lnTo>
                <a:lnTo>
                  <a:pt x="34" y="1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7" name="Freeform 262"/>
          <p:cNvSpPr>
            <a:spLocks/>
          </p:cNvSpPr>
          <p:nvPr/>
        </p:nvSpPr>
        <p:spPr bwMode="auto">
          <a:xfrm>
            <a:off x="5083175" y="3721100"/>
            <a:ext cx="53975" cy="65088"/>
          </a:xfrm>
          <a:custGeom>
            <a:avLst/>
            <a:gdLst>
              <a:gd name="T0" fmla="*/ 0 w 103"/>
              <a:gd name="T1" fmla="*/ 0 h 123"/>
              <a:gd name="T2" fmla="*/ 1726725754 w 103"/>
              <a:gd name="T3" fmla="*/ 148131292 h 123"/>
              <a:gd name="T4" fmla="*/ 2147483647 w 103"/>
              <a:gd name="T5" fmla="*/ 592805629 h 123"/>
              <a:gd name="T6" fmla="*/ 2147483647 w 103"/>
              <a:gd name="T7" fmla="*/ 889068742 h 123"/>
              <a:gd name="T8" fmla="*/ 2147483647 w 103"/>
              <a:gd name="T9" fmla="*/ 1333743079 h 123"/>
              <a:gd name="T10" fmla="*/ 2147483647 w 103"/>
              <a:gd name="T11" fmla="*/ 1926268777 h 123"/>
              <a:gd name="T12" fmla="*/ 2147483647 w 103"/>
              <a:gd name="T13" fmla="*/ 2147483647 h 123"/>
              <a:gd name="T14" fmla="*/ 2147483647 w 103"/>
              <a:gd name="T15" fmla="*/ 2147483647 h 123"/>
              <a:gd name="T16" fmla="*/ 2147483647 w 103"/>
              <a:gd name="T17" fmla="*/ 2147483647 h 123"/>
              <a:gd name="T18" fmla="*/ 2147483647 w 103"/>
              <a:gd name="T19" fmla="*/ 2147483647 h 123"/>
              <a:gd name="T20" fmla="*/ 2147483647 w 103"/>
              <a:gd name="T21" fmla="*/ 2147483647 h 123"/>
              <a:gd name="T22" fmla="*/ 2147483647 w 103"/>
              <a:gd name="T23" fmla="*/ 2147483647 h 123"/>
              <a:gd name="T24" fmla="*/ 2147483647 w 103"/>
              <a:gd name="T25" fmla="*/ 2147483647 h 123"/>
              <a:gd name="T26" fmla="*/ 2147483647 w 103"/>
              <a:gd name="T27" fmla="*/ 2147483647 h 123"/>
              <a:gd name="T28" fmla="*/ 2147483647 w 103"/>
              <a:gd name="T29" fmla="*/ 2147483647 h 123"/>
              <a:gd name="T30" fmla="*/ 2147483647 w 103"/>
              <a:gd name="T31" fmla="*/ 2147483647 h 123"/>
              <a:gd name="T32" fmla="*/ 2147483647 w 103"/>
              <a:gd name="T33" fmla="*/ 2147483647 h 123"/>
              <a:gd name="T34" fmla="*/ 2147483647 w 103"/>
              <a:gd name="T35" fmla="*/ 2147483647 h 123"/>
              <a:gd name="T36" fmla="*/ 2147483647 w 103"/>
              <a:gd name="T37" fmla="*/ 2147483647 h 123"/>
              <a:gd name="T38" fmla="*/ 2147483647 w 103"/>
              <a:gd name="T39" fmla="*/ 2147483647 h 123"/>
              <a:gd name="T40" fmla="*/ 2147483647 w 103"/>
              <a:gd name="T41" fmla="*/ 2147483647 h 123"/>
              <a:gd name="T42" fmla="*/ 2147483647 w 103"/>
              <a:gd name="T43" fmla="*/ 2147483647 h 123"/>
              <a:gd name="T44" fmla="*/ 2147483647 w 103"/>
              <a:gd name="T45" fmla="*/ 2147483647 h 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3" h="123">
                <a:moveTo>
                  <a:pt x="0" y="0"/>
                </a:moveTo>
                <a:lnTo>
                  <a:pt x="12" y="1"/>
                </a:lnTo>
                <a:lnTo>
                  <a:pt x="23" y="4"/>
                </a:lnTo>
                <a:lnTo>
                  <a:pt x="34" y="6"/>
                </a:lnTo>
                <a:lnTo>
                  <a:pt x="45" y="9"/>
                </a:lnTo>
                <a:lnTo>
                  <a:pt x="56" y="13"/>
                </a:lnTo>
                <a:lnTo>
                  <a:pt x="65" y="17"/>
                </a:lnTo>
                <a:lnTo>
                  <a:pt x="73" y="22"/>
                </a:lnTo>
                <a:lnTo>
                  <a:pt x="81" y="28"/>
                </a:lnTo>
                <a:lnTo>
                  <a:pt x="88" y="34"/>
                </a:lnTo>
                <a:lnTo>
                  <a:pt x="94" y="40"/>
                </a:lnTo>
                <a:lnTo>
                  <a:pt x="98" y="47"/>
                </a:lnTo>
                <a:lnTo>
                  <a:pt x="100" y="53"/>
                </a:lnTo>
                <a:lnTo>
                  <a:pt x="102" y="60"/>
                </a:lnTo>
                <a:lnTo>
                  <a:pt x="103" y="67"/>
                </a:lnTo>
                <a:lnTo>
                  <a:pt x="102" y="74"/>
                </a:lnTo>
                <a:lnTo>
                  <a:pt x="99" y="81"/>
                </a:lnTo>
                <a:lnTo>
                  <a:pt x="96" y="89"/>
                </a:lnTo>
                <a:lnTo>
                  <a:pt x="92" y="96"/>
                </a:lnTo>
                <a:lnTo>
                  <a:pt x="88" y="103"/>
                </a:lnTo>
                <a:lnTo>
                  <a:pt x="83" y="110"/>
                </a:lnTo>
                <a:lnTo>
                  <a:pt x="77" y="116"/>
                </a:lnTo>
                <a:lnTo>
                  <a:pt x="72" y="12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8" name="Freeform 263"/>
          <p:cNvSpPr>
            <a:spLocks/>
          </p:cNvSpPr>
          <p:nvPr/>
        </p:nvSpPr>
        <p:spPr bwMode="auto">
          <a:xfrm>
            <a:off x="5070475" y="3721100"/>
            <a:ext cx="50800" cy="65088"/>
          </a:xfrm>
          <a:custGeom>
            <a:avLst/>
            <a:gdLst>
              <a:gd name="T0" fmla="*/ 2147483647 w 94"/>
              <a:gd name="T1" fmla="*/ 0 h 123"/>
              <a:gd name="T2" fmla="*/ 2147483647 w 94"/>
              <a:gd name="T3" fmla="*/ 1037200034 h 123"/>
              <a:gd name="T4" fmla="*/ 2147483647 w 94"/>
              <a:gd name="T5" fmla="*/ 2074400598 h 123"/>
              <a:gd name="T6" fmla="*/ 1736295362 w 94"/>
              <a:gd name="T7" fmla="*/ 2147483647 h 123"/>
              <a:gd name="T8" fmla="*/ 1104862170 w 94"/>
              <a:gd name="T9" fmla="*/ 2147483647 h 123"/>
              <a:gd name="T10" fmla="*/ 631433191 w 94"/>
              <a:gd name="T11" fmla="*/ 2147483647 h 123"/>
              <a:gd name="T12" fmla="*/ 157712383 w 94"/>
              <a:gd name="T13" fmla="*/ 2147483647 h 123"/>
              <a:gd name="T14" fmla="*/ 0 w 94"/>
              <a:gd name="T15" fmla="*/ 2147483647 h 123"/>
              <a:gd name="T16" fmla="*/ 0 w 94"/>
              <a:gd name="T17" fmla="*/ 2147483647 h 123"/>
              <a:gd name="T18" fmla="*/ 0 w 94"/>
              <a:gd name="T19" fmla="*/ 2147483647 h 123"/>
              <a:gd name="T20" fmla="*/ 473428979 w 94"/>
              <a:gd name="T21" fmla="*/ 2147483647 h 123"/>
              <a:gd name="T22" fmla="*/ 789145574 w 94"/>
              <a:gd name="T23" fmla="*/ 2147483647 h 123"/>
              <a:gd name="T24" fmla="*/ 1578291149 w 94"/>
              <a:gd name="T25" fmla="*/ 2147483647 h 123"/>
              <a:gd name="T26" fmla="*/ 2147483647 w 94"/>
              <a:gd name="T27" fmla="*/ 2147483647 h 123"/>
              <a:gd name="T28" fmla="*/ 2147483647 w 94"/>
              <a:gd name="T29" fmla="*/ 2147483647 h 123"/>
              <a:gd name="T30" fmla="*/ 2147483647 w 94"/>
              <a:gd name="T31" fmla="*/ 2147483647 h 123"/>
              <a:gd name="T32" fmla="*/ 2147483647 w 94"/>
              <a:gd name="T33" fmla="*/ 2147483647 h 123"/>
              <a:gd name="T34" fmla="*/ 2147483647 w 94"/>
              <a:gd name="T35" fmla="*/ 2147483647 h 123"/>
              <a:gd name="T36" fmla="*/ 2147483647 w 94"/>
              <a:gd name="T37" fmla="*/ 2147483647 h 123"/>
              <a:gd name="T38" fmla="*/ 2147483647 w 94"/>
              <a:gd name="T39" fmla="*/ 2147483647 h 123"/>
              <a:gd name="T40" fmla="*/ 2147483647 w 94"/>
              <a:gd name="T41" fmla="*/ 2147483647 h 123"/>
              <a:gd name="T42" fmla="*/ 2147483647 w 94"/>
              <a:gd name="T43" fmla="*/ 2147483647 h 123"/>
              <a:gd name="T44" fmla="*/ 2147483647 w 94"/>
              <a:gd name="T45" fmla="*/ 2147483647 h 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4" h="123">
                <a:moveTo>
                  <a:pt x="22" y="0"/>
                </a:moveTo>
                <a:lnTo>
                  <a:pt x="18" y="7"/>
                </a:lnTo>
                <a:lnTo>
                  <a:pt x="14" y="14"/>
                </a:lnTo>
                <a:lnTo>
                  <a:pt x="11" y="22"/>
                </a:lnTo>
                <a:lnTo>
                  <a:pt x="7" y="29"/>
                </a:lnTo>
                <a:lnTo>
                  <a:pt x="4" y="36"/>
                </a:lnTo>
                <a:lnTo>
                  <a:pt x="1" y="43"/>
                </a:lnTo>
                <a:lnTo>
                  <a:pt x="0" y="50"/>
                </a:lnTo>
                <a:lnTo>
                  <a:pt x="0" y="57"/>
                </a:lnTo>
                <a:lnTo>
                  <a:pt x="0" y="63"/>
                </a:lnTo>
                <a:lnTo>
                  <a:pt x="3" y="69"/>
                </a:lnTo>
                <a:lnTo>
                  <a:pt x="5" y="76"/>
                </a:lnTo>
                <a:lnTo>
                  <a:pt x="10" y="82"/>
                </a:lnTo>
                <a:lnTo>
                  <a:pt x="14" y="89"/>
                </a:lnTo>
                <a:lnTo>
                  <a:pt x="21" y="95"/>
                </a:lnTo>
                <a:lnTo>
                  <a:pt x="28" y="99"/>
                </a:lnTo>
                <a:lnTo>
                  <a:pt x="36" y="104"/>
                </a:lnTo>
                <a:lnTo>
                  <a:pt x="44" y="108"/>
                </a:lnTo>
                <a:lnTo>
                  <a:pt x="53" y="112"/>
                </a:lnTo>
                <a:lnTo>
                  <a:pt x="64" y="116"/>
                </a:lnTo>
                <a:lnTo>
                  <a:pt x="74" y="119"/>
                </a:lnTo>
                <a:lnTo>
                  <a:pt x="83" y="121"/>
                </a:lnTo>
                <a:lnTo>
                  <a:pt x="94" y="12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9" name="Freeform 264"/>
          <p:cNvSpPr>
            <a:spLocks/>
          </p:cNvSpPr>
          <p:nvPr/>
        </p:nvSpPr>
        <p:spPr bwMode="auto">
          <a:xfrm>
            <a:off x="4027488" y="3938588"/>
            <a:ext cx="66675" cy="65087"/>
          </a:xfrm>
          <a:custGeom>
            <a:avLst/>
            <a:gdLst>
              <a:gd name="T0" fmla="*/ 2147483647 w 125"/>
              <a:gd name="T1" fmla="*/ 0 h 123"/>
              <a:gd name="T2" fmla="*/ 2147483647 w 125"/>
              <a:gd name="T3" fmla="*/ 889041325 h 123"/>
              <a:gd name="T4" fmla="*/ 2124762095 w 125"/>
              <a:gd name="T5" fmla="*/ 1926210078 h 123"/>
              <a:gd name="T6" fmla="*/ 1669252897 w 125"/>
              <a:gd name="T7" fmla="*/ 2147483647 h 123"/>
              <a:gd name="T8" fmla="*/ 1062381314 w 125"/>
              <a:gd name="T9" fmla="*/ 2147483647 h 123"/>
              <a:gd name="T10" fmla="*/ 758803105 w 125"/>
              <a:gd name="T11" fmla="*/ 2147483647 h 123"/>
              <a:gd name="T12" fmla="*/ 455224896 w 125"/>
              <a:gd name="T13" fmla="*/ 2147483647 h 123"/>
              <a:gd name="T14" fmla="*/ 151646687 w 125"/>
              <a:gd name="T15" fmla="*/ 2147483647 h 123"/>
              <a:gd name="T16" fmla="*/ 0 w 125"/>
              <a:gd name="T17" fmla="*/ 2147483647 h 123"/>
              <a:gd name="T18" fmla="*/ 0 w 125"/>
              <a:gd name="T19" fmla="*/ 2147483647 h 123"/>
              <a:gd name="T20" fmla="*/ 151646687 w 125"/>
              <a:gd name="T21" fmla="*/ 2147483647 h 123"/>
              <a:gd name="T22" fmla="*/ 455224896 w 125"/>
              <a:gd name="T23" fmla="*/ 2147483647 h 123"/>
              <a:gd name="T24" fmla="*/ 758803105 w 125"/>
              <a:gd name="T25" fmla="*/ 2147483647 h 123"/>
              <a:gd name="T26" fmla="*/ 1365958990 w 125"/>
              <a:gd name="T27" fmla="*/ 2147483647 h 123"/>
              <a:gd name="T28" fmla="*/ 1972831106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2147483647 w 125"/>
              <a:gd name="T35" fmla="*/ 2147483647 h 123"/>
              <a:gd name="T36" fmla="*/ 2147483647 w 125"/>
              <a:gd name="T37" fmla="*/ 2147483647 h 123"/>
              <a:gd name="T38" fmla="*/ 2147483647 w 125"/>
              <a:gd name="T39" fmla="*/ 2147483647 h 123"/>
              <a:gd name="T40" fmla="*/ 2147483647 w 125"/>
              <a:gd name="T41" fmla="*/ 2147483647 h 123"/>
              <a:gd name="T42" fmla="*/ 2147483647 w 125"/>
              <a:gd name="T43" fmla="*/ 2147483647 h 123"/>
              <a:gd name="T44" fmla="*/ 2147483647 w 125"/>
              <a:gd name="T45" fmla="*/ 2147483647 h 123"/>
              <a:gd name="T46" fmla="*/ 2147483647 w 125"/>
              <a:gd name="T47" fmla="*/ 2147483647 h 123"/>
              <a:gd name="T48" fmla="*/ 2147483647 w 125"/>
              <a:gd name="T49" fmla="*/ 2147483647 h 123"/>
              <a:gd name="T50" fmla="*/ 2147483647 w 125"/>
              <a:gd name="T51" fmla="*/ 2147483647 h 123"/>
              <a:gd name="T52" fmla="*/ 2147483647 w 125"/>
              <a:gd name="T53" fmla="*/ 2147483647 h 123"/>
              <a:gd name="T54" fmla="*/ 2147483647 w 125"/>
              <a:gd name="T55" fmla="*/ 2147483647 h 123"/>
              <a:gd name="T56" fmla="*/ 2147483647 w 125"/>
              <a:gd name="T57" fmla="*/ 2147483647 h 123"/>
              <a:gd name="T58" fmla="*/ 2147483647 w 125"/>
              <a:gd name="T59" fmla="*/ 2147483647 h 123"/>
              <a:gd name="T60" fmla="*/ 2147483647 w 125"/>
              <a:gd name="T61" fmla="*/ 2147483647 h 123"/>
              <a:gd name="T62" fmla="*/ 2147483647 w 125"/>
              <a:gd name="T63" fmla="*/ 2147483647 h 123"/>
              <a:gd name="T64" fmla="*/ 2147483647 w 125"/>
              <a:gd name="T65" fmla="*/ 2147483647 h 123"/>
              <a:gd name="T66" fmla="*/ 2147483647 w 125"/>
              <a:gd name="T67" fmla="*/ 2147483647 h 123"/>
              <a:gd name="T68" fmla="*/ 2147483647 w 125"/>
              <a:gd name="T69" fmla="*/ 2147483647 h 123"/>
              <a:gd name="T70" fmla="*/ 2147483647 w 125"/>
              <a:gd name="T71" fmla="*/ 2147483647 h 123"/>
              <a:gd name="T72" fmla="*/ 2147483647 w 125"/>
              <a:gd name="T73" fmla="*/ 2147483647 h 123"/>
              <a:gd name="T74" fmla="*/ 2147483647 w 125"/>
              <a:gd name="T75" fmla="*/ 2147483647 h 123"/>
              <a:gd name="T76" fmla="*/ 2147483647 w 125"/>
              <a:gd name="T77" fmla="*/ 2147483647 h 123"/>
              <a:gd name="T78" fmla="*/ 2147483647 w 125"/>
              <a:gd name="T79" fmla="*/ 2147483647 h 123"/>
              <a:gd name="T80" fmla="*/ 2147483647 w 125"/>
              <a:gd name="T81" fmla="*/ 2147483647 h 123"/>
              <a:gd name="T82" fmla="*/ 2147483647 w 125"/>
              <a:gd name="T83" fmla="*/ 2147483647 h 123"/>
              <a:gd name="T84" fmla="*/ 2147483647 w 125"/>
              <a:gd name="T85" fmla="*/ 2147483647 h 123"/>
              <a:gd name="T86" fmla="*/ 2147483647 w 125"/>
              <a:gd name="T87" fmla="*/ 1778083178 h 123"/>
              <a:gd name="T88" fmla="*/ 2147483647 w 125"/>
              <a:gd name="T89" fmla="*/ 1333422023 h 123"/>
              <a:gd name="T90" fmla="*/ 2147483647 w 125"/>
              <a:gd name="T91" fmla="*/ 740914425 h 123"/>
              <a:gd name="T92" fmla="*/ 2147483647 w 125"/>
              <a:gd name="T93" fmla="*/ 296253799 h 123"/>
              <a:gd name="T94" fmla="*/ 2147483647 w 125"/>
              <a:gd name="T95" fmla="*/ 148126900 h 123"/>
              <a:gd name="T96" fmla="*/ 2147483647 w 125"/>
              <a:gd name="T97" fmla="*/ 0 h 1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5" h="123">
                <a:moveTo>
                  <a:pt x="23" y="0"/>
                </a:moveTo>
                <a:lnTo>
                  <a:pt x="19" y="6"/>
                </a:lnTo>
                <a:lnTo>
                  <a:pt x="14" y="13"/>
                </a:lnTo>
                <a:lnTo>
                  <a:pt x="11" y="20"/>
                </a:lnTo>
                <a:lnTo>
                  <a:pt x="7" y="28"/>
                </a:lnTo>
                <a:lnTo>
                  <a:pt x="5" y="35"/>
                </a:lnTo>
                <a:lnTo>
                  <a:pt x="3" y="42"/>
                </a:lnTo>
                <a:lnTo>
                  <a:pt x="1" y="48"/>
                </a:lnTo>
                <a:lnTo>
                  <a:pt x="0" y="53"/>
                </a:lnTo>
                <a:lnTo>
                  <a:pt x="0" y="57"/>
                </a:lnTo>
                <a:lnTo>
                  <a:pt x="1" y="63"/>
                </a:lnTo>
                <a:lnTo>
                  <a:pt x="3" y="69"/>
                </a:lnTo>
                <a:lnTo>
                  <a:pt x="5" y="74"/>
                </a:lnTo>
                <a:lnTo>
                  <a:pt x="9" y="80"/>
                </a:lnTo>
                <a:lnTo>
                  <a:pt x="13" y="86"/>
                </a:lnTo>
                <a:lnTo>
                  <a:pt x="19" y="92"/>
                </a:lnTo>
                <a:lnTo>
                  <a:pt x="27" y="97"/>
                </a:lnTo>
                <a:lnTo>
                  <a:pt x="35" y="102"/>
                </a:lnTo>
                <a:lnTo>
                  <a:pt x="44" y="108"/>
                </a:lnTo>
                <a:lnTo>
                  <a:pt x="53" y="111"/>
                </a:lnTo>
                <a:lnTo>
                  <a:pt x="64" y="115"/>
                </a:lnTo>
                <a:lnTo>
                  <a:pt x="74" y="118"/>
                </a:lnTo>
                <a:lnTo>
                  <a:pt x="84" y="121"/>
                </a:lnTo>
                <a:lnTo>
                  <a:pt x="95" y="123"/>
                </a:lnTo>
                <a:lnTo>
                  <a:pt x="99" y="116"/>
                </a:lnTo>
                <a:lnTo>
                  <a:pt x="105" y="109"/>
                </a:lnTo>
                <a:lnTo>
                  <a:pt x="110" y="102"/>
                </a:lnTo>
                <a:lnTo>
                  <a:pt x="114" y="95"/>
                </a:lnTo>
                <a:lnTo>
                  <a:pt x="118" y="87"/>
                </a:lnTo>
                <a:lnTo>
                  <a:pt x="121" y="80"/>
                </a:lnTo>
                <a:lnTo>
                  <a:pt x="124" y="76"/>
                </a:lnTo>
                <a:lnTo>
                  <a:pt x="125" y="70"/>
                </a:lnTo>
                <a:lnTo>
                  <a:pt x="125" y="64"/>
                </a:lnTo>
                <a:lnTo>
                  <a:pt x="125" y="59"/>
                </a:lnTo>
                <a:lnTo>
                  <a:pt x="124" y="54"/>
                </a:lnTo>
                <a:lnTo>
                  <a:pt x="121" y="49"/>
                </a:lnTo>
                <a:lnTo>
                  <a:pt x="119" y="43"/>
                </a:lnTo>
                <a:lnTo>
                  <a:pt x="115" y="39"/>
                </a:lnTo>
                <a:lnTo>
                  <a:pt x="111" y="34"/>
                </a:lnTo>
                <a:lnTo>
                  <a:pt x="106" y="30"/>
                </a:lnTo>
                <a:lnTo>
                  <a:pt x="99" y="24"/>
                </a:lnTo>
                <a:lnTo>
                  <a:pt x="92" y="19"/>
                </a:lnTo>
                <a:lnTo>
                  <a:pt x="84" y="16"/>
                </a:lnTo>
                <a:lnTo>
                  <a:pt x="76" y="12"/>
                </a:lnTo>
                <a:lnTo>
                  <a:pt x="68" y="9"/>
                </a:lnTo>
                <a:lnTo>
                  <a:pt x="57" y="5"/>
                </a:lnTo>
                <a:lnTo>
                  <a:pt x="45" y="2"/>
                </a:lnTo>
                <a:lnTo>
                  <a:pt x="34" y="1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0" name="Freeform 265"/>
          <p:cNvSpPr>
            <a:spLocks/>
          </p:cNvSpPr>
          <p:nvPr/>
        </p:nvSpPr>
        <p:spPr bwMode="auto">
          <a:xfrm>
            <a:off x="4040188" y="3938588"/>
            <a:ext cx="53975" cy="65087"/>
          </a:xfrm>
          <a:custGeom>
            <a:avLst/>
            <a:gdLst>
              <a:gd name="T0" fmla="*/ 0 w 102"/>
              <a:gd name="T1" fmla="*/ 0 h 123"/>
              <a:gd name="T2" fmla="*/ 1629980971 w 102"/>
              <a:gd name="T3" fmla="*/ 148126900 h 123"/>
              <a:gd name="T4" fmla="*/ 2147483647 w 102"/>
              <a:gd name="T5" fmla="*/ 296253799 h 123"/>
              <a:gd name="T6" fmla="*/ 2147483647 w 102"/>
              <a:gd name="T7" fmla="*/ 740914425 h 123"/>
              <a:gd name="T8" fmla="*/ 2147483647 w 102"/>
              <a:gd name="T9" fmla="*/ 1333422023 h 123"/>
              <a:gd name="T10" fmla="*/ 2147483647 w 102"/>
              <a:gd name="T11" fmla="*/ 1778083178 h 123"/>
              <a:gd name="T12" fmla="*/ 2147483647 w 102"/>
              <a:gd name="T13" fmla="*/ 2147483647 h 123"/>
              <a:gd name="T14" fmla="*/ 2147483647 w 102"/>
              <a:gd name="T15" fmla="*/ 2147483647 h 123"/>
              <a:gd name="T16" fmla="*/ 2147483647 w 102"/>
              <a:gd name="T17" fmla="*/ 2147483647 h 123"/>
              <a:gd name="T18" fmla="*/ 2147483647 w 102"/>
              <a:gd name="T19" fmla="*/ 2147483647 h 123"/>
              <a:gd name="T20" fmla="*/ 2147483647 w 102"/>
              <a:gd name="T21" fmla="*/ 2147483647 h 123"/>
              <a:gd name="T22" fmla="*/ 2147483647 w 102"/>
              <a:gd name="T23" fmla="*/ 2147483647 h 123"/>
              <a:gd name="T24" fmla="*/ 2147483647 w 102"/>
              <a:gd name="T25" fmla="*/ 2147483647 h 123"/>
              <a:gd name="T26" fmla="*/ 2147483647 w 102"/>
              <a:gd name="T27" fmla="*/ 2147483647 h 123"/>
              <a:gd name="T28" fmla="*/ 2147483647 w 102"/>
              <a:gd name="T29" fmla="*/ 2147483647 h 123"/>
              <a:gd name="T30" fmla="*/ 2147483647 w 102"/>
              <a:gd name="T31" fmla="*/ 2147483647 h 123"/>
              <a:gd name="T32" fmla="*/ 2147483647 w 102"/>
              <a:gd name="T33" fmla="*/ 2147483647 h 123"/>
              <a:gd name="T34" fmla="*/ 2147483647 w 102"/>
              <a:gd name="T35" fmla="*/ 2147483647 h 123"/>
              <a:gd name="T36" fmla="*/ 2147483647 w 102"/>
              <a:gd name="T37" fmla="*/ 2147483647 h 123"/>
              <a:gd name="T38" fmla="*/ 2147483647 w 102"/>
              <a:gd name="T39" fmla="*/ 2147483647 h 123"/>
              <a:gd name="T40" fmla="*/ 2147483647 w 102"/>
              <a:gd name="T41" fmla="*/ 2147483647 h 123"/>
              <a:gd name="T42" fmla="*/ 2147483647 w 102"/>
              <a:gd name="T43" fmla="*/ 2147483647 h 123"/>
              <a:gd name="T44" fmla="*/ 2147483647 w 102"/>
              <a:gd name="T45" fmla="*/ 2147483647 h 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2" h="123">
                <a:moveTo>
                  <a:pt x="0" y="0"/>
                </a:moveTo>
                <a:lnTo>
                  <a:pt x="11" y="1"/>
                </a:lnTo>
                <a:lnTo>
                  <a:pt x="22" y="2"/>
                </a:lnTo>
                <a:lnTo>
                  <a:pt x="34" y="5"/>
                </a:lnTo>
                <a:lnTo>
                  <a:pt x="45" y="9"/>
                </a:lnTo>
                <a:lnTo>
                  <a:pt x="54" y="12"/>
                </a:lnTo>
                <a:lnTo>
                  <a:pt x="64" y="17"/>
                </a:lnTo>
                <a:lnTo>
                  <a:pt x="73" y="21"/>
                </a:lnTo>
                <a:lnTo>
                  <a:pt x="80" y="27"/>
                </a:lnTo>
                <a:lnTo>
                  <a:pt x="87" y="33"/>
                </a:lnTo>
                <a:lnTo>
                  <a:pt x="92" y="40"/>
                </a:lnTo>
                <a:lnTo>
                  <a:pt x="97" y="46"/>
                </a:lnTo>
                <a:lnTo>
                  <a:pt x="101" y="53"/>
                </a:lnTo>
                <a:lnTo>
                  <a:pt x="102" y="59"/>
                </a:lnTo>
                <a:lnTo>
                  <a:pt x="102" y="66"/>
                </a:lnTo>
                <a:lnTo>
                  <a:pt x="101" y="73"/>
                </a:lnTo>
                <a:lnTo>
                  <a:pt x="98" y="80"/>
                </a:lnTo>
                <a:lnTo>
                  <a:pt x="96" y="87"/>
                </a:lnTo>
                <a:lnTo>
                  <a:pt x="91" y="95"/>
                </a:lnTo>
                <a:lnTo>
                  <a:pt x="87" y="102"/>
                </a:lnTo>
                <a:lnTo>
                  <a:pt x="82" y="109"/>
                </a:lnTo>
                <a:lnTo>
                  <a:pt x="76" y="116"/>
                </a:lnTo>
                <a:lnTo>
                  <a:pt x="72" y="12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1" name="Freeform 266"/>
          <p:cNvSpPr>
            <a:spLocks/>
          </p:cNvSpPr>
          <p:nvPr/>
        </p:nvSpPr>
        <p:spPr bwMode="auto">
          <a:xfrm>
            <a:off x="4027488" y="3938588"/>
            <a:ext cx="50800" cy="65087"/>
          </a:xfrm>
          <a:custGeom>
            <a:avLst/>
            <a:gdLst>
              <a:gd name="T0" fmla="*/ 2147483647 w 95"/>
              <a:gd name="T1" fmla="*/ 0 h 123"/>
              <a:gd name="T2" fmla="*/ 2147483647 w 95"/>
              <a:gd name="T3" fmla="*/ 889041325 h 123"/>
              <a:gd name="T4" fmla="*/ 2140572968 w 95"/>
              <a:gd name="T5" fmla="*/ 1926210078 h 123"/>
              <a:gd name="T6" fmla="*/ 1681919554 w 95"/>
              <a:gd name="T7" fmla="*/ 2147483647 h 123"/>
              <a:gd name="T8" fmla="*/ 1070286484 w 95"/>
              <a:gd name="T9" fmla="*/ 2147483647 h 123"/>
              <a:gd name="T10" fmla="*/ 764612724 w 95"/>
              <a:gd name="T11" fmla="*/ 2147483647 h 123"/>
              <a:gd name="T12" fmla="*/ 458653415 w 95"/>
              <a:gd name="T13" fmla="*/ 2147483647 h 123"/>
              <a:gd name="T14" fmla="*/ 152979655 w 95"/>
              <a:gd name="T15" fmla="*/ 2147483647 h 123"/>
              <a:gd name="T16" fmla="*/ 0 w 95"/>
              <a:gd name="T17" fmla="*/ 2147483647 h 123"/>
              <a:gd name="T18" fmla="*/ 152979655 w 95"/>
              <a:gd name="T19" fmla="*/ 2147483647 h 123"/>
              <a:gd name="T20" fmla="*/ 458653415 w 95"/>
              <a:gd name="T21" fmla="*/ 2147483647 h 123"/>
              <a:gd name="T22" fmla="*/ 764612724 w 95"/>
              <a:gd name="T23" fmla="*/ 2147483647 h 123"/>
              <a:gd name="T24" fmla="*/ 1376245794 w 95"/>
              <a:gd name="T25" fmla="*/ 2147483647 h 123"/>
              <a:gd name="T26" fmla="*/ 2147483647 w 95"/>
              <a:gd name="T27" fmla="*/ 2147483647 h 123"/>
              <a:gd name="T28" fmla="*/ 2147483647 w 95"/>
              <a:gd name="T29" fmla="*/ 2147483647 h 123"/>
              <a:gd name="T30" fmla="*/ 2147483647 w 95"/>
              <a:gd name="T31" fmla="*/ 2147483647 h 123"/>
              <a:gd name="T32" fmla="*/ 2147483647 w 95"/>
              <a:gd name="T33" fmla="*/ 2147483647 h 123"/>
              <a:gd name="T34" fmla="*/ 2147483647 w 95"/>
              <a:gd name="T35" fmla="*/ 2147483647 h 123"/>
              <a:gd name="T36" fmla="*/ 2147483647 w 95"/>
              <a:gd name="T37" fmla="*/ 2147483647 h 123"/>
              <a:gd name="T38" fmla="*/ 2147483647 w 95"/>
              <a:gd name="T39" fmla="*/ 2147483647 h 123"/>
              <a:gd name="T40" fmla="*/ 2147483647 w 95"/>
              <a:gd name="T41" fmla="*/ 2147483647 h 123"/>
              <a:gd name="T42" fmla="*/ 2147483647 w 95"/>
              <a:gd name="T43" fmla="*/ 2147483647 h 123"/>
              <a:gd name="T44" fmla="*/ 2147483647 w 95"/>
              <a:gd name="T45" fmla="*/ 2147483647 h 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5" h="123">
                <a:moveTo>
                  <a:pt x="23" y="0"/>
                </a:moveTo>
                <a:lnTo>
                  <a:pt x="19" y="6"/>
                </a:lnTo>
                <a:lnTo>
                  <a:pt x="14" y="13"/>
                </a:lnTo>
                <a:lnTo>
                  <a:pt x="11" y="20"/>
                </a:lnTo>
                <a:lnTo>
                  <a:pt x="7" y="28"/>
                </a:lnTo>
                <a:lnTo>
                  <a:pt x="5" y="35"/>
                </a:lnTo>
                <a:lnTo>
                  <a:pt x="3" y="42"/>
                </a:lnTo>
                <a:lnTo>
                  <a:pt x="1" y="49"/>
                </a:lnTo>
                <a:lnTo>
                  <a:pt x="0" y="56"/>
                </a:lnTo>
                <a:lnTo>
                  <a:pt x="1" y="63"/>
                </a:lnTo>
                <a:lnTo>
                  <a:pt x="3" y="69"/>
                </a:lnTo>
                <a:lnTo>
                  <a:pt x="5" y="74"/>
                </a:lnTo>
                <a:lnTo>
                  <a:pt x="9" y="81"/>
                </a:lnTo>
                <a:lnTo>
                  <a:pt x="15" y="87"/>
                </a:lnTo>
                <a:lnTo>
                  <a:pt x="21" y="93"/>
                </a:lnTo>
                <a:lnTo>
                  <a:pt x="28" y="99"/>
                </a:lnTo>
                <a:lnTo>
                  <a:pt x="36" y="103"/>
                </a:lnTo>
                <a:lnTo>
                  <a:pt x="45" y="108"/>
                </a:lnTo>
                <a:lnTo>
                  <a:pt x="53" y="111"/>
                </a:lnTo>
                <a:lnTo>
                  <a:pt x="64" y="115"/>
                </a:lnTo>
                <a:lnTo>
                  <a:pt x="74" y="118"/>
                </a:lnTo>
                <a:lnTo>
                  <a:pt x="84" y="121"/>
                </a:lnTo>
                <a:lnTo>
                  <a:pt x="95" y="12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2" name="Line 267"/>
          <p:cNvSpPr>
            <a:spLocks noChangeShapeType="1"/>
          </p:cNvSpPr>
          <p:nvPr/>
        </p:nvSpPr>
        <p:spPr bwMode="auto">
          <a:xfrm>
            <a:off x="4029075" y="3941763"/>
            <a:ext cx="14288" cy="698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3" name="Freeform 268"/>
          <p:cNvSpPr>
            <a:spLocks/>
          </p:cNvSpPr>
          <p:nvPr/>
        </p:nvSpPr>
        <p:spPr bwMode="auto">
          <a:xfrm>
            <a:off x="5654675" y="2838450"/>
            <a:ext cx="36513" cy="204788"/>
          </a:xfrm>
          <a:custGeom>
            <a:avLst/>
            <a:gdLst>
              <a:gd name="T0" fmla="*/ 2147483647 w 68"/>
              <a:gd name="T1" fmla="*/ 2147483647 h 386"/>
              <a:gd name="T2" fmla="*/ 0 w 68"/>
              <a:gd name="T3" fmla="*/ 0 h 386"/>
              <a:gd name="T4" fmla="*/ 2147483647 w 68"/>
              <a:gd name="T5" fmla="*/ 0 h 386"/>
              <a:gd name="T6" fmla="*/ 2147483647 w 68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6">
                <a:moveTo>
                  <a:pt x="34" y="386"/>
                </a:moveTo>
                <a:lnTo>
                  <a:pt x="0" y="0"/>
                </a:lnTo>
                <a:lnTo>
                  <a:pt x="68" y="0"/>
                </a:lnTo>
                <a:lnTo>
                  <a:pt x="34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4" name="Line 269"/>
          <p:cNvSpPr>
            <a:spLocks noChangeShapeType="1"/>
          </p:cNvSpPr>
          <p:nvPr/>
        </p:nvSpPr>
        <p:spPr bwMode="auto">
          <a:xfrm flipH="1" flipV="1">
            <a:off x="5654675" y="2838450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5" name="Line 270"/>
          <p:cNvSpPr>
            <a:spLocks noChangeShapeType="1"/>
          </p:cNvSpPr>
          <p:nvPr/>
        </p:nvSpPr>
        <p:spPr bwMode="auto">
          <a:xfrm flipV="1">
            <a:off x="5672138" y="2838450"/>
            <a:ext cx="19050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6" name="Line 271"/>
          <p:cNvSpPr>
            <a:spLocks noChangeShapeType="1"/>
          </p:cNvSpPr>
          <p:nvPr/>
        </p:nvSpPr>
        <p:spPr bwMode="auto">
          <a:xfrm>
            <a:off x="5654675" y="2838450"/>
            <a:ext cx="365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7" name="Line 272"/>
          <p:cNvSpPr>
            <a:spLocks noChangeShapeType="1"/>
          </p:cNvSpPr>
          <p:nvPr/>
        </p:nvSpPr>
        <p:spPr bwMode="auto">
          <a:xfrm flipV="1">
            <a:off x="5672138" y="276701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8" name="Line 273"/>
          <p:cNvSpPr>
            <a:spLocks noChangeShapeType="1"/>
          </p:cNvSpPr>
          <p:nvPr/>
        </p:nvSpPr>
        <p:spPr bwMode="auto">
          <a:xfrm>
            <a:off x="5094288" y="3481388"/>
            <a:ext cx="0" cy="2968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9" name="Freeform 274"/>
          <p:cNvSpPr>
            <a:spLocks/>
          </p:cNvSpPr>
          <p:nvPr/>
        </p:nvSpPr>
        <p:spPr bwMode="auto">
          <a:xfrm>
            <a:off x="5554663" y="3086100"/>
            <a:ext cx="249237" cy="660400"/>
          </a:xfrm>
          <a:custGeom>
            <a:avLst/>
            <a:gdLst>
              <a:gd name="T0" fmla="*/ 2147483647 w 469"/>
              <a:gd name="T1" fmla="*/ 0 h 1248"/>
              <a:gd name="T2" fmla="*/ 2147483647 w 469"/>
              <a:gd name="T3" fmla="*/ 2147483647 h 1248"/>
              <a:gd name="T4" fmla="*/ 2147483647 w 469"/>
              <a:gd name="T5" fmla="*/ 2147483647 h 1248"/>
              <a:gd name="T6" fmla="*/ 2147483647 w 469"/>
              <a:gd name="T7" fmla="*/ 2147483647 h 1248"/>
              <a:gd name="T8" fmla="*/ 0 w 469"/>
              <a:gd name="T9" fmla="*/ 2147483647 h 1248"/>
              <a:gd name="T10" fmla="*/ 0 w 469"/>
              <a:gd name="T11" fmla="*/ 0 h 1248"/>
              <a:gd name="T12" fmla="*/ 2147483647 w 469"/>
              <a:gd name="T13" fmla="*/ 0 h 1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1248">
                <a:moveTo>
                  <a:pt x="469" y="0"/>
                </a:moveTo>
                <a:lnTo>
                  <a:pt x="469" y="1119"/>
                </a:lnTo>
                <a:lnTo>
                  <a:pt x="382" y="1248"/>
                </a:lnTo>
                <a:lnTo>
                  <a:pt x="86" y="1248"/>
                </a:lnTo>
                <a:lnTo>
                  <a:pt x="0" y="1119"/>
                </a:lnTo>
                <a:lnTo>
                  <a:pt x="0" y="0"/>
                </a:lnTo>
                <a:lnTo>
                  <a:pt x="469" y="0"/>
                </a:lnTo>
                <a:close/>
              </a:path>
            </a:pathLst>
          </a:custGeom>
          <a:solidFill>
            <a:srgbClr val="D5BB2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0" name="Line 275"/>
          <p:cNvSpPr>
            <a:spLocks noChangeShapeType="1"/>
          </p:cNvSpPr>
          <p:nvPr/>
        </p:nvSpPr>
        <p:spPr bwMode="auto">
          <a:xfrm flipH="1" flipV="1">
            <a:off x="5554663" y="3678238"/>
            <a:ext cx="46037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1" name="Line 276"/>
          <p:cNvSpPr>
            <a:spLocks noChangeShapeType="1"/>
          </p:cNvSpPr>
          <p:nvPr/>
        </p:nvSpPr>
        <p:spPr bwMode="auto">
          <a:xfrm flipV="1">
            <a:off x="5757863" y="3678238"/>
            <a:ext cx="46037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2" name="Line 277"/>
          <p:cNvSpPr>
            <a:spLocks noChangeShapeType="1"/>
          </p:cNvSpPr>
          <p:nvPr/>
        </p:nvSpPr>
        <p:spPr bwMode="auto">
          <a:xfrm flipH="1">
            <a:off x="5599113" y="3746500"/>
            <a:ext cx="1587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3" name="Line 278"/>
          <p:cNvSpPr>
            <a:spLocks noChangeShapeType="1"/>
          </p:cNvSpPr>
          <p:nvPr/>
        </p:nvSpPr>
        <p:spPr bwMode="auto">
          <a:xfrm flipV="1">
            <a:off x="5554663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4" name="Line 279"/>
          <p:cNvSpPr>
            <a:spLocks noChangeShapeType="1"/>
          </p:cNvSpPr>
          <p:nvPr/>
        </p:nvSpPr>
        <p:spPr bwMode="auto">
          <a:xfrm>
            <a:off x="5554663" y="3086100"/>
            <a:ext cx="2492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5" name="Line 280"/>
          <p:cNvSpPr>
            <a:spLocks noChangeShapeType="1"/>
          </p:cNvSpPr>
          <p:nvPr/>
        </p:nvSpPr>
        <p:spPr bwMode="auto">
          <a:xfrm>
            <a:off x="5803900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6" name="Freeform 281"/>
          <p:cNvSpPr>
            <a:spLocks/>
          </p:cNvSpPr>
          <p:nvPr/>
        </p:nvSpPr>
        <p:spPr bwMode="auto">
          <a:xfrm>
            <a:off x="5946775" y="3086100"/>
            <a:ext cx="249238" cy="660400"/>
          </a:xfrm>
          <a:custGeom>
            <a:avLst/>
            <a:gdLst>
              <a:gd name="T0" fmla="*/ 0 w 470"/>
              <a:gd name="T1" fmla="*/ 2147483647 h 1247"/>
              <a:gd name="T2" fmla="*/ 0 w 470"/>
              <a:gd name="T3" fmla="*/ 0 h 1247"/>
              <a:gd name="T4" fmla="*/ 2147483647 w 470"/>
              <a:gd name="T5" fmla="*/ 0 h 1247"/>
              <a:gd name="T6" fmla="*/ 2147483647 w 470"/>
              <a:gd name="T7" fmla="*/ 2147483647 h 1247"/>
              <a:gd name="T8" fmla="*/ 2147483647 w 470"/>
              <a:gd name="T9" fmla="*/ 2147483647 h 1247"/>
              <a:gd name="T10" fmla="*/ 2147483647 w 470"/>
              <a:gd name="T11" fmla="*/ 2147483647 h 1247"/>
              <a:gd name="T12" fmla="*/ 0 w 470"/>
              <a:gd name="T13" fmla="*/ 2147483647 h 12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0" h="1247">
                <a:moveTo>
                  <a:pt x="0" y="1118"/>
                </a:moveTo>
                <a:lnTo>
                  <a:pt x="0" y="0"/>
                </a:lnTo>
                <a:lnTo>
                  <a:pt x="470" y="0"/>
                </a:lnTo>
                <a:lnTo>
                  <a:pt x="470" y="1118"/>
                </a:lnTo>
                <a:lnTo>
                  <a:pt x="382" y="1247"/>
                </a:lnTo>
                <a:lnTo>
                  <a:pt x="86" y="1247"/>
                </a:lnTo>
                <a:lnTo>
                  <a:pt x="0" y="1118"/>
                </a:lnTo>
                <a:close/>
              </a:path>
            </a:pathLst>
          </a:custGeom>
          <a:solidFill>
            <a:srgbClr val="D5BB2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7" name="Line 282"/>
          <p:cNvSpPr>
            <a:spLocks noChangeShapeType="1"/>
          </p:cNvSpPr>
          <p:nvPr/>
        </p:nvSpPr>
        <p:spPr bwMode="auto">
          <a:xfrm flipH="1" flipV="1">
            <a:off x="5946775" y="3678238"/>
            <a:ext cx="4603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8" name="Line 283"/>
          <p:cNvSpPr>
            <a:spLocks noChangeShapeType="1"/>
          </p:cNvSpPr>
          <p:nvPr/>
        </p:nvSpPr>
        <p:spPr bwMode="auto">
          <a:xfrm flipV="1">
            <a:off x="6148388" y="3678238"/>
            <a:ext cx="47625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9" name="Line 284"/>
          <p:cNvSpPr>
            <a:spLocks noChangeShapeType="1"/>
          </p:cNvSpPr>
          <p:nvPr/>
        </p:nvSpPr>
        <p:spPr bwMode="auto">
          <a:xfrm flipH="1">
            <a:off x="5991225" y="3746500"/>
            <a:ext cx="1571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0" name="Line 285"/>
          <p:cNvSpPr>
            <a:spLocks noChangeShapeType="1"/>
          </p:cNvSpPr>
          <p:nvPr/>
        </p:nvSpPr>
        <p:spPr bwMode="auto">
          <a:xfrm flipV="1">
            <a:off x="5946775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1" name="Line 286"/>
          <p:cNvSpPr>
            <a:spLocks noChangeShapeType="1"/>
          </p:cNvSpPr>
          <p:nvPr/>
        </p:nvSpPr>
        <p:spPr bwMode="auto">
          <a:xfrm>
            <a:off x="5946775" y="3086100"/>
            <a:ext cx="2492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2" name="Line 287"/>
          <p:cNvSpPr>
            <a:spLocks noChangeShapeType="1"/>
          </p:cNvSpPr>
          <p:nvPr/>
        </p:nvSpPr>
        <p:spPr bwMode="auto">
          <a:xfrm>
            <a:off x="6196013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3" name="Freeform 288"/>
          <p:cNvSpPr>
            <a:spLocks/>
          </p:cNvSpPr>
          <p:nvPr/>
        </p:nvSpPr>
        <p:spPr bwMode="auto">
          <a:xfrm>
            <a:off x="6327775" y="3086100"/>
            <a:ext cx="249238" cy="660400"/>
          </a:xfrm>
          <a:custGeom>
            <a:avLst/>
            <a:gdLst>
              <a:gd name="T0" fmla="*/ 2147483647 w 470"/>
              <a:gd name="T1" fmla="*/ 0 h 1247"/>
              <a:gd name="T2" fmla="*/ 2147483647 w 470"/>
              <a:gd name="T3" fmla="*/ 2147483647 h 1247"/>
              <a:gd name="T4" fmla="*/ 2147483647 w 470"/>
              <a:gd name="T5" fmla="*/ 2147483647 h 1247"/>
              <a:gd name="T6" fmla="*/ 2147483647 w 470"/>
              <a:gd name="T7" fmla="*/ 2147483647 h 1247"/>
              <a:gd name="T8" fmla="*/ 0 w 470"/>
              <a:gd name="T9" fmla="*/ 2147483647 h 1247"/>
              <a:gd name="T10" fmla="*/ 0 w 470"/>
              <a:gd name="T11" fmla="*/ 0 h 1247"/>
              <a:gd name="T12" fmla="*/ 2147483647 w 470"/>
              <a:gd name="T13" fmla="*/ 0 h 12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0" h="1247">
                <a:moveTo>
                  <a:pt x="470" y="0"/>
                </a:moveTo>
                <a:lnTo>
                  <a:pt x="470" y="1118"/>
                </a:lnTo>
                <a:lnTo>
                  <a:pt x="382" y="1247"/>
                </a:lnTo>
                <a:lnTo>
                  <a:pt x="86" y="1247"/>
                </a:lnTo>
                <a:lnTo>
                  <a:pt x="0" y="1118"/>
                </a:lnTo>
                <a:lnTo>
                  <a:pt x="0" y="0"/>
                </a:lnTo>
                <a:lnTo>
                  <a:pt x="470" y="0"/>
                </a:lnTo>
                <a:close/>
              </a:path>
            </a:pathLst>
          </a:custGeom>
          <a:solidFill>
            <a:srgbClr val="D5BB2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4" name="Line 289"/>
          <p:cNvSpPr>
            <a:spLocks noChangeShapeType="1"/>
          </p:cNvSpPr>
          <p:nvPr/>
        </p:nvSpPr>
        <p:spPr bwMode="auto">
          <a:xfrm flipH="1" flipV="1">
            <a:off x="6327775" y="3678238"/>
            <a:ext cx="4603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5" name="Line 290"/>
          <p:cNvSpPr>
            <a:spLocks noChangeShapeType="1"/>
          </p:cNvSpPr>
          <p:nvPr/>
        </p:nvSpPr>
        <p:spPr bwMode="auto">
          <a:xfrm flipV="1">
            <a:off x="6529388" y="3678238"/>
            <a:ext cx="47625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6" name="Line 291"/>
          <p:cNvSpPr>
            <a:spLocks noChangeShapeType="1"/>
          </p:cNvSpPr>
          <p:nvPr/>
        </p:nvSpPr>
        <p:spPr bwMode="auto">
          <a:xfrm flipH="1">
            <a:off x="6372225" y="3746500"/>
            <a:ext cx="1571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7" name="Line 292"/>
          <p:cNvSpPr>
            <a:spLocks noChangeShapeType="1"/>
          </p:cNvSpPr>
          <p:nvPr/>
        </p:nvSpPr>
        <p:spPr bwMode="auto">
          <a:xfrm flipV="1">
            <a:off x="6327775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8" name="Line 293"/>
          <p:cNvSpPr>
            <a:spLocks noChangeShapeType="1"/>
          </p:cNvSpPr>
          <p:nvPr/>
        </p:nvSpPr>
        <p:spPr bwMode="auto">
          <a:xfrm>
            <a:off x="6327775" y="3086100"/>
            <a:ext cx="2492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9" name="Line 294"/>
          <p:cNvSpPr>
            <a:spLocks noChangeShapeType="1"/>
          </p:cNvSpPr>
          <p:nvPr/>
        </p:nvSpPr>
        <p:spPr bwMode="auto">
          <a:xfrm>
            <a:off x="6577013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0" name="Freeform 295"/>
          <p:cNvSpPr>
            <a:spLocks/>
          </p:cNvSpPr>
          <p:nvPr/>
        </p:nvSpPr>
        <p:spPr bwMode="auto">
          <a:xfrm>
            <a:off x="6711950" y="3092450"/>
            <a:ext cx="249238" cy="660400"/>
          </a:xfrm>
          <a:custGeom>
            <a:avLst/>
            <a:gdLst>
              <a:gd name="T0" fmla="*/ 2147483647 w 470"/>
              <a:gd name="T1" fmla="*/ 0 h 1249"/>
              <a:gd name="T2" fmla="*/ 2147483647 w 470"/>
              <a:gd name="T3" fmla="*/ 2147483647 h 1249"/>
              <a:gd name="T4" fmla="*/ 2147483647 w 470"/>
              <a:gd name="T5" fmla="*/ 2147483647 h 1249"/>
              <a:gd name="T6" fmla="*/ 2147483647 w 470"/>
              <a:gd name="T7" fmla="*/ 2147483647 h 1249"/>
              <a:gd name="T8" fmla="*/ 0 w 470"/>
              <a:gd name="T9" fmla="*/ 2147483647 h 1249"/>
              <a:gd name="T10" fmla="*/ 0 w 470"/>
              <a:gd name="T11" fmla="*/ 0 h 1249"/>
              <a:gd name="T12" fmla="*/ 2147483647 w 470"/>
              <a:gd name="T13" fmla="*/ 0 h 12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0" h="1249">
                <a:moveTo>
                  <a:pt x="470" y="0"/>
                </a:moveTo>
                <a:lnTo>
                  <a:pt x="470" y="1120"/>
                </a:lnTo>
                <a:lnTo>
                  <a:pt x="382" y="1249"/>
                </a:lnTo>
                <a:lnTo>
                  <a:pt x="86" y="1249"/>
                </a:lnTo>
                <a:lnTo>
                  <a:pt x="0" y="1120"/>
                </a:lnTo>
                <a:lnTo>
                  <a:pt x="0" y="0"/>
                </a:lnTo>
                <a:lnTo>
                  <a:pt x="470" y="0"/>
                </a:lnTo>
                <a:close/>
              </a:path>
            </a:pathLst>
          </a:custGeom>
          <a:solidFill>
            <a:srgbClr val="D5BB2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1" name="Line 296"/>
          <p:cNvSpPr>
            <a:spLocks noChangeShapeType="1"/>
          </p:cNvSpPr>
          <p:nvPr/>
        </p:nvSpPr>
        <p:spPr bwMode="auto">
          <a:xfrm flipH="1" flipV="1">
            <a:off x="6711950" y="3684588"/>
            <a:ext cx="4603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2" name="Line 297"/>
          <p:cNvSpPr>
            <a:spLocks noChangeShapeType="1"/>
          </p:cNvSpPr>
          <p:nvPr/>
        </p:nvSpPr>
        <p:spPr bwMode="auto">
          <a:xfrm flipV="1">
            <a:off x="6915150" y="3684588"/>
            <a:ext cx="4603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3" name="Line 298"/>
          <p:cNvSpPr>
            <a:spLocks noChangeShapeType="1"/>
          </p:cNvSpPr>
          <p:nvPr/>
        </p:nvSpPr>
        <p:spPr bwMode="auto">
          <a:xfrm flipH="1">
            <a:off x="6756400" y="3752850"/>
            <a:ext cx="1587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4" name="Line 299"/>
          <p:cNvSpPr>
            <a:spLocks noChangeShapeType="1"/>
          </p:cNvSpPr>
          <p:nvPr/>
        </p:nvSpPr>
        <p:spPr bwMode="auto">
          <a:xfrm flipV="1">
            <a:off x="6711950" y="309245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5" name="Line 300"/>
          <p:cNvSpPr>
            <a:spLocks noChangeShapeType="1"/>
          </p:cNvSpPr>
          <p:nvPr/>
        </p:nvSpPr>
        <p:spPr bwMode="auto">
          <a:xfrm>
            <a:off x="6711950" y="3092450"/>
            <a:ext cx="2492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6" name="Line 301"/>
          <p:cNvSpPr>
            <a:spLocks noChangeShapeType="1"/>
          </p:cNvSpPr>
          <p:nvPr/>
        </p:nvSpPr>
        <p:spPr bwMode="auto">
          <a:xfrm>
            <a:off x="6961188" y="309245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7" name="Line 302"/>
          <p:cNvSpPr>
            <a:spLocks noChangeShapeType="1"/>
          </p:cNvSpPr>
          <p:nvPr/>
        </p:nvSpPr>
        <p:spPr bwMode="auto">
          <a:xfrm flipH="1">
            <a:off x="4794250" y="4198938"/>
            <a:ext cx="6175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8" name="Line 303"/>
          <p:cNvSpPr>
            <a:spLocks noChangeShapeType="1"/>
          </p:cNvSpPr>
          <p:nvPr/>
        </p:nvSpPr>
        <p:spPr bwMode="auto">
          <a:xfrm flipV="1">
            <a:off x="5094288" y="2767013"/>
            <a:ext cx="0" cy="7143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9" name="Line 304"/>
          <p:cNvSpPr>
            <a:spLocks noChangeShapeType="1"/>
          </p:cNvSpPr>
          <p:nvPr/>
        </p:nvSpPr>
        <p:spPr bwMode="auto">
          <a:xfrm flipV="1">
            <a:off x="5094288" y="2838450"/>
            <a:ext cx="0" cy="128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0" name="Line 305"/>
          <p:cNvSpPr>
            <a:spLocks noChangeShapeType="1"/>
          </p:cNvSpPr>
          <p:nvPr/>
        </p:nvSpPr>
        <p:spPr bwMode="auto">
          <a:xfrm flipH="1">
            <a:off x="5094288" y="2767013"/>
            <a:ext cx="5778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1" name="Freeform 306"/>
          <p:cNvSpPr>
            <a:spLocks/>
          </p:cNvSpPr>
          <p:nvPr/>
        </p:nvSpPr>
        <p:spPr bwMode="auto">
          <a:xfrm>
            <a:off x="5664200" y="3816350"/>
            <a:ext cx="34925" cy="203200"/>
          </a:xfrm>
          <a:custGeom>
            <a:avLst/>
            <a:gdLst>
              <a:gd name="T0" fmla="*/ 2147483647 w 68"/>
              <a:gd name="T1" fmla="*/ 2147483647 h 386"/>
              <a:gd name="T2" fmla="*/ 0 w 68"/>
              <a:gd name="T3" fmla="*/ 0 h 386"/>
              <a:gd name="T4" fmla="*/ 2147483647 w 68"/>
              <a:gd name="T5" fmla="*/ 0 h 386"/>
              <a:gd name="T6" fmla="*/ 2147483647 w 68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6">
                <a:moveTo>
                  <a:pt x="33" y="386"/>
                </a:moveTo>
                <a:lnTo>
                  <a:pt x="0" y="0"/>
                </a:lnTo>
                <a:lnTo>
                  <a:pt x="68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2" name="Line 307"/>
          <p:cNvSpPr>
            <a:spLocks noChangeShapeType="1"/>
          </p:cNvSpPr>
          <p:nvPr/>
        </p:nvSpPr>
        <p:spPr bwMode="auto">
          <a:xfrm flipH="1" flipV="1">
            <a:off x="5664200" y="3816350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3" name="Line 308"/>
          <p:cNvSpPr>
            <a:spLocks noChangeShapeType="1"/>
          </p:cNvSpPr>
          <p:nvPr/>
        </p:nvSpPr>
        <p:spPr bwMode="auto">
          <a:xfrm flipV="1">
            <a:off x="5681663" y="3816350"/>
            <a:ext cx="17462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4" name="Line 309"/>
          <p:cNvSpPr>
            <a:spLocks noChangeShapeType="1"/>
          </p:cNvSpPr>
          <p:nvPr/>
        </p:nvSpPr>
        <p:spPr bwMode="auto">
          <a:xfrm>
            <a:off x="5664200" y="3816350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5" name="Line 310"/>
          <p:cNvSpPr>
            <a:spLocks noChangeShapeType="1"/>
          </p:cNvSpPr>
          <p:nvPr/>
        </p:nvSpPr>
        <p:spPr bwMode="auto">
          <a:xfrm flipV="1">
            <a:off x="5681663" y="3743325"/>
            <a:ext cx="0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6" name="Freeform 311"/>
          <p:cNvSpPr>
            <a:spLocks/>
          </p:cNvSpPr>
          <p:nvPr/>
        </p:nvSpPr>
        <p:spPr bwMode="auto">
          <a:xfrm>
            <a:off x="6051550" y="3822700"/>
            <a:ext cx="34925" cy="203200"/>
          </a:xfrm>
          <a:custGeom>
            <a:avLst/>
            <a:gdLst>
              <a:gd name="T0" fmla="*/ 2147483647 w 67"/>
              <a:gd name="T1" fmla="*/ 2147483647 h 385"/>
              <a:gd name="T2" fmla="*/ 0 w 67"/>
              <a:gd name="T3" fmla="*/ 0 h 385"/>
              <a:gd name="T4" fmla="*/ 2147483647 w 67"/>
              <a:gd name="T5" fmla="*/ 0 h 385"/>
              <a:gd name="T6" fmla="*/ 2147483647 w 67"/>
              <a:gd name="T7" fmla="*/ 2147483647 h 3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5">
                <a:moveTo>
                  <a:pt x="33" y="385"/>
                </a:moveTo>
                <a:lnTo>
                  <a:pt x="0" y="0"/>
                </a:lnTo>
                <a:lnTo>
                  <a:pt x="67" y="0"/>
                </a:lnTo>
                <a:lnTo>
                  <a:pt x="33" y="3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7" name="Line 312"/>
          <p:cNvSpPr>
            <a:spLocks noChangeShapeType="1"/>
          </p:cNvSpPr>
          <p:nvPr/>
        </p:nvSpPr>
        <p:spPr bwMode="auto">
          <a:xfrm flipH="1" flipV="1">
            <a:off x="6051550" y="3822700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8" name="Line 313"/>
          <p:cNvSpPr>
            <a:spLocks noChangeShapeType="1"/>
          </p:cNvSpPr>
          <p:nvPr/>
        </p:nvSpPr>
        <p:spPr bwMode="auto">
          <a:xfrm flipV="1">
            <a:off x="6069013" y="3822700"/>
            <a:ext cx="17462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9" name="Line 314"/>
          <p:cNvSpPr>
            <a:spLocks noChangeShapeType="1"/>
          </p:cNvSpPr>
          <p:nvPr/>
        </p:nvSpPr>
        <p:spPr bwMode="auto">
          <a:xfrm>
            <a:off x="6051550" y="3822700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0" name="Line 315"/>
          <p:cNvSpPr>
            <a:spLocks noChangeShapeType="1"/>
          </p:cNvSpPr>
          <p:nvPr/>
        </p:nvSpPr>
        <p:spPr bwMode="auto">
          <a:xfrm flipV="1">
            <a:off x="6069013" y="37512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1" name="Freeform 316"/>
          <p:cNvSpPr>
            <a:spLocks/>
          </p:cNvSpPr>
          <p:nvPr/>
        </p:nvSpPr>
        <p:spPr bwMode="auto">
          <a:xfrm>
            <a:off x="6445250" y="3822700"/>
            <a:ext cx="34925" cy="203200"/>
          </a:xfrm>
          <a:custGeom>
            <a:avLst/>
            <a:gdLst>
              <a:gd name="T0" fmla="*/ 2147483647 w 67"/>
              <a:gd name="T1" fmla="*/ 2147483647 h 385"/>
              <a:gd name="T2" fmla="*/ 0 w 67"/>
              <a:gd name="T3" fmla="*/ 0 h 385"/>
              <a:gd name="T4" fmla="*/ 2147483647 w 67"/>
              <a:gd name="T5" fmla="*/ 0 h 385"/>
              <a:gd name="T6" fmla="*/ 2147483647 w 67"/>
              <a:gd name="T7" fmla="*/ 2147483647 h 3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5">
                <a:moveTo>
                  <a:pt x="33" y="385"/>
                </a:moveTo>
                <a:lnTo>
                  <a:pt x="0" y="0"/>
                </a:lnTo>
                <a:lnTo>
                  <a:pt x="67" y="0"/>
                </a:lnTo>
                <a:lnTo>
                  <a:pt x="33" y="3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2" name="Line 317"/>
          <p:cNvSpPr>
            <a:spLocks noChangeShapeType="1"/>
          </p:cNvSpPr>
          <p:nvPr/>
        </p:nvSpPr>
        <p:spPr bwMode="auto">
          <a:xfrm flipH="1" flipV="1">
            <a:off x="6445250" y="3822700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3" name="Line 318"/>
          <p:cNvSpPr>
            <a:spLocks noChangeShapeType="1"/>
          </p:cNvSpPr>
          <p:nvPr/>
        </p:nvSpPr>
        <p:spPr bwMode="auto">
          <a:xfrm flipV="1">
            <a:off x="6462713" y="3822700"/>
            <a:ext cx="17462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4" name="Line 319"/>
          <p:cNvSpPr>
            <a:spLocks noChangeShapeType="1"/>
          </p:cNvSpPr>
          <p:nvPr/>
        </p:nvSpPr>
        <p:spPr bwMode="auto">
          <a:xfrm>
            <a:off x="6445250" y="3822700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5" name="Line 320"/>
          <p:cNvSpPr>
            <a:spLocks noChangeShapeType="1"/>
          </p:cNvSpPr>
          <p:nvPr/>
        </p:nvSpPr>
        <p:spPr bwMode="auto">
          <a:xfrm flipV="1">
            <a:off x="6462713" y="37512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6" name="Freeform 321"/>
          <p:cNvSpPr>
            <a:spLocks/>
          </p:cNvSpPr>
          <p:nvPr/>
        </p:nvSpPr>
        <p:spPr bwMode="auto">
          <a:xfrm>
            <a:off x="6813550" y="3822700"/>
            <a:ext cx="36513" cy="203200"/>
          </a:xfrm>
          <a:custGeom>
            <a:avLst/>
            <a:gdLst>
              <a:gd name="T0" fmla="*/ 2147483647 w 68"/>
              <a:gd name="T1" fmla="*/ 2147483647 h 385"/>
              <a:gd name="T2" fmla="*/ 0 w 68"/>
              <a:gd name="T3" fmla="*/ 0 h 385"/>
              <a:gd name="T4" fmla="*/ 2147483647 w 68"/>
              <a:gd name="T5" fmla="*/ 0 h 385"/>
              <a:gd name="T6" fmla="*/ 2147483647 w 68"/>
              <a:gd name="T7" fmla="*/ 2147483647 h 3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5">
                <a:moveTo>
                  <a:pt x="33" y="385"/>
                </a:moveTo>
                <a:lnTo>
                  <a:pt x="0" y="0"/>
                </a:lnTo>
                <a:lnTo>
                  <a:pt x="68" y="0"/>
                </a:lnTo>
                <a:lnTo>
                  <a:pt x="33" y="3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7" name="Line 322"/>
          <p:cNvSpPr>
            <a:spLocks noChangeShapeType="1"/>
          </p:cNvSpPr>
          <p:nvPr/>
        </p:nvSpPr>
        <p:spPr bwMode="auto">
          <a:xfrm flipH="1" flipV="1">
            <a:off x="6813550" y="3822700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8" name="Line 323"/>
          <p:cNvSpPr>
            <a:spLocks noChangeShapeType="1"/>
          </p:cNvSpPr>
          <p:nvPr/>
        </p:nvSpPr>
        <p:spPr bwMode="auto">
          <a:xfrm flipV="1">
            <a:off x="6831013" y="3822700"/>
            <a:ext cx="19050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9" name="Line 324"/>
          <p:cNvSpPr>
            <a:spLocks noChangeShapeType="1"/>
          </p:cNvSpPr>
          <p:nvPr/>
        </p:nvSpPr>
        <p:spPr bwMode="auto">
          <a:xfrm>
            <a:off x="6813550" y="3822700"/>
            <a:ext cx="365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0" name="Line 325"/>
          <p:cNvSpPr>
            <a:spLocks noChangeShapeType="1"/>
          </p:cNvSpPr>
          <p:nvPr/>
        </p:nvSpPr>
        <p:spPr bwMode="auto">
          <a:xfrm flipV="1">
            <a:off x="6831013" y="37512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1" name="Line 326"/>
          <p:cNvSpPr>
            <a:spLocks noChangeShapeType="1"/>
          </p:cNvSpPr>
          <p:nvPr/>
        </p:nvSpPr>
        <p:spPr bwMode="auto">
          <a:xfrm>
            <a:off x="5283200" y="5154613"/>
            <a:ext cx="276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2" name="Line 327"/>
          <p:cNvSpPr>
            <a:spLocks noChangeShapeType="1"/>
          </p:cNvSpPr>
          <p:nvPr/>
        </p:nvSpPr>
        <p:spPr bwMode="auto">
          <a:xfrm flipV="1">
            <a:off x="5559425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3" name="Line 328"/>
          <p:cNvSpPr>
            <a:spLocks noChangeShapeType="1"/>
          </p:cNvSpPr>
          <p:nvPr/>
        </p:nvSpPr>
        <p:spPr bwMode="auto">
          <a:xfrm flipH="1">
            <a:off x="5283200" y="4483100"/>
            <a:ext cx="276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4" name="Line 329"/>
          <p:cNvSpPr>
            <a:spLocks noChangeShapeType="1"/>
          </p:cNvSpPr>
          <p:nvPr/>
        </p:nvSpPr>
        <p:spPr bwMode="auto">
          <a:xfrm>
            <a:off x="5283200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5" name="Line 330"/>
          <p:cNvSpPr>
            <a:spLocks noChangeShapeType="1"/>
          </p:cNvSpPr>
          <p:nvPr/>
        </p:nvSpPr>
        <p:spPr bwMode="auto">
          <a:xfrm flipV="1">
            <a:off x="5411788" y="4198938"/>
            <a:ext cx="0" cy="777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6" name="Freeform 331"/>
          <p:cNvSpPr>
            <a:spLocks/>
          </p:cNvSpPr>
          <p:nvPr/>
        </p:nvSpPr>
        <p:spPr bwMode="auto">
          <a:xfrm>
            <a:off x="5407025" y="5213350"/>
            <a:ext cx="36513" cy="204788"/>
          </a:xfrm>
          <a:custGeom>
            <a:avLst/>
            <a:gdLst>
              <a:gd name="T0" fmla="*/ 2147483647 w 68"/>
              <a:gd name="T1" fmla="*/ 2147483647 h 388"/>
              <a:gd name="T2" fmla="*/ 0 w 68"/>
              <a:gd name="T3" fmla="*/ 0 h 388"/>
              <a:gd name="T4" fmla="*/ 2147483647 w 68"/>
              <a:gd name="T5" fmla="*/ 0 h 388"/>
              <a:gd name="T6" fmla="*/ 2147483647 w 68"/>
              <a:gd name="T7" fmla="*/ 2147483647 h 3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8">
                <a:moveTo>
                  <a:pt x="35" y="388"/>
                </a:moveTo>
                <a:lnTo>
                  <a:pt x="0" y="0"/>
                </a:lnTo>
                <a:lnTo>
                  <a:pt x="68" y="0"/>
                </a:lnTo>
                <a:lnTo>
                  <a:pt x="35" y="3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7" name="Line 332"/>
          <p:cNvSpPr>
            <a:spLocks noChangeShapeType="1"/>
          </p:cNvSpPr>
          <p:nvPr/>
        </p:nvSpPr>
        <p:spPr bwMode="auto">
          <a:xfrm flipH="1" flipV="1">
            <a:off x="5407025" y="5213350"/>
            <a:ext cx="19050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8" name="Line 333"/>
          <p:cNvSpPr>
            <a:spLocks noChangeShapeType="1"/>
          </p:cNvSpPr>
          <p:nvPr/>
        </p:nvSpPr>
        <p:spPr bwMode="auto">
          <a:xfrm flipV="1">
            <a:off x="5426075" y="5213350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9" name="Line 334"/>
          <p:cNvSpPr>
            <a:spLocks noChangeShapeType="1"/>
          </p:cNvSpPr>
          <p:nvPr/>
        </p:nvSpPr>
        <p:spPr bwMode="auto">
          <a:xfrm>
            <a:off x="5407025" y="5213350"/>
            <a:ext cx="365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0" name="Line 335"/>
          <p:cNvSpPr>
            <a:spLocks noChangeShapeType="1"/>
          </p:cNvSpPr>
          <p:nvPr/>
        </p:nvSpPr>
        <p:spPr bwMode="auto">
          <a:xfrm flipV="1">
            <a:off x="5426075" y="5162550"/>
            <a:ext cx="0" cy="50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1" name="Line 336"/>
          <p:cNvSpPr>
            <a:spLocks noChangeShapeType="1"/>
          </p:cNvSpPr>
          <p:nvPr/>
        </p:nvSpPr>
        <p:spPr bwMode="auto">
          <a:xfrm>
            <a:off x="5410200" y="5414963"/>
            <a:ext cx="7826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2" name="Line 337"/>
          <p:cNvSpPr>
            <a:spLocks noChangeShapeType="1"/>
          </p:cNvSpPr>
          <p:nvPr/>
        </p:nvSpPr>
        <p:spPr bwMode="auto">
          <a:xfrm>
            <a:off x="5410200" y="5486400"/>
            <a:ext cx="8001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3" name="Freeform 338"/>
          <p:cNvSpPr>
            <a:spLocks/>
          </p:cNvSpPr>
          <p:nvPr/>
        </p:nvSpPr>
        <p:spPr bwMode="auto">
          <a:xfrm>
            <a:off x="6164263" y="5418138"/>
            <a:ext cx="63500" cy="71437"/>
          </a:xfrm>
          <a:custGeom>
            <a:avLst/>
            <a:gdLst>
              <a:gd name="T0" fmla="*/ 2147483647 w 121"/>
              <a:gd name="T1" fmla="*/ 0 h 135"/>
              <a:gd name="T2" fmla="*/ 2147483647 w 121"/>
              <a:gd name="T3" fmla="*/ 889042461 h 135"/>
              <a:gd name="T4" fmla="*/ 2147483647 w 121"/>
              <a:gd name="T5" fmla="*/ 1629958450 h 135"/>
              <a:gd name="T6" fmla="*/ 2147483647 w 121"/>
              <a:gd name="T7" fmla="*/ 2147483647 h 135"/>
              <a:gd name="T8" fmla="*/ 1734520343 w 121"/>
              <a:gd name="T9" fmla="*/ 2147483647 h 135"/>
              <a:gd name="T10" fmla="*/ 1300752368 w 121"/>
              <a:gd name="T11" fmla="*/ 2147483647 h 135"/>
              <a:gd name="T12" fmla="*/ 722670934 w 121"/>
              <a:gd name="T13" fmla="*/ 2147483647 h 135"/>
              <a:gd name="T14" fmla="*/ 433492459 w 121"/>
              <a:gd name="T15" fmla="*/ 2147483647 h 135"/>
              <a:gd name="T16" fmla="*/ 144589500 w 121"/>
              <a:gd name="T17" fmla="*/ 2147483647 h 135"/>
              <a:gd name="T18" fmla="*/ 0 w 121"/>
              <a:gd name="T19" fmla="*/ 2147483647 h 135"/>
              <a:gd name="T20" fmla="*/ 0 w 121"/>
              <a:gd name="T21" fmla="*/ 2147483647 h 135"/>
              <a:gd name="T22" fmla="*/ 0 w 121"/>
              <a:gd name="T23" fmla="*/ 2147483647 h 135"/>
              <a:gd name="T24" fmla="*/ 144589500 w 121"/>
              <a:gd name="T25" fmla="*/ 2147483647 h 135"/>
              <a:gd name="T26" fmla="*/ 433492459 w 121"/>
              <a:gd name="T27" fmla="*/ 2147483647 h 135"/>
              <a:gd name="T28" fmla="*/ 1011849409 w 121"/>
              <a:gd name="T29" fmla="*/ 2147483647 h 135"/>
              <a:gd name="T30" fmla="*/ 1589930843 w 121"/>
              <a:gd name="T31" fmla="*/ 2147483647 h 135"/>
              <a:gd name="T32" fmla="*/ 2147483647 w 121"/>
              <a:gd name="T33" fmla="*/ 2147483647 h 135"/>
              <a:gd name="T34" fmla="*/ 2147483647 w 121"/>
              <a:gd name="T35" fmla="*/ 2147483647 h 135"/>
              <a:gd name="T36" fmla="*/ 2147483647 w 121"/>
              <a:gd name="T37" fmla="*/ 2147483647 h 135"/>
              <a:gd name="T38" fmla="*/ 2147483647 w 121"/>
              <a:gd name="T39" fmla="*/ 2147483647 h 135"/>
              <a:gd name="T40" fmla="*/ 2147483647 w 121"/>
              <a:gd name="T41" fmla="*/ 2147483647 h 135"/>
              <a:gd name="T42" fmla="*/ 2147483647 w 121"/>
              <a:gd name="T43" fmla="*/ 2147483647 h 135"/>
              <a:gd name="T44" fmla="*/ 2147483647 w 121"/>
              <a:gd name="T45" fmla="*/ 2147483647 h 135"/>
              <a:gd name="T46" fmla="*/ 2147483647 w 121"/>
              <a:gd name="T47" fmla="*/ 2147483647 h 135"/>
              <a:gd name="T48" fmla="*/ 2147483647 w 121"/>
              <a:gd name="T49" fmla="*/ 2147483647 h 135"/>
              <a:gd name="T50" fmla="*/ 2147483647 w 121"/>
              <a:gd name="T51" fmla="*/ 2147483647 h 135"/>
              <a:gd name="T52" fmla="*/ 2147483647 w 121"/>
              <a:gd name="T53" fmla="*/ 2147483647 h 135"/>
              <a:gd name="T54" fmla="*/ 2147483647 w 121"/>
              <a:gd name="T55" fmla="*/ 2147483647 h 135"/>
              <a:gd name="T56" fmla="*/ 2147483647 w 121"/>
              <a:gd name="T57" fmla="*/ 2147483647 h 135"/>
              <a:gd name="T58" fmla="*/ 2147483647 w 121"/>
              <a:gd name="T59" fmla="*/ 2147483647 h 135"/>
              <a:gd name="T60" fmla="*/ 2147483647 w 121"/>
              <a:gd name="T61" fmla="*/ 2147483647 h 135"/>
              <a:gd name="T62" fmla="*/ 2147483647 w 121"/>
              <a:gd name="T63" fmla="*/ 2147483647 h 135"/>
              <a:gd name="T64" fmla="*/ 2147483647 w 121"/>
              <a:gd name="T65" fmla="*/ 2147483647 h 135"/>
              <a:gd name="T66" fmla="*/ 2147483647 w 121"/>
              <a:gd name="T67" fmla="*/ 2147483647 h 135"/>
              <a:gd name="T68" fmla="*/ 2147483647 w 121"/>
              <a:gd name="T69" fmla="*/ 2147483647 h 135"/>
              <a:gd name="T70" fmla="*/ 2147483647 w 121"/>
              <a:gd name="T71" fmla="*/ 2147483647 h 135"/>
              <a:gd name="T72" fmla="*/ 2147483647 w 121"/>
              <a:gd name="T73" fmla="*/ 2147483647 h 135"/>
              <a:gd name="T74" fmla="*/ 2147483647 w 121"/>
              <a:gd name="T75" fmla="*/ 2147483647 h 135"/>
              <a:gd name="T76" fmla="*/ 2147483647 w 121"/>
              <a:gd name="T77" fmla="*/ 2147483647 h 135"/>
              <a:gd name="T78" fmla="*/ 2147483647 w 121"/>
              <a:gd name="T79" fmla="*/ 2147483647 h 135"/>
              <a:gd name="T80" fmla="*/ 2147483647 w 121"/>
              <a:gd name="T81" fmla="*/ 2147483647 h 135"/>
              <a:gd name="T82" fmla="*/ 2147483647 w 121"/>
              <a:gd name="T83" fmla="*/ 2147483647 h 135"/>
              <a:gd name="T84" fmla="*/ 2147483647 w 121"/>
              <a:gd name="T85" fmla="*/ 2147483647 h 135"/>
              <a:gd name="T86" fmla="*/ 2147483647 w 121"/>
              <a:gd name="T87" fmla="*/ 2147483647 h 135"/>
              <a:gd name="T88" fmla="*/ 2147483647 w 121"/>
              <a:gd name="T89" fmla="*/ 2147483647 h 135"/>
              <a:gd name="T90" fmla="*/ 2147483647 w 121"/>
              <a:gd name="T91" fmla="*/ 1778085451 h 135"/>
              <a:gd name="T92" fmla="*/ 2147483647 w 121"/>
              <a:gd name="T93" fmla="*/ 1037169991 h 135"/>
              <a:gd name="T94" fmla="*/ 2147483647 w 121"/>
              <a:gd name="T95" fmla="*/ 444381531 h 135"/>
              <a:gd name="T96" fmla="*/ 2147483647 w 121"/>
              <a:gd name="T97" fmla="*/ 0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5">
                <a:moveTo>
                  <a:pt x="34" y="0"/>
                </a:moveTo>
                <a:lnTo>
                  <a:pt x="29" y="6"/>
                </a:lnTo>
                <a:lnTo>
                  <a:pt x="23" y="11"/>
                </a:lnTo>
                <a:lnTo>
                  <a:pt x="17" y="18"/>
                </a:lnTo>
                <a:lnTo>
                  <a:pt x="12" y="24"/>
                </a:lnTo>
                <a:lnTo>
                  <a:pt x="9" y="31"/>
                </a:lnTo>
                <a:lnTo>
                  <a:pt x="5" y="38"/>
                </a:lnTo>
                <a:lnTo>
                  <a:pt x="3" y="42"/>
                </a:lnTo>
                <a:lnTo>
                  <a:pt x="1" y="47"/>
                </a:lnTo>
                <a:lnTo>
                  <a:pt x="0" y="52"/>
                </a:lnTo>
                <a:lnTo>
                  <a:pt x="0" y="57"/>
                </a:lnTo>
                <a:lnTo>
                  <a:pt x="0" y="63"/>
                </a:lnTo>
                <a:lnTo>
                  <a:pt x="1" y="70"/>
                </a:lnTo>
                <a:lnTo>
                  <a:pt x="3" y="77"/>
                </a:lnTo>
                <a:lnTo>
                  <a:pt x="7" y="83"/>
                </a:lnTo>
                <a:lnTo>
                  <a:pt x="11" y="88"/>
                </a:lnTo>
                <a:lnTo>
                  <a:pt x="17" y="97"/>
                </a:lnTo>
                <a:lnTo>
                  <a:pt x="24" y="103"/>
                </a:lnTo>
                <a:lnTo>
                  <a:pt x="32" y="109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5"/>
                </a:lnTo>
                <a:lnTo>
                  <a:pt x="85" y="130"/>
                </a:lnTo>
                <a:lnTo>
                  <a:pt x="92" y="124"/>
                </a:lnTo>
                <a:lnTo>
                  <a:pt x="99" y="118"/>
                </a:lnTo>
                <a:lnTo>
                  <a:pt x="105" y="112"/>
                </a:lnTo>
                <a:lnTo>
                  <a:pt x="109" y="106"/>
                </a:lnTo>
                <a:lnTo>
                  <a:pt x="114" y="99"/>
                </a:lnTo>
                <a:lnTo>
                  <a:pt x="116" y="94"/>
                </a:lnTo>
                <a:lnTo>
                  <a:pt x="118" y="90"/>
                </a:lnTo>
                <a:lnTo>
                  <a:pt x="121" y="84"/>
                </a:lnTo>
                <a:lnTo>
                  <a:pt x="121" y="79"/>
                </a:lnTo>
                <a:lnTo>
                  <a:pt x="121" y="73"/>
                </a:lnTo>
                <a:lnTo>
                  <a:pt x="121" y="68"/>
                </a:lnTo>
                <a:lnTo>
                  <a:pt x="118" y="62"/>
                </a:lnTo>
                <a:lnTo>
                  <a:pt x="116" y="57"/>
                </a:lnTo>
                <a:lnTo>
                  <a:pt x="113" y="52"/>
                </a:lnTo>
                <a:lnTo>
                  <a:pt x="109" y="46"/>
                </a:lnTo>
                <a:lnTo>
                  <a:pt x="105" y="40"/>
                </a:lnTo>
                <a:lnTo>
                  <a:pt x="98" y="34"/>
                </a:lnTo>
                <a:lnTo>
                  <a:pt x="91" y="29"/>
                </a:lnTo>
                <a:lnTo>
                  <a:pt x="84" y="23"/>
                </a:lnTo>
                <a:lnTo>
                  <a:pt x="76" y="18"/>
                </a:lnTo>
                <a:lnTo>
                  <a:pt x="65" y="12"/>
                </a:lnTo>
                <a:lnTo>
                  <a:pt x="55" y="7"/>
                </a:lnTo>
                <a:lnTo>
                  <a:pt x="45" y="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4" name="Freeform 339"/>
          <p:cNvSpPr>
            <a:spLocks/>
          </p:cNvSpPr>
          <p:nvPr/>
        </p:nvSpPr>
        <p:spPr bwMode="auto">
          <a:xfrm>
            <a:off x="6181725" y="5418138"/>
            <a:ext cx="46038" cy="71437"/>
          </a:xfrm>
          <a:custGeom>
            <a:avLst/>
            <a:gdLst>
              <a:gd name="T0" fmla="*/ 0 w 87"/>
              <a:gd name="T1" fmla="*/ 0 h 135"/>
              <a:gd name="T2" fmla="*/ 1630016665 w 87"/>
              <a:gd name="T3" fmla="*/ 444381531 h 135"/>
              <a:gd name="T4" fmla="*/ 2147483647 w 87"/>
              <a:gd name="T5" fmla="*/ 1037169991 h 135"/>
              <a:gd name="T6" fmla="*/ 2147483647 w 87"/>
              <a:gd name="T7" fmla="*/ 1778085451 h 135"/>
              <a:gd name="T8" fmla="*/ 2147483647 w 87"/>
              <a:gd name="T9" fmla="*/ 2147483647 h 135"/>
              <a:gd name="T10" fmla="*/ 2147483647 w 87"/>
              <a:gd name="T11" fmla="*/ 2147483647 h 135"/>
              <a:gd name="T12" fmla="*/ 2147483647 w 87"/>
              <a:gd name="T13" fmla="*/ 2147483647 h 135"/>
              <a:gd name="T14" fmla="*/ 2147483647 w 87"/>
              <a:gd name="T15" fmla="*/ 2147483647 h 135"/>
              <a:gd name="T16" fmla="*/ 2147483647 w 87"/>
              <a:gd name="T17" fmla="*/ 2147483647 h 135"/>
              <a:gd name="T18" fmla="*/ 2147483647 w 87"/>
              <a:gd name="T19" fmla="*/ 2147483647 h 135"/>
              <a:gd name="T20" fmla="*/ 2147483647 w 87"/>
              <a:gd name="T21" fmla="*/ 2147483647 h 135"/>
              <a:gd name="T22" fmla="*/ 2147483647 w 87"/>
              <a:gd name="T23" fmla="*/ 2147483647 h 135"/>
              <a:gd name="T24" fmla="*/ 2147483647 w 87"/>
              <a:gd name="T25" fmla="*/ 2147483647 h 135"/>
              <a:gd name="T26" fmla="*/ 2147483647 w 87"/>
              <a:gd name="T27" fmla="*/ 2147483647 h 135"/>
              <a:gd name="T28" fmla="*/ 2147483647 w 87"/>
              <a:gd name="T29" fmla="*/ 2147483647 h 135"/>
              <a:gd name="T30" fmla="*/ 2147483647 w 87"/>
              <a:gd name="T31" fmla="*/ 2147483647 h 135"/>
              <a:gd name="T32" fmla="*/ 2147483647 w 87"/>
              <a:gd name="T33" fmla="*/ 2147483647 h 135"/>
              <a:gd name="T34" fmla="*/ 2147483647 w 87"/>
              <a:gd name="T35" fmla="*/ 2147483647 h 135"/>
              <a:gd name="T36" fmla="*/ 2147483647 w 87"/>
              <a:gd name="T37" fmla="*/ 2147483647 h 135"/>
              <a:gd name="T38" fmla="*/ 2147483647 w 87"/>
              <a:gd name="T39" fmla="*/ 2147483647 h 135"/>
              <a:gd name="T40" fmla="*/ 2147483647 w 87"/>
              <a:gd name="T41" fmla="*/ 2147483647 h 135"/>
              <a:gd name="T42" fmla="*/ 2147483647 w 87"/>
              <a:gd name="T43" fmla="*/ 2147483647 h 135"/>
              <a:gd name="T44" fmla="*/ 2147483647 w 87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5">
                <a:moveTo>
                  <a:pt x="0" y="0"/>
                </a:moveTo>
                <a:lnTo>
                  <a:pt x="11" y="3"/>
                </a:lnTo>
                <a:lnTo>
                  <a:pt x="21" y="7"/>
                </a:lnTo>
                <a:lnTo>
                  <a:pt x="31" y="12"/>
                </a:lnTo>
                <a:lnTo>
                  <a:pt x="42" y="18"/>
                </a:lnTo>
                <a:lnTo>
                  <a:pt x="51" y="24"/>
                </a:lnTo>
                <a:lnTo>
                  <a:pt x="59" y="30"/>
                </a:lnTo>
                <a:lnTo>
                  <a:pt x="66" y="37"/>
                </a:lnTo>
                <a:lnTo>
                  <a:pt x="73" y="44"/>
                </a:lnTo>
                <a:lnTo>
                  <a:pt x="79" y="50"/>
                </a:lnTo>
                <a:lnTo>
                  <a:pt x="83" y="57"/>
                </a:lnTo>
                <a:lnTo>
                  <a:pt x="86" y="65"/>
                </a:lnTo>
                <a:lnTo>
                  <a:pt x="87" y="72"/>
                </a:lnTo>
                <a:lnTo>
                  <a:pt x="87" y="79"/>
                </a:lnTo>
                <a:lnTo>
                  <a:pt x="86" y="86"/>
                </a:lnTo>
                <a:lnTo>
                  <a:pt x="83" y="92"/>
                </a:lnTo>
                <a:lnTo>
                  <a:pt x="80" y="99"/>
                </a:lnTo>
                <a:lnTo>
                  <a:pt x="75" y="106"/>
                </a:lnTo>
                <a:lnTo>
                  <a:pt x="71" y="112"/>
                </a:lnTo>
                <a:lnTo>
                  <a:pt x="65" y="118"/>
                </a:lnTo>
                <a:lnTo>
                  <a:pt x="58" y="124"/>
                </a:lnTo>
                <a:lnTo>
                  <a:pt x="51" y="130"/>
                </a:lnTo>
                <a:lnTo>
                  <a:pt x="45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5" name="Freeform 340"/>
          <p:cNvSpPr>
            <a:spLocks/>
          </p:cNvSpPr>
          <p:nvPr/>
        </p:nvSpPr>
        <p:spPr bwMode="auto">
          <a:xfrm>
            <a:off x="6164263" y="5418138"/>
            <a:ext cx="41275" cy="71437"/>
          </a:xfrm>
          <a:custGeom>
            <a:avLst/>
            <a:gdLst>
              <a:gd name="T0" fmla="*/ 2147483647 w 79"/>
              <a:gd name="T1" fmla="*/ 0 h 135"/>
              <a:gd name="T2" fmla="*/ 2147483647 w 79"/>
              <a:gd name="T3" fmla="*/ 889042461 h 135"/>
              <a:gd name="T4" fmla="*/ 2147483647 w 79"/>
              <a:gd name="T5" fmla="*/ 1629958450 h 135"/>
              <a:gd name="T6" fmla="*/ 2147483647 w 79"/>
              <a:gd name="T7" fmla="*/ 2147483647 h 135"/>
              <a:gd name="T8" fmla="*/ 1711542066 w 79"/>
              <a:gd name="T9" fmla="*/ 2147483647 h 135"/>
              <a:gd name="T10" fmla="*/ 1283519793 w 79"/>
              <a:gd name="T11" fmla="*/ 2147483647 h 135"/>
              <a:gd name="T12" fmla="*/ 713005771 w 79"/>
              <a:gd name="T13" fmla="*/ 2147483647 h 135"/>
              <a:gd name="T14" fmla="*/ 285256750 w 79"/>
              <a:gd name="T15" fmla="*/ 2147483647 h 135"/>
              <a:gd name="T16" fmla="*/ 142491749 w 79"/>
              <a:gd name="T17" fmla="*/ 2147483647 h 135"/>
              <a:gd name="T18" fmla="*/ 0 w 79"/>
              <a:gd name="T19" fmla="*/ 2147483647 h 135"/>
              <a:gd name="T20" fmla="*/ 0 w 79"/>
              <a:gd name="T21" fmla="*/ 2147483647 h 135"/>
              <a:gd name="T22" fmla="*/ 142491749 w 79"/>
              <a:gd name="T23" fmla="*/ 2147483647 h 135"/>
              <a:gd name="T24" fmla="*/ 570514022 w 79"/>
              <a:gd name="T25" fmla="*/ 2147483647 h 135"/>
              <a:gd name="T26" fmla="*/ 1141028044 w 79"/>
              <a:gd name="T27" fmla="*/ 2147483647 h 135"/>
              <a:gd name="T28" fmla="*/ 1996798815 w 79"/>
              <a:gd name="T29" fmla="*/ 2147483647 h 135"/>
              <a:gd name="T30" fmla="*/ 2147483647 w 79"/>
              <a:gd name="T31" fmla="*/ 2147483647 h 135"/>
              <a:gd name="T32" fmla="*/ 2147483647 w 79"/>
              <a:gd name="T33" fmla="*/ 2147483647 h 135"/>
              <a:gd name="T34" fmla="*/ 2147483647 w 79"/>
              <a:gd name="T35" fmla="*/ 2147483647 h 135"/>
              <a:gd name="T36" fmla="*/ 2147483647 w 79"/>
              <a:gd name="T37" fmla="*/ 2147483647 h 135"/>
              <a:gd name="T38" fmla="*/ 2147483647 w 79"/>
              <a:gd name="T39" fmla="*/ 2147483647 h 135"/>
              <a:gd name="T40" fmla="*/ 2147483647 w 79"/>
              <a:gd name="T41" fmla="*/ 2147483647 h 135"/>
              <a:gd name="T42" fmla="*/ 2147483647 w 79"/>
              <a:gd name="T43" fmla="*/ 2147483647 h 135"/>
              <a:gd name="T44" fmla="*/ 2147483647 w 79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5">
                <a:moveTo>
                  <a:pt x="34" y="0"/>
                </a:moveTo>
                <a:lnTo>
                  <a:pt x="29" y="6"/>
                </a:lnTo>
                <a:lnTo>
                  <a:pt x="23" y="11"/>
                </a:lnTo>
                <a:lnTo>
                  <a:pt x="17" y="18"/>
                </a:lnTo>
                <a:lnTo>
                  <a:pt x="12" y="24"/>
                </a:lnTo>
                <a:lnTo>
                  <a:pt x="9" y="31"/>
                </a:lnTo>
                <a:lnTo>
                  <a:pt x="5" y="38"/>
                </a:lnTo>
                <a:lnTo>
                  <a:pt x="2" y="44"/>
                </a:lnTo>
                <a:lnTo>
                  <a:pt x="1" y="50"/>
                </a:lnTo>
                <a:lnTo>
                  <a:pt x="0" y="57"/>
                </a:lnTo>
                <a:lnTo>
                  <a:pt x="0" y="63"/>
                </a:lnTo>
                <a:lnTo>
                  <a:pt x="1" y="70"/>
                </a:lnTo>
                <a:lnTo>
                  <a:pt x="4" y="77"/>
                </a:lnTo>
                <a:lnTo>
                  <a:pt x="8" y="84"/>
                </a:lnTo>
                <a:lnTo>
                  <a:pt x="14" y="91"/>
                </a:lnTo>
                <a:lnTo>
                  <a:pt x="19" y="98"/>
                </a:lnTo>
                <a:lnTo>
                  <a:pt x="26" y="105"/>
                </a:lnTo>
                <a:lnTo>
                  <a:pt x="33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6" name="Freeform 341"/>
          <p:cNvSpPr>
            <a:spLocks/>
          </p:cNvSpPr>
          <p:nvPr/>
        </p:nvSpPr>
        <p:spPr bwMode="auto">
          <a:xfrm>
            <a:off x="5403850" y="5414963"/>
            <a:ext cx="63500" cy="71437"/>
          </a:xfrm>
          <a:custGeom>
            <a:avLst/>
            <a:gdLst>
              <a:gd name="T0" fmla="*/ 2147483647 w 122"/>
              <a:gd name="T1" fmla="*/ 0 h 135"/>
              <a:gd name="T2" fmla="*/ 2147483647 w 122"/>
              <a:gd name="T3" fmla="*/ 889042461 h 135"/>
              <a:gd name="T4" fmla="*/ 2147483647 w 122"/>
              <a:gd name="T5" fmla="*/ 1629958450 h 135"/>
              <a:gd name="T6" fmla="*/ 2147483647 w 122"/>
              <a:gd name="T7" fmla="*/ 2147483647 h 135"/>
              <a:gd name="T8" fmla="*/ 1832988918 w 122"/>
              <a:gd name="T9" fmla="*/ 2147483647 h 135"/>
              <a:gd name="T10" fmla="*/ 1268950689 w 122"/>
              <a:gd name="T11" fmla="*/ 2147483647 h 135"/>
              <a:gd name="T12" fmla="*/ 846057344 w 122"/>
              <a:gd name="T13" fmla="*/ 2147483647 h 135"/>
              <a:gd name="T14" fmla="*/ 564038230 w 122"/>
              <a:gd name="T15" fmla="*/ 2147483647 h 135"/>
              <a:gd name="T16" fmla="*/ 140874230 w 122"/>
              <a:gd name="T17" fmla="*/ 2147483647 h 135"/>
              <a:gd name="T18" fmla="*/ 0 w 122"/>
              <a:gd name="T19" fmla="*/ 2147483647 h 135"/>
              <a:gd name="T20" fmla="*/ 0 w 122"/>
              <a:gd name="T21" fmla="*/ 2147483647 h 135"/>
              <a:gd name="T22" fmla="*/ 0 w 122"/>
              <a:gd name="T23" fmla="*/ 2147483647 h 135"/>
              <a:gd name="T24" fmla="*/ 282019115 w 122"/>
              <a:gd name="T25" fmla="*/ 2147483647 h 135"/>
              <a:gd name="T26" fmla="*/ 704912459 w 122"/>
              <a:gd name="T27" fmla="*/ 2147483647 h 135"/>
              <a:gd name="T28" fmla="*/ 986931574 w 122"/>
              <a:gd name="T29" fmla="*/ 2147483647 h 135"/>
              <a:gd name="T30" fmla="*/ 1692114689 w 122"/>
              <a:gd name="T31" fmla="*/ 2147483647 h 135"/>
              <a:gd name="T32" fmla="*/ 2147483647 w 122"/>
              <a:gd name="T33" fmla="*/ 2147483647 h 135"/>
              <a:gd name="T34" fmla="*/ 2147483647 w 122"/>
              <a:gd name="T35" fmla="*/ 2147483647 h 135"/>
              <a:gd name="T36" fmla="*/ 2147483647 w 122"/>
              <a:gd name="T37" fmla="*/ 2147483647 h 135"/>
              <a:gd name="T38" fmla="*/ 2147483647 w 122"/>
              <a:gd name="T39" fmla="*/ 2147483647 h 135"/>
              <a:gd name="T40" fmla="*/ 2147483647 w 122"/>
              <a:gd name="T41" fmla="*/ 2147483647 h 135"/>
              <a:gd name="T42" fmla="*/ 2147483647 w 122"/>
              <a:gd name="T43" fmla="*/ 2147483647 h 135"/>
              <a:gd name="T44" fmla="*/ 2147483647 w 122"/>
              <a:gd name="T45" fmla="*/ 2147483647 h 135"/>
              <a:gd name="T46" fmla="*/ 2147483647 w 122"/>
              <a:gd name="T47" fmla="*/ 2147483647 h 135"/>
              <a:gd name="T48" fmla="*/ 2147483647 w 122"/>
              <a:gd name="T49" fmla="*/ 2147483647 h 135"/>
              <a:gd name="T50" fmla="*/ 2147483647 w 122"/>
              <a:gd name="T51" fmla="*/ 2147483647 h 135"/>
              <a:gd name="T52" fmla="*/ 2147483647 w 122"/>
              <a:gd name="T53" fmla="*/ 2147483647 h 135"/>
              <a:gd name="T54" fmla="*/ 2147483647 w 122"/>
              <a:gd name="T55" fmla="*/ 2147483647 h 135"/>
              <a:gd name="T56" fmla="*/ 2147483647 w 122"/>
              <a:gd name="T57" fmla="*/ 2147483647 h 135"/>
              <a:gd name="T58" fmla="*/ 2147483647 w 122"/>
              <a:gd name="T59" fmla="*/ 2147483647 h 135"/>
              <a:gd name="T60" fmla="*/ 2147483647 w 122"/>
              <a:gd name="T61" fmla="*/ 2147483647 h 135"/>
              <a:gd name="T62" fmla="*/ 2147483647 w 122"/>
              <a:gd name="T63" fmla="*/ 2147483647 h 135"/>
              <a:gd name="T64" fmla="*/ 2147483647 w 122"/>
              <a:gd name="T65" fmla="*/ 2147483647 h 135"/>
              <a:gd name="T66" fmla="*/ 2147483647 w 122"/>
              <a:gd name="T67" fmla="*/ 2147483647 h 135"/>
              <a:gd name="T68" fmla="*/ 2147483647 w 122"/>
              <a:gd name="T69" fmla="*/ 2147483647 h 135"/>
              <a:gd name="T70" fmla="*/ 2147483647 w 122"/>
              <a:gd name="T71" fmla="*/ 2147483647 h 135"/>
              <a:gd name="T72" fmla="*/ 2147483647 w 122"/>
              <a:gd name="T73" fmla="*/ 2147483647 h 135"/>
              <a:gd name="T74" fmla="*/ 2147483647 w 122"/>
              <a:gd name="T75" fmla="*/ 2147483647 h 135"/>
              <a:gd name="T76" fmla="*/ 2147483647 w 122"/>
              <a:gd name="T77" fmla="*/ 2147483647 h 135"/>
              <a:gd name="T78" fmla="*/ 2147483647 w 122"/>
              <a:gd name="T79" fmla="*/ 2147483647 h 135"/>
              <a:gd name="T80" fmla="*/ 2147483647 w 122"/>
              <a:gd name="T81" fmla="*/ 2147483647 h 135"/>
              <a:gd name="T82" fmla="*/ 2147483647 w 122"/>
              <a:gd name="T83" fmla="*/ 2147483647 h 135"/>
              <a:gd name="T84" fmla="*/ 2147483647 w 122"/>
              <a:gd name="T85" fmla="*/ 2147483647 h 135"/>
              <a:gd name="T86" fmla="*/ 2147483647 w 122"/>
              <a:gd name="T87" fmla="*/ 2147483647 h 135"/>
              <a:gd name="T88" fmla="*/ 2147483647 w 122"/>
              <a:gd name="T89" fmla="*/ 2147483647 h 135"/>
              <a:gd name="T90" fmla="*/ 2147483647 w 122"/>
              <a:gd name="T91" fmla="*/ 1629958450 h 135"/>
              <a:gd name="T92" fmla="*/ 2147483647 w 122"/>
              <a:gd name="T93" fmla="*/ 1037169991 h 135"/>
              <a:gd name="T94" fmla="*/ 2147483647 w 122"/>
              <a:gd name="T95" fmla="*/ 296254001 h 135"/>
              <a:gd name="T96" fmla="*/ 2147483647 w 122"/>
              <a:gd name="T97" fmla="*/ 0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5">
                <a:moveTo>
                  <a:pt x="35" y="0"/>
                </a:moveTo>
                <a:lnTo>
                  <a:pt x="29" y="6"/>
                </a:lnTo>
                <a:lnTo>
                  <a:pt x="23" y="11"/>
                </a:lnTo>
                <a:lnTo>
                  <a:pt x="19" y="18"/>
                </a:lnTo>
                <a:lnTo>
                  <a:pt x="13" y="24"/>
                </a:lnTo>
                <a:lnTo>
                  <a:pt x="9" y="31"/>
                </a:lnTo>
                <a:lnTo>
                  <a:pt x="6" y="37"/>
                </a:lnTo>
                <a:lnTo>
                  <a:pt x="4" y="42"/>
                </a:lnTo>
                <a:lnTo>
                  <a:pt x="1" y="47"/>
                </a:lnTo>
                <a:lnTo>
                  <a:pt x="0" y="52"/>
                </a:lnTo>
                <a:lnTo>
                  <a:pt x="0" y="57"/>
                </a:lnTo>
                <a:lnTo>
                  <a:pt x="0" y="63"/>
                </a:lnTo>
                <a:lnTo>
                  <a:pt x="2" y="70"/>
                </a:lnTo>
                <a:lnTo>
                  <a:pt x="5" y="76"/>
                </a:lnTo>
                <a:lnTo>
                  <a:pt x="7" y="83"/>
                </a:lnTo>
                <a:lnTo>
                  <a:pt x="12" y="89"/>
                </a:lnTo>
                <a:lnTo>
                  <a:pt x="17" y="95"/>
                </a:lnTo>
                <a:lnTo>
                  <a:pt x="26" y="102"/>
                </a:lnTo>
                <a:lnTo>
                  <a:pt x="32" y="109"/>
                </a:lnTo>
                <a:lnTo>
                  <a:pt x="42" y="115"/>
                </a:lnTo>
                <a:lnTo>
                  <a:pt x="51" y="121"/>
                </a:lnTo>
                <a:lnTo>
                  <a:pt x="60" y="127"/>
                </a:lnTo>
                <a:lnTo>
                  <a:pt x="69" y="131"/>
                </a:lnTo>
                <a:lnTo>
                  <a:pt x="80" y="135"/>
                </a:lnTo>
                <a:lnTo>
                  <a:pt x="87" y="129"/>
                </a:lnTo>
                <a:lnTo>
                  <a:pt x="92" y="123"/>
                </a:lnTo>
                <a:lnTo>
                  <a:pt x="99" y="117"/>
                </a:lnTo>
                <a:lnTo>
                  <a:pt x="105" y="112"/>
                </a:lnTo>
                <a:lnTo>
                  <a:pt x="110" y="106"/>
                </a:lnTo>
                <a:lnTo>
                  <a:pt x="114" y="99"/>
                </a:lnTo>
                <a:lnTo>
                  <a:pt x="117" y="94"/>
                </a:lnTo>
                <a:lnTo>
                  <a:pt x="119" y="89"/>
                </a:lnTo>
                <a:lnTo>
                  <a:pt x="121" y="84"/>
                </a:lnTo>
                <a:lnTo>
                  <a:pt x="122" y="79"/>
                </a:lnTo>
                <a:lnTo>
                  <a:pt x="122" y="74"/>
                </a:lnTo>
                <a:lnTo>
                  <a:pt x="121" y="68"/>
                </a:lnTo>
                <a:lnTo>
                  <a:pt x="119" y="62"/>
                </a:lnTo>
                <a:lnTo>
                  <a:pt x="117" y="56"/>
                </a:lnTo>
                <a:lnTo>
                  <a:pt x="114" y="52"/>
                </a:lnTo>
                <a:lnTo>
                  <a:pt x="110" y="46"/>
                </a:lnTo>
                <a:lnTo>
                  <a:pt x="105" y="40"/>
                </a:lnTo>
                <a:lnTo>
                  <a:pt x="98" y="33"/>
                </a:lnTo>
                <a:lnTo>
                  <a:pt x="91" y="27"/>
                </a:lnTo>
                <a:lnTo>
                  <a:pt x="84" y="23"/>
                </a:lnTo>
                <a:lnTo>
                  <a:pt x="76" y="17"/>
                </a:lnTo>
                <a:lnTo>
                  <a:pt x="66" y="11"/>
                </a:lnTo>
                <a:lnTo>
                  <a:pt x="55" y="7"/>
                </a:lnTo>
                <a:lnTo>
                  <a:pt x="45" y="2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7" name="Freeform 342"/>
          <p:cNvSpPr>
            <a:spLocks/>
          </p:cNvSpPr>
          <p:nvPr/>
        </p:nvSpPr>
        <p:spPr bwMode="auto">
          <a:xfrm>
            <a:off x="5421313" y="5414963"/>
            <a:ext cx="46037" cy="71437"/>
          </a:xfrm>
          <a:custGeom>
            <a:avLst/>
            <a:gdLst>
              <a:gd name="T0" fmla="*/ 0 w 87"/>
              <a:gd name="T1" fmla="*/ 0 h 135"/>
              <a:gd name="T2" fmla="*/ 1481819906 w 87"/>
              <a:gd name="T3" fmla="*/ 296254001 h 135"/>
              <a:gd name="T4" fmla="*/ 2147483647 w 87"/>
              <a:gd name="T5" fmla="*/ 1037169991 h 135"/>
              <a:gd name="T6" fmla="*/ 2147483647 w 87"/>
              <a:gd name="T7" fmla="*/ 1629958450 h 135"/>
              <a:gd name="T8" fmla="*/ 2147483647 w 87"/>
              <a:gd name="T9" fmla="*/ 2147483647 h 135"/>
              <a:gd name="T10" fmla="*/ 2147483647 w 87"/>
              <a:gd name="T11" fmla="*/ 2147483647 h 135"/>
              <a:gd name="T12" fmla="*/ 2147483647 w 87"/>
              <a:gd name="T13" fmla="*/ 2147483647 h 135"/>
              <a:gd name="T14" fmla="*/ 2147483647 w 87"/>
              <a:gd name="T15" fmla="*/ 2147483647 h 135"/>
              <a:gd name="T16" fmla="*/ 2147483647 w 87"/>
              <a:gd name="T17" fmla="*/ 2147483647 h 135"/>
              <a:gd name="T18" fmla="*/ 2147483647 w 87"/>
              <a:gd name="T19" fmla="*/ 2147483647 h 135"/>
              <a:gd name="T20" fmla="*/ 2147483647 w 87"/>
              <a:gd name="T21" fmla="*/ 2147483647 h 135"/>
              <a:gd name="T22" fmla="*/ 2147483647 w 87"/>
              <a:gd name="T23" fmla="*/ 2147483647 h 135"/>
              <a:gd name="T24" fmla="*/ 2147483647 w 87"/>
              <a:gd name="T25" fmla="*/ 2147483647 h 135"/>
              <a:gd name="T26" fmla="*/ 2147483647 w 87"/>
              <a:gd name="T27" fmla="*/ 2147483647 h 135"/>
              <a:gd name="T28" fmla="*/ 2147483647 w 87"/>
              <a:gd name="T29" fmla="*/ 2147483647 h 135"/>
              <a:gd name="T30" fmla="*/ 2147483647 w 87"/>
              <a:gd name="T31" fmla="*/ 2147483647 h 135"/>
              <a:gd name="T32" fmla="*/ 2147483647 w 87"/>
              <a:gd name="T33" fmla="*/ 2147483647 h 135"/>
              <a:gd name="T34" fmla="*/ 2147483647 w 87"/>
              <a:gd name="T35" fmla="*/ 2147483647 h 135"/>
              <a:gd name="T36" fmla="*/ 2147483647 w 87"/>
              <a:gd name="T37" fmla="*/ 2147483647 h 135"/>
              <a:gd name="T38" fmla="*/ 2147483647 w 87"/>
              <a:gd name="T39" fmla="*/ 2147483647 h 135"/>
              <a:gd name="T40" fmla="*/ 2147483647 w 87"/>
              <a:gd name="T41" fmla="*/ 2147483647 h 135"/>
              <a:gd name="T42" fmla="*/ 2147483647 w 87"/>
              <a:gd name="T43" fmla="*/ 2147483647 h 135"/>
              <a:gd name="T44" fmla="*/ 2147483647 w 87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5">
                <a:moveTo>
                  <a:pt x="0" y="0"/>
                </a:moveTo>
                <a:lnTo>
                  <a:pt x="10" y="2"/>
                </a:lnTo>
                <a:lnTo>
                  <a:pt x="20" y="7"/>
                </a:lnTo>
                <a:lnTo>
                  <a:pt x="31" y="11"/>
                </a:lnTo>
                <a:lnTo>
                  <a:pt x="41" y="17"/>
                </a:lnTo>
                <a:lnTo>
                  <a:pt x="50" y="23"/>
                </a:lnTo>
                <a:lnTo>
                  <a:pt x="58" y="30"/>
                </a:lnTo>
                <a:lnTo>
                  <a:pt x="67" y="36"/>
                </a:lnTo>
                <a:lnTo>
                  <a:pt x="72" y="42"/>
                </a:lnTo>
                <a:lnTo>
                  <a:pt x="78" y="51"/>
                </a:lnTo>
                <a:lnTo>
                  <a:pt x="83" y="57"/>
                </a:lnTo>
                <a:lnTo>
                  <a:pt x="85" y="66"/>
                </a:lnTo>
                <a:lnTo>
                  <a:pt x="86" y="72"/>
                </a:lnTo>
                <a:lnTo>
                  <a:pt x="87" y="79"/>
                </a:lnTo>
                <a:lnTo>
                  <a:pt x="85" y="85"/>
                </a:lnTo>
                <a:lnTo>
                  <a:pt x="83" y="92"/>
                </a:lnTo>
                <a:lnTo>
                  <a:pt x="79" y="99"/>
                </a:lnTo>
                <a:lnTo>
                  <a:pt x="75" y="105"/>
                </a:lnTo>
                <a:lnTo>
                  <a:pt x="70" y="112"/>
                </a:lnTo>
                <a:lnTo>
                  <a:pt x="64" y="117"/>
                </a:lnTo>
                <a:lnTo>
                  <a:pt x="57" y="123"/>
                </a:lnTo>
                <a:lnTo>
                  <a:pt x="52" y="129"/>
                </a:lnTo>
                <a:lnTo>
                  <a:pt x="45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8" name="Freeform 343"/>
          <p:cNvSpPr>
            <a:spLocks/>
          </p:cNvSpPr>
          <p:nvPr/>
        </p:nvSpPr>
        <p:spPr bwMode="auto">
          <a:xfrm>
            <a:off x="5403850" y="5414963"/>
            <a:ext cx="41275" cy="71437"/>
          </a:xfrm>
          <a:custGeom>
            <a:avLst/>
            <a:gdLst>
              <a:gd name="T0" fmla="*/ 2147483647 w 80"/>
              <a:gd name="T1" fmla="*/ 0 h 135"/>
              <a:gd name="T2" fmla="*/ 2147483647 w 80"/>
              <a:gd name="T3" fmla="*/ 889042461 h 135"/>
              <a:gd name="T4" fmla="*/ 2147483647 w 80"/>
              <a:gd name="T5" fmla="*/ 1629958450 h 135"/>
              <a:gd name="T6" fmla="*/ 2147483647 w 80"/>
              <a:gd name="T7" fmla="*/ 2147483647 h 135"/>
              <a:gd name="T8" fmla="*/ 1785346513 w 80"/>
              <a:gd name="T9" fmla="*/ 2147483647 h 135"/>
              <a:gd name="T10" fmla="*/ 1235927249 w 80"/>
              <a:gd name="T11" fmla="*/ 2147483647 h 135"/>
              <a:gd name="T12" fmla="*/ 824129154 w 80"/>
              <a:gd name="T13" fmla="*/ 2147483647 h 135"/>
              <a:gd name="T14" fmla="*/ 274709890 w 80"/>
              <a:gd name="T15" fmla="*/ 2147483647 h 135"/>
              <a:gd name="T16" fmla="*/ 137354945 w 80"/>
              <a:gd name="T17" fmla="*/ 2147483647 h 135"/>
              <a:gd name="T18" fmla="*/ 0 w 80"/>
              <a:gd name="T19" fmla="*/ 2147483647 h 135"/>
              <a:gd name="T20" fmla="*/ 0 w 80"/>
              <a:gd name="T21" fmla="*/ 2147483647 h 135"/>
              <a:gd name="T22" fmla="*/ 137354945 w 80"/>
              <a:gd name="T23" fmla="*/ 2147483647 h 135"/>
              <a:gd name="T24" fmla="*/ 686774209 w 80"/>
              <a:gd name="T25" fmla="*/ 2147483647 h 135"/>
              <a:gd name="T26" fmla="*/ 1098838528 w 80"/>
              <a:gd name="T27" fmla="*/ 2147483647 h 135"/>
              <a:gd name="T28" fmla="*/ 1922701458 w 80"/>
              <a:gd name="T29" fmla="*/ 2147483647 h 135"/>
              <a:gd name="T30" fmla="*/ 2147483647 w 80"/>
              <a:gd name="T31" fmla="*/ 2147483647 h 135"/>
              <a:gd name="T32" fmla="*/ 2147483647 w 80"/>
              <a:gd name="T33" fmla="*/ 2147483647 h 135"/>
              <a:gd name="T34" fmla="*/ 2147483647 w 80"/>
              <a:gd name="T35" fmla="*/ 2147483647 h 135"/>
              <a:gd name="T36" fmla="*/ 2147483647 w 80"/>
              <a:gd name="T37" fmla="*/ 2147483647 h 135"/>
              <a:gd name="T38" fmla="*/ 2147483647 w 80"/>
              <a:gd name="T39" fmla="*/ 2147483647 h 135"/>
              <a:gd name="T40" fmla="*/ 2147483647 w 80"/>
              <a:gd name="T41" fmla="*/ 2147483647 h 135"/>
              <a:gd name="T42" fmla="*/ 2147483647 w 80"/>
              <a:gd name="T43" fmla="*/ 2147483647 h 135"/>
              <a:gd name="T44" fmla="*/ 2147483647 w 80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135">
                <a:moveTo>
                  <a:pt x="35" y="0"/>
                </a:moveTo>
                <a:lnTo>
                  <a:pt x="29" y="6"/>
                </a:lnTo>
                <a:lnTo>
                  <a:pt x="23" y="11"/>
                </a:lnTo>
                <a:lnTo>
                  <a:pt x="19" y="18"/>
                </a:lnTo>
                <a:lnTo>
                  <a:pt x="13" y="24"/>
                </a:lnTo>
                <a:lnTo>
                  <a:pt x="9" y="31"/>
                </a:lnTo>
                <a:lnTo>
                  <a:pt x="6" y="37"/>
                </a:lnTo>
                <a:lnTo>
                  <a:pt x="2" y="44"/>
                </a:lnTo>
                <a:lnTo>
                  <a:pt x="1" y="51"/>
                </a:lnTo>
                <a:lnTo>
                  <a:pt x="0" y="56"/>
                </a:lnTo>
                <a:lnTo>
                  <a:pt x="0" y="63"/>
                </a:lnTo>
                <a:lnTo>
                  <a:pt x="1" y="70"/>
                </a:lnTo>
                <a:lnTo>
                  <a:pt x="5" y="77"/>
                </a:lnTo>
                <a:lnTo>
                  <a:pt x="8" y="84"/>
                </a:lnTo>
                <a:lnTo>
                  <a:pt x="14" y="91"/>
                </a:lnTo>
                <a:lnTo>
                  <a:pt x="20" y="98"/>
                </a:lnTo>
                <a:lnTo>
                  <a:pt x="27" y="104"/>
                </a:lnTo>
                <a:lnTo>
                  <a:pt x="34" y="110"/>
                </a:lnTo>
                <a:lnTo>
                  <a:pt x="42" y="115"/>
                </a:lnTo>
                <a:lnTo>
                  <a:pt x="51" y="121"/>
                </a:lnTo>
                <a:lnTo>
                  <a:pt x="60" y="127"/>
                </a:lnTo>
                <a:lnTo>
                  <a:pt x="69" y="131"/>
                </a:lnTo>
                <a:lnTo>
                  <a:pt x="80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9" name="Line 344"/>
          <p:cNvSpPr>
            <a:spLocks noChangeShapeType="1"/>
          </p:cNvSpPr>
          <p:nvPr/>
        </p:nvSpPr>
        <p:spPr bwMode="auto">
          <a:xfrm>
            <a:off x="5410200" y="54149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0" name="Line 345"/>
          <p:cNvSpPr>
            <a:spLocks noChangeShapeType="1"/>
          </p:cNvSpPr>
          <p:nvPr/>
        </p:nvSpPr>
        <p:spPr bwMode="auto">
          <a:xfrm>
            <a:off x="3713163" y="5105400"/>
            <a:ext cx="10763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1" name="Line 346"/>
          <p:cNvSpPr>
            <a:spLocks noChangeShapeType="1"/>
          </p:cNvSpPr>
          <p:nvPr/>
        </p:nvSpPr>
        <p:spPr bwMode="auto">
          <a:xfrm>
            <a:off x="3713163" y="5178425"/>
            <a:ext cx="11001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2" name="Freeform 347"/>
          <p:cNvSpPr>
            <a:spLocks/>
          </p:cNvSpPr>
          <p:nvPr/>
        </p:nvSpPr>
        <p:spPr bwMode="auto">
          <a:xfrm>
            <a:off x="4772025" y="5105400"/>
            <a:ext cx="63500" cy="73025"/>
          </a:xfrm>
          <a:custGeom>
            <a:avLst/>
            <a:gdLst>
              <a:gd name="T0" fmla="*/ 2147483647 w 121"/>
              <a:gd name="T1" fmla="*/ 0 h 136"/>
              <a:gd name="T2" fmla="*/ 2147483647 w 121"/>
              <a:gd name="T3" fmla="*/ 774122453 h 136"/>
              <a:gd name="T4" fmla="*/ 2147483647 w 121"/>
              <a:gd name="T5" fmla="*/ 1857605117 h 136"/>
              <a:gd name="T6" fmla="*/ 2147483647 w 121"/>
              <a:gd name="T7" fmla="*/ 2147483647 h 136"/>
              <a:gd name="T8" fmla="*/ 1734520343 w 121"/>
              <a:gd name="T9" fmla="*/ 2147483647 h 136"/>
              <a:gd name="T10" fmla="*/ 1300752368 w 121"/>
              <a:gd name="T11" fmla="*/ 2147483647 h 136"/>
              <a:gd name="T12" fmla="*/ 578081434 w 121"/>
              <a:gd name="T13" fmla="*/ 2147483647 h 136"/>
              <a:gd name="T14" fmla="*/ 433492459 w 121"/>
              <a:gd name="T15" fmla="*/ 2147483647 h 136"/>
              <a:gd name="T16" fmla="*/ 144589500 w 121"/>
              <a:gd name="T17" fmla="*/ 2147483647 h 136"/>
              <a:gd name="T18" fmla="*/ 0 w 121"/>
              <a:gd name="T19" fmla="*/ 2147483647 h 136"/>
              <a:gd name="T20" fmla="*/ 0 w 121"/>
              <a:gd name="T21" fmla="*/ 2147483647 h 136"/>
              <a:gd name="T22" fmla="*/ 0 w 121"/>
              <a:gd name="T23" fmla="*/ 2147483647 h 136"/>
              <a:gd name="T24" fmla="*/ 144589500 w 121"/>
              <a:gd name="T25" fmla="*/ 2147483647 h 136"/>
              <a:gd name="T26" fmla="*/ 433492459 w 121"/>
              <a:gd name="T27" fmla="*/ 2147483647 h 136"/>
              <a:gd name="T28" fmla="*/ 1011849409 w 121"/>
              <a:gd name="T29" fmla="*/ 2147483647 h 136"/>
              <a:gd name="T30" fmla="*/ 1589930843 w 121"/>
              <a:gd name="T31" fmla="*/ 2147483647 h 136"/>
              <a:gd name="T32" fmla="*/ 2147483647 w 121"/>
              <a:gd name="T33" fmla="*/ 2147483647 h 136"/>
              <a:gd name="T34" fmla="*/ 2147483647 w 121"/>
              <a:gd name="T35" fmla="*/ 2147483647 h 136"/>
              <a:gd name="T36" fmla="*/ 2147483647 w 121"/>
              <a:gd name="T37" fmla="*/ 2147483647 h 136"/>
              <a:gd name="T38" fmla="*/ 2147483647 w 121"/>
              <a:gd name="T39" fmla="*/ 2147483647 h 136"/>
              <a:gd name="T40" fmla="*/ 2147483647 w 121"/>
              <a:gd name="T41" fmla="*/ 2147483647 h 136"/>
              <a:gd name="T42" fmla="*/ 2147483647 w 121"/>
              <a:gd name="T43" fmla="*/ 2147483647 h 136"/>
              <a:gd name="T44" fmla="*/ 2147483647 w 121"/>
              <a:gd name="T45" fmla="*/ 2147483647 h 136"/>
              <a:gd name="T46" fmla="*/ 2147483647 w 121"/>
              <a:gd name="T47" fmla="*/ 2147483647 h 136"/>
              <a:gd name="T48" fmla="*/ 2147483647 w 121"/>
              <a:gd name="T49" fmla="*/ 2147483647 h 136"/>
              <a:gd name="T50" fmla="*/ 2147483647 w 121"/>
              <a:gd name="T51" fmla="*/ 2147483647 h 136"/>
              <a:gd name="T52" fmla="*/ 2147483647 w 121"/>
              <a:gd name="T53" fmla="*/ 2147483647 h 136"/>
              <a:gd name="T54" fmla="*/ 2147483647 w 121"/>
              <a:gd name="T55" fmla="*/ 2147483647 h 136"/>
              <a:gd name="T56" fmla="*/ 2147483647 w 121"/>
              <a:gd name="T57" fmla="*/ 2147483647 h 136"/>
              <a:gd name="T58" fmla="*/ 2147483647 w 121"/>
              <a:gd name="T59" fmla="*/ 2147483647 h 136"/>
              <a:gd name="T60" fmla="*/ 2147483647 w 121"/>
              <a:gd name="T61" fmla="*/ 2147483647 h 136"/>
              <a:gd name="T62" fmla="*/ 2147483647 w 121"/>
              <a:gd name="T63" fmla="*/ 2147483647 h 136"/>
              <a:gd name="T64" fmla="*/ 2147483647 w 121"/>
              <a:gd name="T65" fmla="*/ 2147483647 h 136"/>
              <a:gd name="T66" fmla="*/ 2147483647 w 121"/>
              <a:gd name="T67" fmla="*/ 2147483647 h 136"/>
              <a:gd name="T68" fmla="*/ 2147483647 w 121"/>
              <a:gd name="T69" fmla="*/ 2147483647 h 136"/>
              <a:gd name="T70" fmla="*/ 2147483647 w 121"/>
              <a:gd name="T71" fmla="*/ 2147483647 h 136"/>
              <a:gd name="T72" fmla="*/ 2147483647 w 121"/>
              <a:gd name="T73" fmla="*/ 2147483647 h 136"/>
              <a:gd name="T74" fmla="*/ 2147483647 w 121"/>
              <a:gd name="T75" fmla="*/ 2147483647 h 136"/>
              <a:gd name="T76" fmla="*/ 2147483647 w 121"/>
              <a:gd name="T77" fmla="*/ 2147483647 h 136"/>
              <a:gd name="T78" fmla="*/ 2147483647 w 121"/>
              <a:gd name="T79" fmla="*/ 2147483647 h 136"/>
              <a:gd name="T80" fmla="*/ 2147483647 w 121"/>
              <a:gd name="T81" fmla="*/ 2147483647 h 136"/>
              <a:gd name="T82" fmla="*/ 2147483647 w 121"/>
              <a:gd name="T83" fmla="*/ 2147483647 h 136"/>
              <a:gd name="T84" fmla="*/ 2147483647 w 121"/>
              <a:gd name="T85" fmla="*/ 2147483647 h 136"/>
              <a:gd name="T86" fmla="*/ 2147483647 w 121"/>
              <a:gd name="T87" fmla="*/ 2147483647 h 136"/>
              <a:gd name="T88" fmla="*/ 2147483647 w 121"/>
              <a:gd name="T89" fmla="*/ 2147483647 h 136"/>
              <a:gd name="T90" fmla="*/ 2147483647 w 121"/>
              <a:gd name="T91" fmla="*/ 1857605117 h 136"/>
              <a:gd name="T92" fmla="*/ 2147483647 w 121"/>
              <a:gd name="T93" fmla="*/ 1238595818 h 136"/>
              <a:gd name="T94" fmla="*/ 2147483647 w 121"/>
              <a:gd name="T95" fmla="*/ 464473365 h 136"/>
              <a:gd name="T96" fmla="*/ 2147483647 w 121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6">
                <a:moveTo>
                  <a:pt x="34" y="0"/>
                </a:moveTo>
                <a:lnTo>
                  <a:pt x="28" y="5"/>
                </a:lnTo>
                <a:lnTo>
                  <a:pt x="23" y="12"/>
                </a:lnTo>
                <a:lnTo>
                  <a:pt x="17" y="18"/>
                </a:lnTo>
                <a:lnTo>
                  <a:pt x="12" y="25"/>
                </a:lnTo>
                <a:lnTo>
                  <a:pt x="9" y="31"/>
                </a:lnTo>
                <a:lnTo>
                  <a:pt x="4" y="38"/>
                </a:lnTo>
                <a:lnTo>
                  <a:pt x="3" y="42"/>
                </a:lnTo>
                <a:lnTo>
                  <a:pt x="1" y="48"/>
                </a:lnTo>
                <a:lnTo>
                  <a:pt x="0" y="53"/>
                </a:lnTo>
                <a:lnTo>
                  <a:pt x="0" y="57"/>
                </a:lnTo>
                <a:lnTo>
                  <a:pt x="0" y="64"/>
                </a:lnTo>
                <a:lnTo>
                  <a:pt x="1" y="70"/>
                </a:lnTo>
                <a:lnTo>
                  <a:pt x="3" y="77"/>
                </a:lnTo>
                <a:lnTo>
                  <a:pt x="7" y="83"/>
                </a:lnTo>
                <a:lnTo>
                  <a:pt x="11" y="90"/>
                </a:lnTo>
                <a:lnTo>
                  <a:pt x="17" y="96"/>
                </a:lnTo>
                <a:lnTo>
                  <a:pt x="24" y="103"/>
                </a:lnTo>
                <a:lnTo>
                  <a:pt x="32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6"/>
                </a:lnTo>
                <a:lnTo>
                  <a:pt x="85" y="130"/>
                </a:lnTo>
                <a:lnTo>
                  <a:pt x="92" y="124"/>
                </a:lnTo>
                <a:lnTo>
                  <a:pt x="98" y="118"/>
                </a:lnTo>
                <a:lnTo>
                  <a:pt x="103" y="113"/>
                </a:lnTo>
                <a:lnTo>
                  <a:pt x="109" y="106"/>
                </a:lnTo>
                <a:lnTo>
                  <a:pt x="114" y="100"/>
                </a:lnTo>
                <a:lnTo>
                  <a:pt x="116" y="94"/>
                </a:lnTo>
                <a:lnTo>
                  <a:pt x="118" y="90"/>
                </a:lnTo>
                <a:lnTo>
                  <a:pt x="121" y="85"/>
                </a:lnTo>
                <a:lnTo>
                  <a:pt x="121" y="79"/>
                </a:lnTo>
                <a:lnTo>
                  <a:pt x="121" y="75"/>
                </a:lnTo>
                <a:lnTo>
                  <a:pt x="121" y="69"/>
                </a:lnTo>
                <a:lnTo>
                  <a:pt x="118" y="63"/>
                </a:lnTo>
                <a:lnTo>
                  <a:pt x="116" y="57"/>
                </a:lnTo>
                <a:lnTo>
                  <a:pt x="113" y="52"/>
                </a:lnTo>
                <a:lnTo>
                  <a:pt x="109" y="47"/>
                </a:lnTo>
                <a:lnTo>
                  <a:pt x="103" y="40"/>
                </a:lnTo>
                <a:lnTo>
                  <a:pt x="98" y="34"/>
                </a:lnTo>
                <a:lnTo>
                  <a:pt x="91" y="29"/>
                </a:lnTo>
                <a:lnTo>
                  <a:pt x="84" y="23"/>
                </a:lnTo>
                <a:lnTo>
                  <a:pt x="76" y="18"/>
                </a:lnTo>
                <a:lnTo>
                  <a:pt x="65" y="12"/>
                </a:lnTo>
                <a:lnTo>
                  <a:pt x="55" y="8"/>
                </a:lnTo>
                <a:lnTo>
                  <a:pt x="45" y="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3" name="Freeform 348"/>
          <p:cNvSpPr>
            <a:spLocks/>
          </p:cNvSpPr>
          <p:nvPr/>
        </p:nvSpPr>
        <p:spPr bwMode="auto">
          <a:xfrm>
            <a:off x="4789488" y="5105400"/>
            <a:ext cx="46037" cy="73025"/>
          </a:xfrm>
          <a:custGeom>
            <a:avLst/>
            <a:gdLst>
              <a:gd name="T0" fmla="*/ 0 w 87"/>
              <a:gd name="T1" fmla="*/ 0 h 136"/>
              <a:gd name="T2" fmla="*/ 1629945806 w 87"/>
              <a:gd name="T3" fmla="*/ 464473365 h 136"/>
              <a:gd name="T4" fmla="*/ 2147483647 w 87"/>
              <a:gd name="T5" fmla="*/ 1238595818 h 136"/>
              <a:gd name="T6" fmla="*/ 2147483647 w 87"/>
              <a:gd name="T7" fmla="*/ 1857605117 h 136"/>
              <a:gd name="T8" fmla="*/ 2147483647 w 87"/>
              <a:gd name="T9" fmla="*/ 2147483647 h 136"/>
              <a:gd name="T10" fmla="*/ 2147483647 w 87"/>
              <a:gd name="T11" fmla="*/ 2147483647 h 136"/>
              <a:gd name="T12" fmla="*/ 2147483647 w 87"/>
              <a:gd name="T13" fmla="*/ 2147483647 h 136"/>
              <a:gd name="T14" fmla="*/ 2147483647 w 87"/>
              <a:gd name="T15" fmla="*/ 2147483647 h 136"/>
              <a:gd name="T16" fmla="*/ 2147483647 w 87"/>
              <a:gd name="T17" fmla="*/ 2147483647 h 136"/>
              <a:gd name="T18" fmla="*/ 2147483647 w 87"/>
              <a:gd name="T19" fmla="*/ 2147483647 h 136"/>
              <a:gd name="T20" fmla="*/ 2147483647 w 87"/>
              <a:gd name="T21" fmla="*/ 2147483647 h 136"/>
              <a:gd name="T22" fmla="*/ 2147483647 w 87"/>
              <a:gd name="T23" fmla="*/ 2147483647 h 136"/>
              <a:gd name="T24" fmla="*/ 2147483647 w 87"/>
              <a:gd name="T25" fmla="*/ 2147483647 h 136"/>
              <a:gd name="T26" fmla="*/ 2147483647 w 87"/>
              <a:gd name="T27" fmla="*/ 2147483647 h 136"/>
              <a:gd name="T28" fmla="*/ 2147483647 w 87"/>
              <a:gd name="T29" fmla="*/ 2147483647 h 136"/>
              <a:gd name="T30" fmla="*/ 2147483647 w 87"/>
              <a:gd name="T31" fmla="*/ 2147483647 h 136"/>
              <a:gd name="T32" fmla="*/ 2147483647 w 87"/>
              <a:gd name="T33" fmla="*/ 2147483647 h 136"/>
              <a:gd name="T34" fmla="*/ 2147483647 w 87"/>
              <a:gd name="T35" fmla="*/ 2147483647 h 136"/>
              <a:gd name="T36" fmla="*/ 2147483647 w 87"/>
              <a:gd name="T37" fmla="*/ 2147483647 h 136"/>
              <a:gd name="T38" fmla="*/ 2147483647 w 87"/>
              <a:gd name="T39" fmla="*/ 2147483647 h 136"/>
              <a:gd name="T40" fmla="*/ 2147483647 w 87"/>
              <a:gd name="T41" fmla="*/ 2147483647 h 136"/>
              <a:gd name="T42" fmla="*/ 2147483647 w 87"/>
              <a:gd name="T43" fmla="*/ 2147483647 h 136"/>
              <a:gd name="T44" fmla="*/ 2147483647 w 87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6">
                <a:moveTo>
                  <a:pt x="0" y="0"/>
                </a:moveTo>
                <a:lnTo>
                  <a:pt x="11" y="3"/>
                </a:lnTo>
                <a:lnTo>
                  <a:pt x="21" y="8"/>
                </a:lnTo>
                <a:lnTo>
                  <a:pt x="31" y="12"/>
                </a:lnTo>
                <a:lnTo>
                  <a:pt x="42" y="18"/>
                </a:lnTo>
                <a:lnTo>
                  <a:pt x="51" y="24"/>
                </a:lnTo>
                <a:lnTo>
                  <a:pt x="59" y="30"/>
                </a:lnTo>
                <a:lnTo>
                  <a:pt x="66" y="37"/>
                </a:lnTo>
                <a:lnTo>
                  <a:pt x="73" y="43"/>
                </a:lnTo>
                <a:lnTo>
                  <a:pt x="79" y="50"/>
                </a:lnTo>
                <a:lnTo>
                  <a:pt x="83" y="58"/>
                </a:lnTo>
                <a:lnTo>
                  <a:pt x="85" y="65"/>
                </a:lnTo>
                <a:lnTo>
                  <a:pt x="87" y="72"/>
                </a:lnTo>
                <a:lnTo>
                  <a:pt x="87" y="79"/>
                </a:lnTo>
                <a:lnTo>
                  <a:pt x="85" y="86"/>
                </a:lnTo>
                <a:lnTo>
                  <a:pt x="83" y="93"/>
                </a:lnTo>
                <a:lnTo>
                  <a:pt x="80" y="99"/>
                </a:lnTo>
                <a:lnTo>
                  <a:pt x="75" y="106"/>
                </a:lnTo>
                <a:lnTo>
                  <a:pt x="71" y="113"/>
                </a:lnTo>
                <a:lnTo>
                  <a:pt x="64" y="118"/>
                </a:lnTo>
                <a:lnTo>
                  <a:pt x="58" y="124"/>
                </a:lnTo>
                <a:lnTo>
                  <a:pt x="51" y="130"/>
                </a:lnTo>
                <a:lnTo>
                  <a:pt x="45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4" name="Freeform 349"/>
          <p:cNvSpPr>
            <a:spLocks/>
          </p:cNvSpPr>
          <p:nvPr/>
        </p:nvSpPr>
        <p:spPr bwMode="auto">
          <a:xfrm>
            <a:off x="4772025" y="5105400"/>
            <a:ext cx="41275" cy="73025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774122453 h 136"/>
              <a:gd name="T4" fmla="*/ 2147483647 w 79"/>
              <a:gd name="T5" fmla="*/ 1857605117 h 136"/>
              <a:gd name="T6" fmla="*/ 2147483647 w 79"/>
              <a:gd name="T7" fmla="*/ 2147483647 h 136"/>
              <a:gd name="T8" fmla="*/ 1711542066 w 79"/>
              <a:gd name="T9" fmla="*/ 2147483647 h 136"/>
              <a:gd name="T10" fmla="*/ 1283519793 w 79"/>
              <a:gd name="T11" fmla="*/ 2147483647 h 136"/>
              <a:gd name="T12" fmla="*/ 570514022 w 79"/>
              <a:gd name="T13" fmla="*/ 2147483647 h 136"/>
              <a:gd name="T14" fmla="*/ 285256750 w 79"/>
              <a:gd name="T15" fmla="*/ 2147483647 h 136"/>
              <a:gd name="T16" fmla="*/ 0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142491749 w 79"/>
              <a:gd name="T23" fmla="*/ 2147483647 h 136"/>
              <a:gd name="T24" fmla="*/ 570514022 w 79"/>
              <a:gd name="T25" fmla="*/ 2147483647 h 136"/>
              <a:gd name="T26" fmla="*/ 1141028044 w 79"/>
              <a:gd name="T27" fmla="*/ 2147483647 h 136"/>
              <a:gd name="T28" fmla="*/ 1711542066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4" y="0"/>
                </a:moveTo>
                <a:lnTo>
                  <a:pt x="28" y="5"/>
                </a:lnTo>
                <a:lnTo>
                  <a:pt x="23" y="12"/>
                </a:lnTo>
                <a:lnTo>
                  <a:pt x="17" y="18"/>
                </a:lnTo>
                <a:lnTo>
                  <a:pt x="12" y="25"/>
                </a:lnTo>
                <a:lnTo>
                  <a:pt x="9" y="31"/>
                </a:lnTo>
                <a:lnTo>
                  <a:pt x="4" y="38"/>
                </a:lnTo>
                <a:lnTo>
                  <a:pt x="2" y="45"/>
                </a:lnTo>
                <a:lnTo>
                  <a:pt x="0" y="50"/>
                </a:lnTo>
                <a:lnTo>
                  <a:pt x="0" y="57"/>
                </a:lnTo>
                <a:lnTo>
                  <a:pt x="0" y="64"/>
                </a:lnTo>
                <a:lnTo>
                  <a:pt x="1" y="70"/>
                </a:lnTo>
                <a:lnTo>
                  <a:pt x="4" y="78"/>
                </a:lnTo>
                <a:lnTo>
                  <a:pt x="8" y="85"/>
                </a:lnTo>
                <a:lnTo>
                  <a:pt x="12" y="92"/>
                </a:lnTo>
                <a:lnTo>
                  <a:pt x="19" y="99"/>
                </a:lnTo>
                <a:lnTo>
                  <a:pt x="25" y="105"/>
                </a:lnTo>
                <a:lnTo>
                  <a:pt x="33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5" name="Freeform 350"/>
          <p:cNvSpPr>
            <a:spLocks/>
          </p:cNvSpPr>
          <p:nvPr/>
        </p:nvSpPr>
        <p:spPr bwMode="auto">
          <a:xfrm>
            <a:off x="3706813" y="5105400"/>
            <a:ext cx="63500" cy="73025"/>
          </a:xfrm>
          <a:custGeom>
            <a:avLst/>
            <a:gdLst>
              <a:gd name="T0" fmla="*/ 2147483647 w 122"/>
              <a:gd name="T1" fmla="*/ 0 h 136"/>
              <a:gd name="T2" fmla="*/ 2147483647 w 122"/>
              <a:gd name="T3" fmla="*/ 774122453 h 136"/>
              <a:gd name="T4" fmla="*/ 2147483647 w 122"/>
              <a:gd name="T5" fmla="*/ 1857605117 h 136"/>
              <a:gd name="T6" fmla="*/ 2147483647 w 122"/>
              <a:gd name="T7" fmla="*/ 2147483647 h 136"/>
              <a:gd name="T8" fmla="*/ 1974133803 w 122"/>
              <a:gd name="T9" fmla="*/ 2147483647 h 136"/>
              <a:gd name="T10" fmla="*/ 1268950689 w 122"/>
              <a:gd name="T11" fmla="*/ 2147483647 h 136"/>
              <a:gd name="T12" fmla="*/ 846057344 w 122"/>
              <a:gd name="T13" fmla="*/ 2147483647 h 136"/>
              <a:gd name="T14" fmla="*/ 422893344 w 122"/>
              <a:gd name="T15" fmla="*/ 2147483647 h 136"/>
              <a:gd name="T16" fmla="*/ 282019115 w 122"/>
              <a:gd name="T17" fmla="*/ 2147483647 h 136"/>
              <a:gd name="T18" fmla="*/ 140874230 w 122"/>
              <a:gd name="T19" fmla="*/ 2147483647 h 136"/>
              <a:gd name="T20" fmla="*/ 0 w 122"/>
              <a:gd name="T21" fmla="*/ 2147483647 h 136"/>
              <a:gd name="T22" fmla="*/ 0 w 122"/>
              <a:gd name="T23" fmla="*/ 2147483647 h 136"/>
              <a:gd name="T24" fmla="*/ 282019115 w 122"/>
              <a:gd name="T25" fmla="*/ 2147483647 h 136"/>
              <a:gd name="T26" fmla="*/ 704912459 w 122"/>
              <a:gd name="T27" fmla="*/ 2147483647 h 136"/>
              <a:gd name="T28" fmla="*/ 1128076459 w 122"/>
              <a:gd name="T29" fmla="*/ 2147483647 h 136"/>
              <a:gd name="T30" fmla="*/ 1692114689 w 122"/>
              <a:gd name="T31" fmla="*/ 2147483647 h 136"/>
              <a:gd name="T32" fmla="*/ 2147483647 w 122"/>
              <a:gd name="T33" fmla="*/ 2147483647 h 136"/>
              <a:gd name="T34" fmla="*/ 2147483647 w 122"/>
              <a:gd name="T35" fmla="*/ 2147483647 h 136"/>
              <a:gd name="T36" fmla="*/ 2147483647 w 122"/>
              <a:gd name="T37" fmla="*/ 2147483647 h 136"/>
              <a:gd name="T38" fmla="*/ 2147483647 w 122"/>
              <a:gd name="T39" fmla="*/ 2147483647 h 136"/>
              <a:gd name="T40" fmla="*/ 2147483647 w 122"/>
              <a:gd name="T41" fmla="*/ 2147483647 h 136"/>
              <a:gd name="T42" fmla="*/ 2147483647 w 122"/>
              <a:gd name="T43" fmla="*/ 2147483647 h 136"/>
              <a:gd name="T44" fmla="*/ 2147483647 w 122"/>
              <a:gd name="T45" fmla="*/ 2147483647 h 136"/>
              <a:gd name="T46" fmla="*/ 2147483647 w 122"/>
              <a:gd name="T47" fmla="*/ 2147483647 h 136"/>
              <a:gd name="T48" fmla="*/ 2147483647 w 122"/>
              <a:gd name="T49" fmla="*/ 2147483647 h 136"/>
              <a:gd name="T50" fmla="*/ 2147483647 w 122"/>
              <a:gd name="T51" fmla="*/ 2147483647 h 136"/>
              <a:gd name="T52" fmla="*/ 2147483647 w 122"/>
              <a:gd name="T53" fmla="*/ 2147483647 h 136"/>
              <a:gd name="T54" fmla="*/ 2147483647 w 122"/>
              <a:gd name="T55" fmla="*/ 2147483647 h 136"/>
              <a:gd name="T56" fmla="*/ 2147483647 w 122"/>
              <a:gd name="T57" fmla="*/ 2147483647 h 136"/>
              <a:gd name="T58" fmla="*/ 2147483647 w 122"/>
              <a:gd name="T59" fmla="*/ 2147483647 h 136"/>
              <a:gd name="T60" fmla="*/ 2147483647 w 122"/>
              <a:gd name="T61" fmla="*/ 2147483647 h 136"/>
              <a:gd name="T62" fmla="*/ 2147483647 w 122"/>
              <a:gd name="T63" fmla="*/ 2147483647 h 136"/>
              <a:gd name="T64" fmla="*/ 2147483647 w 122"/>
              <a:gd name="T65" fmla="*/ 2147483647 h 136"/>
              <a:gd name="T66" fmla="*/ 2147483647 w 122"/>
              <a:gd name="T67" fmla="*/ 2147483647 h 136"/>
              <a:gd name="T68" fmla="*/ 2147483647 w 122"/>
              <a:gd name="T69" fmla="*/ 2147483647 h 136"/>
              <a:gd name="T70" fmla="*/ 2147483647 w 122"/>
              <a:gd name="T71" fmla="*/ 2147483647 h 136"/>
              <a:gd name="T72" fmla="*/ 2147483647 w 122"/>
              <a:gd name="T73" fmla="*/ 2147483647 h 136"/>
              <a:gd name="T74" fmla="*/ 2147483647 w 122"/>
              <a:gd name="T75" fmla="*/ 2147483647 h 136"/>
              <a:gd name="T76" fmla="*/ 2147483647 w 122"/>
              <a:gd name="T77" fmla="*/ 2147483647 h 136"/>
              <a:gd name="T78" fmla="*/ 2147483647 w 122"/>
              <a:gd name="T79" fmla="*/ 2147483647 h 136"/>
              <a:gd name="T80" fmla="*/ 2147483647 w 122"/>
              <a:gd name="T81" fmla="*/ 2147483647 h 136"/>
              <a:gd name="T82" fmla="*/ 2147483647 w 122"/>
              <a:gd name="T83" fmla="*/ 2147483647 h 136"/>
              <a:gd name="T84" fmla="*/ 2147483647 w 122"/>
              <a:gd name="T85" fmla="*/ 2147483647 h 136"/>
              <a:gd name="T86" fmla="*/ 2147483647 w 122"/>
              <a:gd name="T87" fmla="*/ 2147483647 h 136"/>
              <a:gd name="T88" fmla="*/ 2147483647 w 122"/>
              <a:gd name="T89" fmla="*/ 2147483647 h 136"/>
              <a:gd name="T90" fmla="*/ 2147483647 w 122"/>
              <a:gd name="T91" fmla="*/ 1857605117 h 136"/>
              <a:gd name="T92" fmla="*/ 2147483647 w 122"/>
              <a:gd name="T93" fmla="*/ 1238595818 h 136"/>
              <a:gd name="T94" fmla="*/ 2147483647 w 122"/>
              <a:gd name="T95" fmla="*/ 464473365 h 136"/>
              <a:gd name="T96" fmla="*/ 2147483647 w 122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6">
                <a:moveTo>
                  <a:pt x="35" y="0"/>
                </a:moveTo>
                <a:lnTo>
                  <a:pt x="29" y="5"/>
                </a:lnTo>
                <a:lnTo>
                  <a:pt x="23" y="12"/>
                </a:lnTo>
                <a:lnTo>
                  <a:pt x="18" y="18"/>
                </a:lnTo>
                <a:lnTo>
                  <a:pt x="14" y="25"/>
                </a:lnTo>
                <a:lnTo>
                  <a:pt x="9" y="31"/>
                </a:lnTo>
                <a:lnTo>
                  <a:pt x="6" y="38"/>
                </a:lnTo>
                <a:lnTo>
                  <a:pt x="3" y="42"/>
                </a:lnTo>
                <a:lnTo>
                  <a:pt x="2" y="48"/>
                </a:lnTo>
                <a:lnTo>
                  <a:pt x="1" y="53"/>
                </a:lnTo>
                <a:lnTo>
                  <a:pt x="0" y="57"/>
                </a:lnTo>
                <a:lnTo>
                  <a:pt x="0" y="64"/>
                </a:lnTo>
                <a:lnTo>
                  <a:pt x="2" y="70"/>
                </a:lnTo>
                <a:lnTo>
                  <a:pt x="5" y="77"/>
                </a:lnTo>
                <a:lnTo>
                  <a:pt x="8" y="83"/>
                </a:lnTo>
                <a:lnTo>
                  <a:pt x="12" y="90"/>
                </a:lnTo>
                <a:lnTo>
                  <a:pt x="18" y="96"/>
                </a:lnTo>
                <a:lnTo>
                  <a:pt x="25" y="103"/>
                </a:lnTo>
                <a:lnTo>
                  <a:pt x="33" y="110"/>
                </a:lnTo>
                <a:lnTo>
                  <a:pt x="41" y="116"/>
                </a:lnTo>
                <a:lnTo>
                  <a:pt x="51" y="122"/>
                </a:lnTo>
                <a:lnTo>
                  <a:pt x="60" y="126"/>
                </a:lnTo>
                <a:lnTo>
                  <a:pt x="70" y="131"/>
                </a:lnTo>
                <a:lnTo>
                  <a:pt x="79" y="136"/>
                </a:lnTo>
                <a:lnTo>
                  <a:pt x="86" y="130"/>
                </a:lnTo>
                <a:lnTo>
                  <a:pt x="92" y="124"/>
                </a:lnTo>
                <a:lnTo>
                  <a:pt x="99" y="118"/>
                </a:lnTo>
                <a:lnTo>
                  <a:pt x="105" y="113"/>
                </a:lnTo>
                <a:lnTo>
                  <a:pt x="109" y="106"/>
                </a:lnTo>
                <a:lnTo>
                  <a:pt x="114" y="100"/>
                </a:lnTo>
                <a:lnTo>
                  <a:pt x="117" y="94"/>
                </a:lnTo>
                <a:lnTo>
                  <a:pt x="120" y="90"/>
                </a:lnTo>
                <a:lnTo>
                  <a:pt x="121" y="85"/>
                </a:lnTo>
                <a:lnTo>
                  <a:pt x="122" y="79"/>
                </a:lnTo>
                <a:lnTo>
                  <a:pt x="122" y="75"/>
                </a:lnTo>
                <a:lnTo>
                  <a:pt x="121" y="69"/>
                </a:lnTo>
                <a:lnTo>
                  <a:pt x="120" y="63"/>
                </a:lnTo>
                <a:lnTo>
                  <a:pt x="117" y="57"/>
                </a:lnTo>
                <a:lnTo>
                  <a:pt x="114" y="52"/>
                </a:lnTo>
                <a:lnTo>
                  <a:pt x="109" y="47"/>
                </a:lnTo>
                <a:lnTo>
                  <a:pt x="105" y="40"/>
                </a:lnTo>
                <a:lnTo>
                  <a:pt x="98" y="34"/>
                </a:lnTo>
                <a:lnTo>
                  <a:pt x="92" y="29"/>
                </a:lnTo>
                <a:lnTo>
                  <a:pt x="84" y="23"/>
                </a:lnTo>
                <a:lnTo>
                  <a:pt x="76" y="18"/>
                </a:lnTo>
                <a:lnTo>
                  <a:pt x="67" y="12"/>
                </a:lnTo>
                <a:lnTo>
                  <a:pt x="55" y="8"/>
                </a:lnTo>
                <a:lnTo>
                  <a:pt x="45" y="3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6" name="Freeform 351"/>
          <p:cNvSpPr>
            <a:spLocks/>
          </p:cNvSpPr>
          <p:nvPr/>
        </p:nvSpPr>
        <p:spPr bwMode="auto">
          <a:xfrm>
            <a:off x="3724275" y="5105400"/>
            <a:ext cx="46038" cy="73025"/>
          </a:xfrm>
          <a:custGeom>
            <a:avLst/>
            <a:gdLst>
              <a:gd name="T0" fmla="*/ 0 w 87"/>
              <a:gd name="T1" fmla="*/ 0 h 136"/>
              <a:gd name="T2" fmla="*/ 1481883844 w 87"/>
              <a:gd name="T3" fmla="*/ 464473365 h 136"/>
              <a:gd name="T4" fmla="*/ 2147483647 w 87"/>
              <a:gd name="T5" fmla="*/ 1238595818 h 136"/>
              <a:gd name="T6" fmla="*/ 2147483647 w 87"/>
              <a:gd name="T7" fmla="*/ 1857605117 h 136"/>
              <a:gd name="T8" fmla="*/ 2147483647 w 87"/>
              <a:gd name="T9" fmla="*/ 2147483647 h 136"/>
              <a:gd name="T10" fmla="*/ 2147483647 w 87"/>
              <a:gd name="T11" fmla="*/ 2147483647 h 136"/>
              <a:gd name="T12" fmla="*/ 2147483647 w 87"/>
              <a:gd name="T13" fmla="*/ 2147483647 h 136"/>
              <a:gd name="T14" fmla="*/ 2147483647 w 87"/>
              <a:gd name="T15" fmla="*/ 2147483647 h 136"/>
              <a:gd name="T16" fmla="*/ 2147483647 w 87"/>
              <a:gd name="T17" fmla="*/ 2147483647 h 136"/>
              <a:gd name="T18" fmla="*/ 2147483647 w 87"/>
              <a:gd name="T19" fmla="*/ 2147483647 h 136"/>
              <a:gd name="T20" fmla="*/ 2147483647 w 87"/>
              <a:gd name="T21" fmla="*/ 2147483647 h 136"/>
              <a:gd name="T22" fmla="*/ 2147483647 w 87"/>
              <a:gd name="T23" fmla="*/ 2147483647 h 136"/>
              <a:gd name="T24" fmla="*/ 2147483647 w 87"/>
              <a:gd name="T25" fmla="*/ 2147483647 h 136"/>
              <a:gd name="T26" fmla="*/ 2147483647 w 87"/>
              <a:gd name="T27" fmla="*/ 2147483647 h 136"/>
              <a:gd name="T28" fmla="*/ 2147483647 w 87"/>
              <a:gd name="T29" fmla="*/ 2147483647 h 136"/>
              <a:gd name="T30" fmla="*/ 2147483647 w 87"/>
              <a:gd name="T31" fmla="*/ 2147483647 h 136"/>
              <a:gd name="T32" fmla="*/ 2147483647 w 87"/>
              <a:gd name="T33" fmla="*/ 2147483647 h 136"/>
              <a:gd name="T34" fmla="*/ 2147483647 w 87"/>
              <a:gd name="T35" fmla="*/ 2147483647 h 136"/>
              <a:gd name="T36" fmla="*/ 2147483647 w 87"/>
              <a:gd name="T37" fmla="*/ 2147483647 h 136"/>
              <a:gd name="T38" fmla="*/ 2147483647 w 87"/>
              <a:gd name="T39" fmla="*/ 2147483647 h 136"/>
              <a:gd name="T40" fmla="*/ 2147483647 w 87"/>
              <a:gd name="T41" fmla="*/ 2147483647 h 136"/>
              <a:gd name="T42" fmla="*/ 2147483647 w 87"/>
              <a:gd name="T43" fmla="*/ 2147483647 h 136"/>
              <a:gd name="T44" fmla="*/ 2147483647 w 87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6">
                <a:moveTo>
                  <a:pt x="0" y="0"/>
                </a:moveTo>
                <a:lnTo>
                  <a:pt x="10" y="3"/>
                </a:lnTo>
                <a:lnTo>
                  <a:pt x="20" y="8"/>
                </a:lnTo>
                <a:lnTo>
                  <a:pt x="32" y="12"/>
                </a:lnTo>
                <a:lnTo>
                  <a:pt x="41" y="18"/>
                </a:lnTo>
                <a:lnTo>
                  <a:pt x="50" y="24"/>
                </a:lnTo>
                <a:lnTo>
                  <a:pt x="58" y="30"/>
                </a:lnTo>
                <a:lnTo>
                  <a:pt x="66" y="37"/>
                </a:lnTo>
                <a:lnTo>
                  <a:pt x="72" y="43"/>
                </a:lnTo>
                <a:lnTo>
                  <a:pt x="78" y="50"/>
                </a:lnTo>
                <a:lnTo>
                  <a:pt x="82" y="58"/>
                </a:lnTo>
                <a:lnTo>
                  <a:pt x="86" y="65"/>
                </a:lnTo>
                <a:lnTo>
                  <a:pt x="87" y="72"/>
                </a:lnTo>
                <a:lnTo>
                  <a:pt x="87" y="79"/>
                </a:lnTo>
                <a:lnTo>
                  <a:pt x="86" y="86"/>
                </a:lnTo>
                <a:lnTo>
                  <a:pt x="82" y="93"/>
                </a:lnTo>
                <a:lnTo>
                  <a:pt x="79" y="99"/>
                </a:lnTo>
                <a:lnTo>
                  <a:pt x="74" y="106"/>
                </a:lnTo>
                <a:lnTo>
                  <a:pt x="70" y="113"/>
                </a:lnTo>
                <a:lnTo>
                  <a:pt x="64" y="118"/>
                </a:lnTo>
                <a:lnTo>
                  <a:pt x="57" y="124"/>
                </a:lnTo>
                <a:lnTo>
                  <a:pt x="51" y="130"/>
                </a:lnTo>
                <a:lnTo>
                  <a:pt x="44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7" name="Freeform 352"/>
          <p:cNvSpPr>
            <a:spLocks/>
          </p:cNvSpPr>
          <p:nvPr/>
        </p:nvSpPr>
        <p:spPr bwMode="auto">
          <a:xfrm>
            <a:off x="3706813" y="5105400"/>
            <a:ext cx="41275" cy="73025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774122453 h 136"/>
              <a:gd name="T4" fmla="*/ 2147483647 w 79"/>
              <a:gd name="T5" fmla="*/ 1857605117 h 136"/>
              <a:gd name="T6" fmla="*/ 2147483647 w 79"/>
              <a:gd name="T7" fmla="*/ 2147483647 h 136"/>
              <a:gd name="T8" fmla="*/ 1996798815 w 79"/>
              <a:gd name="T9" fmla="*/ 2147483647 h 136"/>
              <a:gd name="T10" fmla="*/ 1283519793 w 79"/>
              <a:gd name="T11" fmla="*/ 2147483647 h 136"/>
              <a:gd name="T12" fmla="*/ 855770772 w 79"/>
              <a:gd name="T13" fmla="*/ 2147483647 h 136"/>
              <a:gd name="T14" fmla="*/ 427749022 w 79"/>
              <a:gd name="T15" fmla="*/ 2147483647 h 136"/>
              <a:gd name="T16" fmla="*/ 142491749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285256750 w 79"/>
              <a:gd name="T23" fmla="*/ 2147483647 h 136"/>
              <a:gd name="T24" fmla="*/ 713005771 w 79"/>
              <a:gd name="T25" fmla="*/ 2147483647 h 136"/>
              <a:gd name="T26" fmla="*/ 1283519793 w 79"/>
              <a:gd name="T27" fmla="*/ 2147483647 h 136"/>
              <a:gd name="T28" fmla="*/ 1996798815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5" y="0"/>
                </a:moveTo>
                <a:lnTo>
                  <a:pt x="29" y="5"/>
                </a:lnTo>
                <a:lnTo>
                  <a:pt x="23" y="12"/>
                </a:lnTo>
                <a:lnTo>
                  <a:pt x="18" y="18"/>
                </a:lnTo>
                <a:lnTo>
                  <a:pt x="14" y="25"/>
                </a:lnTo>
                <a:lnTo>
                  <a:pt x="9" y="31"/>
                </a:lnTo>
                <a:lnTo>
                  <a:pt x="6" y="38"/>
                </a:lnTo>
                <a:lnTo>
                  <a:pt x="3" y="45"/>
                </a:lnTo>
                <a:lnTo>
                  <a:pt x="1" y="50"/>
                </a:lnTo>
                <a:lnTo>
                  <a:pt x="0" y="57"/>
                </a:lnTo>
                <a:lnTo>
                  <a:pt x="0" y="64"/>
                </a:lnTo>
                <a:lnTo>
                  <a:pt x="2" y="70"/>
                </a:lnTo>
                <a:lnTo>
                  <a:pt x="5" y="78"/>
                </a:lnTo>
                <a:lnTo>
                  <a:pt x="9" y="85"/>
                </a:lnTo>
                <a:lnTo>
                  <a:pt x="14" y="92"/>
                </a:lnTo>
                <a:lnTo>
                  <a:pt x="20" y="99"/>
                </a:lnTo>
                <a:lnTo>
                  <a:pt x="26" y="105"/>
                </a:lnTo>
                <a:lnTo>
                  <a:pt x="33" y="110"/>
                </a:lnTo>
                <a:lnTo>
                  <a:pt x="41" y="116"/>
                </a:lnTo>
                <a:lnTo>
                  <a:pt x="51" y="122"/>
                </a:lnTo>
                <a:lnTo>
                  <a:pt x="60" y="126"/>
                </a:lnTo>
                <a:lnTo>
                  <a:pt x="70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8" name="Line 353"/>
          <p:cNvSpPr>
            <a:spLocks noChangeShapeType="1"/>
          </p:cNvSpPr>
          <p:nvPr/>
        </p:nvSpPr>
        <p:spPr bwMode="auto">
          <a:xfrm>
            <a:off x="3713163" y="5105400"/>
            <a:ext cx="0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9" name="Freeform 354"/>
          <p:cNvSpPr>
            <a:spLocks/>
          </p:cNvSpPr>
          <p:nvPr/>
        </p:nvSpPr>
        <p:spPr bwMode="auto">
          <a:xfrm>
            <a:off x="6562725" y="4611688"/>
            <a:ext cx="592138" cy="322262"/>
          </a:xfrm>
          <a:custGeom>
            <a:avLst/>
            <a:gdLst>
              <a:gd name="T0" fmla="*/ 0 w 1119"/>
              <a:gd name="T1" fmla="*/ 2147483647 h 609"/>
              <a:gd name="T2" fmla="*/ 0 w 1119"/>
              <a:gd name="T3" fmla="*/ 0 h 609"/>
              <a:gd name="T4" fmla="*/ 2147483647 w 1119"/>
              <a:gd name="T5" fmla="*/ 0 h 609"/>
              <a:gd name="T6" fmla="*/ 2147483647 w 1119"/>
              <a:gd name="T7" fmla="*/ 2147483647 h 609"/>
              <a:gd name="T8" fmla="*/ 2147483647 w 1119"/>
              <a:gd name="T9" fmla="*/ 2147483647 h 609"/>
              <a:gd name="T10" fmla="*/ 0 w 1119"/>
              <a:gd name="T11" fmla="*/ 2147483647 h 6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19" h="609">
                <a:moveTo>
                  <a:pt x="0" y="609"/>
                </a:moveTo>
                <a:lnTo>
                  <a:pt x="0" y="0"/>
                </a:lnTo>
                <a:lnTo>
                  <a:pt x="1119" y="0"/>
                </a:lnTo>
                <a:lnTo>
                  <a:pt x="1119" y="609"/>
                </a:lnTo>
                <a:lnTo>
                  <a:pt x="1112" y="609"/>
                </a:lnTo>
                <a:lnTo>
                  <a:pt x="0" y="609"/>
                </a:lnTo>
                <a:close/>
              </a:path>
            </a:pathLst>
          </a:custGeom>
          <a:solidFill>
            <a:srgbClr val="FF808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0" name="Line 355"/>
          <p:cNvSpPr>
            <a:spLocks noChangeShapeType="1"/>
          </p:cNvSpPr>
          <p:nvPr/>
        </p:nvSpPr>
        <p:spPr bwMode="auto">
          <a:xfrm flipH="1">
            <a:off x="6562725" y="4933950"/>
            <a:ext cx="5889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1" name="Line 356"/>
          <p:cNvSpPr>
            <a:spLocks noChangeShapeType="1"/>
          </p:cNvSpPr>
          <p:nvPr/>
        </p:nvSpPr>
        <p:spPr bwMode="auto">
          <a:xfrm flipV="1">
            <a:off x="6562725" y="4611688"/>
            <a:ext cx="0" cy="3222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2" name="Line 357"/>
          <p:cNvSpPr>
            <a:spLocks noChangeShapeType="1"/>
          </p:cNvSpPr>
          <p:nvPr/>
        </p:nvSpPr>
        <p:spPr bwMode="auto">
          <a:xfrm>
            <a:off x="6562725" y="4611688"/>
            <a:ext cx="5921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3" name="Freeform 358"/>
          <p:cNvSpPr>
            <a:spLocks/>
          </p:cNvSpPr>
          <p:nvPr/>
        </p:nvSpPr>
        <p:spPr bwMode="auto">
          <a:xfrm>
            <a:off x="7154863" y="4541838"/>
            <a:ext cx="100012" cy="460375"/>
          </a:xfrm>
          <a:custGeom>
            <a:avLst/>
            <a:gdLst>
              <a:gd name="T0" fmla="*/ 2147483647 w 189"/>
              <a:gd name="T1" fmla="*/ 0 h 869"/>
              <a:gd name="T2" fmla="*/ 2147483647 w 189"/>
              <a:gd name="T3" fmla="*/ 2147483647 h 869"/>
              <a:gd name="T4" fmla="*/ 2147483647 w 189"/>
              <a:gd name="T5" fmla="*/ 2147483647 h 869"/>
              <a:gd name="T6" fmla="*/ 0 w 189"/>
              <a:gd name="T7" fmla="*/ 2147483647 h 869"/>
              <a:gd name="T8" fmla="*/ 0 w 189"/>
              <a:gd name="T9" fmla="*/ 2147483647 h 869"/>
              <a:gd name="T10" fmla="*/ 0 w 189"/>
              <a:gd name="T11" fmla="*/ 0 h 869"/>
              <a:gd name="T12" fmla="*/ 2147483647 w 189"/>
              <a:gd name="T13" fmla="*/ 0 h 8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9" h="869">
                <a:moveTo>
                  <a:pt x="189" y="0"/>
                </a:moveTo>
                <a:lnTo>
                  <a:pt x="189" y="739"/>
                </a:lnTo>
                <a:lnTo>
                  <a:pt x="189" y="869"/>
                </a:lnTo>
                <a:lnTo>
                  <a:pt x="0" y="869"/>
                </a:lnTo>
                <a:lnTo>
                  <a:pt x="0" y="130"/>
                </a:lnTo>
                <a:lnTo>
                  <a:pt x="0" y="0"/>
                </a:lnTo>
                <a:lnTo>
                  <a:pt x="189" y="0"/>
                </a:lnTo>
                <a:close/>
              </a:path>
            </a:pathLst>
          </a:custGeom>
          <a:solidFill>
            <a:srgbClr val="FF808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4" name="Line 359"/>
          <p:cNvSpPr>
            <a:spLocks noChangeShapeType="1"/>
          </p:cNvSpPr>
          <p:nvPr/>
        </p:nvSpPr>
        <p:spPr bwMode="auto">
          <a:xfrm>
            <a:off x="7154863" y="4611688"/>
            <a:ext cx="0" cy="3905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5" name="Line 360"/>
          <p:cNvSpPr>
            <a:spLocks noChangeShapeType="1"/>
          </p:cNvSpPr>
          <p:nvPr/>
        </p:nvSpPr>
        <p:spPr bwMode="auto">
          <a:xfrm>
            <a:off x="7151688" y="4933950"/>
            <a:ext cx="31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6" name="Line 361"/>
          <p:cNvSpPr>
            <a:spLocks noChangeShapeType="1"/>
          </p:cNvSpPr>
          <p:nvPr/>
        </p:nvSpPr>
        <p:spPr bwMode="auto">
          <a:xfrm flipV="1">
            <a:off x="7154863" y="4541838"/>
            <a:ext cx="0" cy="698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7" name="Line 362"/>
          <p:cNvSpPr>
            <a:spLocks noChangeShapeType="1"/>
          </p:cNvSpPr>
          <p:nvPr/>
        </p:nvSpPr>
        <p:spPr bwMode="auto">
          <a:xfrm>
            <a:off x="7154863" y="4541838"/>
            <a:ext cx="1000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8" name="Line 363"/>
          <p:cNvSpPr>
            <a:spLocks noChangeShapeType="1"/>
          </p:cNvSpPr>
          <p:nvPr/>
        </p:nvSpPr>
        <p:spPr bwMode="auto">
          <a:xfrm>
            <a:off x="7254875" y="4541838"/>
            <a:ext cx="0" cy="3921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9" name="Line 364"/>
          <p:cNvSpPr>
            <a:spLocks noChangeShapeType="1"/>
          </p:cNvSpPr>
          <p:nvPr/>
        </p:nvSpPr>
        <p:spPr bwMode="auto">
          <a:xfrm>
            <a:off x="7254875" y="4933950"/>
            <a:ext cx="0" cy="682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0" name="Line 365"/>
          <p:cNvSpPr>
            <a:spLocks noChangeShapeType="1"/>
          </p:cNvSpPr>
          <p:nvPr/>
        </p:nvSpPr>
        <p:spPr bwMode="auto">
          <a:xfrm flipH="1">
            <a:off x="7154863" y="5002213"/>
            <a:ext cx="1000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1" name="Line 366"/>
          <p:cNvSpPr>
            <a:spLocks noChangeShapeType="1"/>
          </p:cNvSpPr>
          <p:nvPr/>
        </p:nvSpPr>
        <p:spPr bwMode="auto">
          <a:xfrm>
            <a:off x="6777038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2" name="Line 367"/>
          <p:cNvSpPr>
            <a:spLocks noChangeShapeType="1"/>
          </p:cNvSpPr>
          <p:nvPr/>
        </p:nvSpPr>
        <p:spPr bwMode="auto">
          <a:xfrm>
            <a:off x="6777038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3" name="Line 368"/>
          <p:cNvSpPr>
            <a:spLocks noChangeShapeType="1"/>
          </p:cNvSpPr>
          <p:nvPr/>
        </p:nvSpPr>
        <p:spPr bwMode="auto">
          <a:xfrm>
            <a:off x="6777038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4" name="Line 369"/>
          <p:cNvSpPr>
            <a:spLocks noChangeShapeType="1"/>
          </p:cNvSpPr>
          <p:nvPr/>
        </p:nvSpPr>
        <p:spPr bwMode="auto">
          <a:xfrm>
            <a:off x="6777038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5" name="Line 370"/>
          <p:cNvSpPr>
            <a:spLocks noChangeShapeType="1"/>
          </p:cNvSpPr>
          <p:nvPr/>
        </p:nvSpPr>
        <p:spPr bwMode="auto">
          <a:xfrm>
            <a:off x="6754813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6" name="Line 371"/>
          <p:cNvSpPr>
            <a:spLocks noChangeShapeType="1"/>
          </p:cNvSpPr>
          <p:nvPr/>
        </p:nvSpPr>
        <p:spPr bwMode="auto">
          <a:xfrm>
            <a:off x="6754813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7" name="Line 372"/>
          <p:cNvSpPr>
            <a:spLocks noChangeShapeType="1"/>
          </p:cNvSpPr>
          <p:nvPr/>
        </p:nvSpPr>
        <p:spPr bwMode="auto">
          <a:xfrm>
            <a:off x="6754813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8" name="Line 373"/>
          <p:cNvSpPr>
            <a:spLocks noChangeShapeType="1"/>
          </p:cNvSpPr>
          <p:nvPr/>
        </p:nvSpPr>
        <p:spPr bwMode="auto">
          <a:xfrm>
            <a:off x="6754813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9" name="Line 374"/>
          <p:cNvSpPr>
            <a:spLocks noChangeShapeType="1"/>
          </p:cNvSpPr>
          <p:nvPr/>
        </p:nvSpPr>
        <p:spPr bwMode="auto">
          <a:xfrm>
            <a:off x="6731000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0" name="Line 375"/>
          <p:cNvSpPr>
            <a:spLocks noChangeShapeType="1"/>
          </p:cNvSpPr>
          <p:nvPr/>
        </p:nvSpPr>
        <p:spPr bwMode="auto">
          <a:xfrm>
            <a:off x="6731000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1" name="Line 376"/>
          <p:cNvSpPr>
            <a:spLocks noChangeShapeType="1"/>
          </p:cNvSpPr>
          <p:nvPr/>
        </p:nvSpPr>
        <p:spPr bwMode="auto">
          <a:xfrm>
            <a:off x="6731000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2" name="Line 377"/>
          <p:cNvSpPr>
            <a:spLocks noChangeShapeType="1"/>
          </p:cNvSpPr>
          <p:nvPr/>
        </p:nvSpPr>
        <p:spPr bwMode="auto">
          <a:xfrm>
            <a:off x="6731000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3" name="Line 378"/>
          <p:cNvSpPr>
            <a:spLocks noChangeShapeType="1"/>
          </p:cNvSpPr>
          <p:nvPr/>
        </p:nvSpPr>
        <p:spPr bwMode="auto">
          <a:xfrm>
            <a:off x="6708775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4" name="Line 379"/>
          <p:cNvSpPr>
            <a:spLocks noChangeShapeType="1"/>
          </p:cNvSpPr>
          <p:nvPr/>
        </p:nvSpPr>
        <p:spPr bwMode="auto">
          <a:xfrm>
            <a:off x="6708775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5" name="Line 380"/>
          <p:cNvSpPr>
            <a:spLocks noChangeShapeType="1"/>
          </p:cNvSpPr>
          <p:nvPr/>
        </p:nvSpPr>
        <p:spPr bwMode="auto">
          <a:xfrm>
            <a:off x="6708775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6" name="Line 381"/>
          <p:cNvSpPr>
            <a:spLocks noChangeShapeType="1"/>
          </p:cNvSpPr>
          <p:nvPr/>
        </p:nvSpPr>
        <p:spPr bwMode="auto">
          <a:xfrm>
            <a:off x="6708775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7" name="Line 382"/>
          <p:cNvSpPr>
            <a:spLocks noChangeShapeType="1"/>
          </p:cNvSpPr>
          <p:nvPr/>
        </p:nvSpPr>
        <p:spPr bwMode="auto">
          <a:xfrm>
            <a:off x="6684963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8" name="Line 383"/>
          <p:cNvSpPr>
            <a:spLocks noChangeShapeType="1"/>
          </p:cNvSpPr>
          <p:nvPr/>
        </p:nvSpPr>
        <p:spPr bwMode="auto">
          <a:xfrm>
            <a:off x="6684963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9" name="Line 384"/>
          <p:cNvSpPr>
            <a:spLocks noChangeShapeType="1"/>
          </p:cNvSpPr>
          <p:nvPr/>
        </p:nvSpPr>
        <p:spPr bwMode="auto">
          <a:xfrm>
            <a:off x="6684963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0" name="Line 385"/>
          <p:cNvSpPr>
            <a:spLocks noChangeShapeType="1"/>
          </p:cNvSpPr>
          <p:nvPr/>
        </p:nvSpPr>
        <p:spPr bwMode="auto">
          <a:xfrm>
            <a:off x="6684963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1" name="Line 386"/>
          <p:cNvSpPr>
            <a:spLocks noChangeShapeType="1"/>
          </p:cNvSpPr>
          <p:nvPr/>
        </p:nvSpPr>
        <p:spPr bwMode="auto">
          <a:xfrm>
            <a:off x="6662738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2" name="Line 387"/>
          <p:cNvSpPr>
            <a:spLocks noChangeShapeType="1"/>
          </p:cNvSpPr>
          <p:nvPr/>
        </p:nvSpPr>
        <p:spPr bwMode="auto">
          <a:xfrm>
            <a:off x="6662738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3" name="Line 388"/>
          <p:cNvSpPr>
            <a:spLocks noChangeShapeType="1"/>
          </p:cNvSpPr>
          <p:nvPr/>
        </p:nvSpPr>
        <p:spPr bwMode="auto">
          <a:xfrm>
            <a:off x="6662738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4" name="Line 389"/>
          <p:cNvSpPr>
            <a:spLocks noChangeShapeType="1"/>
          </p:cNvSpPr>
          <p:nvPr/>
        </p:nvSpPr>
        <p:spPr bwMode="auto">
          <a:xfrm>
            <a:off x="6662738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5" name="Line 390"/>
          <p:cNvSpPr>
            <a:spLocks noChangeShapeType="1"/>
          </p:cNvSpPr>
          <p:nvPr/>
        </p:nvSpPr>
        <p:spPr bwMode="auto">
          <a:xfrm>
            <a:off x="6638925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6" name="Line 391"/>
          <p:cNvSpPr>
            <a:spLocks noChangeShapeType="1"/>
          </p:cNvSpPr>
          <p:nvPr/>
        </p:nvSpPr>
        <p:spPr bwMode="auto">
          <a:xfrm>
            <a:off x="6638925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7" name="Line 392"/>
          <p:cNvSpPr>
            <a:spLocks noChangeShapeType="1"/>
          </p:cNvSpPr>
          <p:nvPr/>
        </p:nvSpPr>
        <p:spPr bwMode="auto">
          <a:xfrm>
            <a:off x="6638925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8" name="Line 393"/>
          <p:cNvSpPr>
            <a:spLocks noChangeShapeType="1"/>
          </p:cNvSpPr>
          <p:nvPr/>
        </p:nvSpPr>
        <p:spPr bwMode="auto">
          <a:xfrm>
            <a:off x="6638925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9" name="Line 394"/>
          <p:cNvSpPr>
            <a:spLocks noChangeShapeType="1"/>
          </p:cNvSpPr>
          <p:nvPr/>
        </p:nvSpPr>
        <p:spPr bwMode="auto">
          <a:xfrm>
            <a:off x="6616700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0" name="Line 395"/>
          <p:cNvSpPr>
            <a:spLocks noChangeShapeType="1"/>
          </p:cNvSpPr>
          <p:nvPr/>
        </p:nvSpPr>
        <p:spPr bwMode="auto">
          <a:xfrm>
            <a:off x="6616700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1" name="Line 396"/>
          <p:cNvSpPr>
            <a:spLocks noChangeShapeType="1"/>
          </p:cNvSpPr>
          <p:nvPr/>
        </p:nvSpPr>
        <p:spPr bwMode="auto">
          <a:xfrm>
            <a:off x="6616700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2" name="Line 397"/>
          <p:cNvSpPr>
            <a:spLocks noChangeShapeType="1"/>
          </p:cNvSpPr>
          <p:nvPr/>
        </p:nvSpPr>
        <p:spPr bwMode="auto">
          <a:xfrm>
            <a:off x="6616700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3" name="Line 398"/>
          <p:cNvSpPr>
            <a:spLocks noChangeShapeType="1"/>
          </p:cNvSpPr>
          <p:nvPr/>
        </p:nvSpPr>
        <p:spPr bwMode="auto">
          <a:xfrm>
            <a:off x="6592888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4" name="Line 399"/>
          <p:cNvSpPr>
            <a:spLocks noChangeShapeType="1"/>
          </p:cNvSpPr>
          <p:nvPr/>
        </p:nvSpPr>
        <p:spPr bwMode="auto">
          <a:xfrm>
            <a:off x="6592888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5" name="Line 400"/>
          <p:cNvSpPr>
            <a:spLocks noChangeShapeType="1"/>
          </p:cNvSpPr>
          <p:nvPr/>
        </p:nvSpPr>
        <p:spPr bwMode="auto">
          <a:xfrm>
            <a:off x="6592888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6" name="Line 401"/>
          <p:cNvSpPr>
            <a:spLocks noChangeShapeType="1"/>
          </p:cNvSpPr>
          <p:nvPr/>
        </p:nvSpPr>
        <p:spPr bwMode="auto">
          <a:xfrm>
            <a:off x="6592888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7" name="Line 402"/>
          <p:cNvSpPr>
            <a:spLocks noChangeShapeType="1"/>
          </p:cNvSpPr>
          <p:nvPr/>
        </p:nvSpPr>
        <p:spPr bwMode="auto">
          <a:xfrm>
            <a:off x="6570663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8" name="Line 403"/>
          <p:cNvSpPr>
            <a:spLocks noChangeShapeType="1"/>
          </p:cNvSpPr>
          <p:nvPr/>
        </p:nvSpPr>
        <p:spPr bwMode="auto">
          <a:xfrm>
            <a:off x="6570663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9" name="Line 404"/>
          <p:cNvSpPr>
            <a:spLocks noChangeShapeType="1"/>
          </p:cNvSpPr>
          <p:nvPr/>
        </p:nvSpPr>
        <p:spPr bwMode="auto">
          <a:xfrm>
            <a:off x="6570663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0" name="Line 405"/>
          <p:cNvSpPr>
            <a:spLocks noChangeShapeType="1"/>
          </p:cNvSpPr>
          <p:nvPr/>
        </p:nvSpPr>
        <p:spPr bwMode="auto">
          <a:xfrm>
            <a:off x="6570663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1" name="Line 406"/>
          <p:cNvSpPr>
            <a:spLocks noChangeShapeType="1"/>
          </p:cNvSpPr>
          <p:nvPr/>
        </p:nvSpPr>
        <p:spPr bwMode="auto">
          <a:xfrm flipH="1">
            <a:off x="6081713" y="4772025"/>
            <a:ext cx="4889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2" name="Line 407"/>
          <p:cNvSpPr>
            <a:spLocks noChangeShapeType="1"/>
          </p:cNvSpPr>
          <p:nvPr/>
        </p:nvSpPr>
        <p:spPr bwMode="auto">
          <a:xfrm>
            <a:off x="6081713" y="4772025"/>
            <a:ext cx="0" cy="6429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3" name="Freeform 408"/>
          <p:cNvSpPr>
            <a:spLocks/>
          </p:cNvSpPr>
          <p:nvPr/>
        </p:nvSpPr>
        <p:spPr bwMode="auto">
          <a:xfrm>
            <a:off x="6318250" y="4754563"/>
            <a:ext cx="204788" cy="34925"/>
          </a:xfrm>
          <a:custGeom>
            <a:avLst/>
            <a:gdLst>
              <a:gd name="T0" fmla="*/ 2147483647 w 387"/>
              <a:gd name="T1" fmla="*/ 2147483647 h 67"/>
              <a:gd name="T2" fmla="*/ 0 w 387"/>
              <a:gd name="T3" fmla="*/ 2147483647 h 67"/>
              <a:gd name="T4" fmla="*/ 0 w 387"/>
              <a:gd name="T5" fmla="*/ 0 h 67"/>
              <a:gd name="T6" fmla="*/ 2147483647 w 387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7" h="67">
                <a:moveTo>
                  <a:pt x="387" y="34"/>
                </a:moveTo>
                <a:lnTo>
                  <a:pt x="0" y="67"/>
                </a:lnTo>
                <a:lnTo>
                  <a:pt x="0" y="0"/>
                </a:lnTo>
                <a:lnTo>
                  <a:pt x="387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4" name="Line 409"/>
          <p:cNvSpPr>
            <a:spLocks noChangeShapeType="1"/>
          </p:cNvSpPr>
          <p:nvPr/>
        </p:nvSpPr>
        <p:spPr bwMode="auto">
          <a:xfrm flipH="1">
            <a:off x="6318250" y="4772025"/>
            <a:ext cx="204788" cy="174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5" name="Line 410"/>
          <p:cNvSpPr>
            <a:spLocks noChangeShapeType="1"/>
          </p:cNvSpPr>
          <p:nvPr/>
        </p:nvSpPr>
        <p:spPr bwMode="auto">
          <a:xfrm flipH="1" flipV="1">
            <a:off x="6318250" y="4754563"/>
            <a:ext cx="204788" cy="174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6" name="Line 411"/>
          <p:cNvSpPr>
            <a:spLocks noChangeShapeType="1"/>
          </p:cNvSpPr>
          <p:nvPr/>
        </p:nvSpPr>
        <p:spPr bwMode="auto">
          <a:xfrm flipV="1">
            <a:off x="6318250" y="4754563"/>
            <a:ext cx="0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7" name="Rectangle 412"/>
          <p:cNvSpPr>
            <a:spLocks noChangeArrowheads="1"/>
          </p:cNvSpPr>
          <p:nvPr/>
        </p:nvSpPr>
        <p:spPr bwMode="auto">
          <a:xfrm>
            <a:off x="5745163" y="4713288"/>
            <a:ext cx="138112" cy="336550"/>
          </a:xfrm>
          <a:prstGeom prst="rect">
            <a:avLst/>
          </a:prstGeom>
          <a:solidFill>
            <a:srgbClr val="C0C0C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558" name="Line 413"/>
          <p:cNvSpPr>
            <a:spLocks noChangeShapeType="1"/>
          </p:cNvSpPr>
          <p:nvPr/>
        </p:nvSpPr>
        <p:spPr bwMode="auto">
          <a:xfrm>
            <a:off x="5745163" y="5049838"/>
            <a:ext cx="1381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9" name="Line 414"/>
          <p:cNvSpPr>
            <a:spLocks noChangeShapeType="1"/>
          </p:cNvSpPr>
          <p:nvPr/>
        </p:nvSpPr>
        <p:spPr bwMode="auto">
          <a:xfrm flipV="1">
            <a:off x="5883275" y="4713288"/>
            <a:ext cx="0" cy="3365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0" name="Line 415"/>
          <p:cNvSpPr>
            <a:spLocks noChangeShapeType="1"/>
          </p:cNvSpPr>
          <p:nvPr/>
        </p:nvSpPr>
        <p:spPr bwMode="auto">
          <a:xfrm flipH="1">
            <a:off x="5745163" y="4713288"/>
            <a:ext cx="1381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1" name="Line 416"/>
          <p:cNvSpPr>
            <a:spLocks noChangeShapeType="1"/>
          </p:cNvSpPr>
          <p:nvPr/>
        </p:nvSpPr>
        <p:spPr bwMode="auto">
          <a:xfrm>
            <a:off x="5745163" y="4713288"/>
            <a:ext cx="0" cy="3365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2" name="Freeform 417"/>
          <p:cNvSpPr>
            <a:spLocks/>
          </p:cNvSpPr>
          <p:nvPr/>
        </p:nvSpPr>
        <p:spPr bwMode="auto">
          <a:xfrm>
            <a:off x="5795963" y="5203825"/>
            <a:ext cx="34925" cy="204788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3" name="Line 418"/>
          <p:cNvSpPr>
            <a:spLocks noChangeShapeType="1"/>
          </p:cNvSpPr>
          <p:nvPr/>
        </p:nvSpPr>
        <p:spPr bwMode="auto">
          <a:xfrm flipH="1" flipV="1">
            <a:off x="5795963" y="5203825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4" name="Line 419"/>
          <p:cNvSpPr>
            <a:spLocks noChangeShapeType="1"/>
          </p:cNvSpPr>
          <p:nvPr/>
        </p:nvSpPr>
        <p:spPr bwMode="auto">
          <a:xfrm flipV="1">
            <a:off x="5813425" y="5203825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5" name="Line 420"/>
          <p:cNvSpPr>
            <a:spLocks noChangeShapeType="1"/>
          </p:cNvSpPr>
          <p:nvPr/>
        </p:nvSpPr>
        <p:spPr bwMode="auto">
          <a:xfrm>
            <a:off x="5795963" y="5203825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6" name="Line 421"/>
          <p:cNvSpPr>
            <a:spLocks noChangeShapeType="1"/>
          </p:cNvSpPr>
          <p:nvPr/>
        </p:nvSpPr>
        <p:spPr bwMode="auto">
          <a:xfrm flipV="1">
            <a:off x="5813425" y="5049838"/>
            <a:ext cx="0" cy="153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591" name="Rectangle 422"/>
          <p:cNvSpPr>
            <a:spLocks noChangeArrowheads="1"/>
          </p:cNvSpPr>
          <p:nvPr/>
        </p:nvSpPr>
        <p:spPr bwMode="auto">
          <a:xfrm>
            <a:off x="7361238" y="5067300"/>
            <a:ext cx="130175" cy="692150"/>
          </a:xfrm>
          <a:prstGeom prst="rect">
            <a:avLst/>
          </a:prstGeom>
          <a:solidFill>
            <a:srgbClr val="FFFF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2" name="Rectangle 423"/>
          <p:cNvSpPr>
            <a:spLocks noChangeArrowheads="1"/>
          </p:cNvSpPr>
          <p:nvPr/>
        </p:nvSpPr>
        <p:spPr bwMode="auto">
          <a:xfrm>
            <a:off x="7361238" y="5067300"/>
            <a:ext cx="130175" cy="6921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3" name="Rectangle 424"/>
          <p:cNvSpPr>
            <a:spLocks noChangeArrowheads="1"/>
          </p:cNvSpPr>
          <p:nvPr/>
        </p:nvSpPr>
        <p:spPr bwMode="auto">
          <a:xfrm>
            <a:off x="7491413" y="5067300"/>
            <a:ext cx="130175" cy="692150"/>
          </a:xfrm>
          <a:prstGeom prst="rect">
            <a:avLst/>
          </a:prstGeom>
          <a:solidFill>
            <a:srgbClr val="FFFF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4" name="Rectangle 425"/>
          <p:cNvSpPr>
            <a:spLocks noChangeArrowheads="1"/>
          </p:cNvSpPr>
          <p:nvPr/>
        </p:nvSpPr>
        <p:spPr bwMode="auto">
          <a:xfrm>
            <a:off x="7491413" y="5067300"/>
            <a:ext cx="130175" cy="6921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5" name="Rectangle 426"/>
          <p:cNvSpPr>
            <a:spLocks noChangeArrowheads="1"/>
          </p:cNvSpPr>
          <p:nvPr/>
        </p:nvSpPr>
        <p:spPr bwMode="auto">
          <a:xfrm>
            <a:off x="7621588" y="5067300"/>
            <a:ext cx="130175" cy="692150"/>
          </a:xfrm>
          <a:prstGeom prst="rect">
            <a:avLst/>
          </a:prstGeom>
          <a:solidFill>
            <a:srgbClr val="FFFF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6" name="Rectangle 427"/>
          <p:cNvSpPr>
            <a:spLocks noChangeArrowheads="1"/>
          </p:cNvSpPr>
          <p:nvPr/>
        </p:nvSpPr>
        <p:spPr bwMode="auto">
          <a:xfrm>
            <a:off x="7621588" y="5067300"/>
            <a:ext cx="130175" cy="6921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6573" name="Line 428"/>
          <p:cNvSpPr>
            <a:spLocks noChangeShapeType="1"/>
          </p:cNvSpPr>
          <p:nvPr/>
        </p:nvSpPr>
        <p:spPr bwMode="auto">
          <a:xfrm>
            <a:off x="7254875" y="4737100"/>
            <a:ext cx="3032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4" name="Freeform 429"/>
          <p:cNvSpPr>
            <a:spLocks/>
          </p:cNvSpPr>
          <p:nvPr/>
        </p:nvSpPr>
        <p:spPr bwMode="auto">
          <a:xfrm>
            <a:off x="7540625" y="4851400"/>
            <a:ext cx="34925" cy="204788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5" name="Line 430"/>
          <p:cNvSpPr>
            <a:spLocks noChangeShapeType="1"/>
          </p:cNvSpPr>
          <p:nvPr/>
        </p:nvSpPr>
        <p:spPr bwMode="auto">
          <a:xfrm flipH="1" flipV="1">
            <a:off x="7540625" y="4851400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6" name="Line 431"/>
          <p:cNvSpPr>
            <a:spLocks noChangeShapeType="1"/>
          </p:cNvSpPr>
          <p:nvPr/>
        </p:nvSpPr>
        <p:spPr bwMode="auto">
          <a:xfrm flipV="1">
            <a:off x="7558088" y="4851400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7" name="Line 432"/>
          <p:cNvSpPr>
            <a:spLocks noChangeShapeType="1"/>
          </p:cNvSpPr>
          <p:nvPr/>
        </p:nvSpPr>
        <p:spPr bwMode="auto">
          <a:xfrm>
            <a:off x="7540625" y="4851400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8" name="Line 433"/>
          <p:cNvSpPr>
            <a:spLocks noChangeShapeType="1"/>
          </p:cNvSpPr>
          <p:nvPr/>
        </p:nvSpPr>
        <p:spPr bwMode="auto">
          <a:xfrm flipV="1">
            <a:off x="7558088" y="4737100"/>
            <a:ext cx="0" cy="1143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9" name="Rectangle 434"/>
          <p:cNvSpPr>
            <a:spLocks noChangeArrowheads="1"/>
          </p:cNvSpPr>
          <p:nvPr/>
        </p:nvSpPr>
        <p:spPr bwMode="auto">
          <a:xfrm>
            <a:off x="7716838" y="5202238"/>
            <a:ext cx="100806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Cement Silos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760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16A1B5E-51BA-4EDF-A300-B354577EA0F7}" type="slidenum">
              <a:rPr lang="en-US" altLang="en-US" sz="1400"/>
              <a:pPr algn="ctr"/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iagra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93750"/>
            <a:ext cx="348615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4724400" y="5334000"/>
            <a:ext cx="990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5715000" y="5334000"/>
            <a:ext cx="0" cy="4095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D864F74-95F6-4122-8A34-5F8C9B39B043}" type="slidenum">
              <a:rPr lang="en-US" altLang="en-US" sz="1400"/>
              <a:pPr algn="ctr"/>
              <a:t>39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iagra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35623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4953000" y="990600"/>
            <a:ext cx="0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>
            <a:off x="4343400" y="220980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0895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953000" y="137001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1200" b="1">
                <a:latin typeface="Arial" charset="0"/>
              </a:rPr>
              <a:t>Molten Iron</a:t>
            </a:r>
            <a:endParaRPr lang="en-US" altLang="en-US" sz="1200" b="1">
              <a:latin typeface="Arial" charset="0"/>
            </a:endParaRPr>
          </a:p>
        </p:txBody>
      </p:sp>
      <p:sp>
        <p:nvSpPr>
          <p:cNvPr id="51207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5154520-73F7-4D9F-99FA-3ADAE068891E}" type="slidenum">
              <a:rPr lang="en-US" altLang="en-US" sz="1400"/>
              <a:pPr algn="ctr"/>
              <a:t>40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Effects of Various Elements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Effects of Carbon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Increases strength and hardness</a:t>
            </a:r>
          </a:p>
          <a:p>
            <a:pPr lvl="1" eaLnBrk="1" hangingPunct="1">
              <a:defRPr/>
            </a:pPr>
            <a:r>
              <a:rPr lang="en-US" altLang="en-US" dirty="0" smtClean="0"/>
              <a:t>Reduces ductility, </a:t>
            </a:r>
            <a:r>
              <a:rPr lang="en-US" altLang="en-US" dirty="0" err="1" smtClean="0"/>
              <a:t>weldability</a:t>
            </a:r>
            <a:r>
              <a:rPr lang="en-US" altLang="en-US" dirty="0" smtClean="0"/>
              <a:t>, machinability and toughness</a:t>
            </a:r>
          </a:p>
          <a:p>
            <a:pPr lvl="1" eaLnBrk="1" hangingPunct="1">
              <a:defRPr/>
            </a:pPr>
            <a:endParaRPr lang="en-CA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Effects of Phosphorus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Increases strength and hardenability </a:t>
            </a:r>
          </a:p>
          <a:p>
            <a:pPr lvl="1" eaLnBrk="1" hangingPunct="1">
              <a:defRPr/>
            </a:pPr>
            <a:r>
              <a:rPr lang="en-US" altLang="en-US" dirty="0" smtClean="0"/>
              <a:t>Reduces ductility and weldability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5222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1106B10-D313-407B-9BFA-9D9DCAA60E52}" type="slidenum">
              <a:rPr lang="en-US" altLang="en-US" sz="1400"/>
              <a:pPr algn="ctr"/>
              <a:t>41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Effects of Various Elements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Effects of Manganese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Increases strength, </a:t>
            </a:r>
            <a:r>
              <a:rPr lang="en-US" altLang="en-US" dirty="0" err="1" smtClean="0"/>
              <a:t>hardenability</a:t>
            </a:r>
            <a:r>
              <a:rPr lang="en-US" altLang="en-US" dirty="0" smtClean="0"/>
              <a:t> and notch toughness</a:t>
            </a:r>
          </a:p>
          <a:p>
            <a:pPr lvl="1" eaLnBrk="1" hangingPunct="1">
              <a:defRPr/>
            </a:pPr>
            <a:r>
              <a:rPr lang="en-CA" altLang="en-US" dirty="0" smtClean="0"/>
              <a:t>Reduces weldability </a:t>
            </a:r>
          </a:p>
          <a:p>
            <a:pPr lvl="1" eaLnBrk="1" hangingPunct="1">
              <a:defRPr/>
            </a:pPr>
            <a:r>
              <a:rPr lang="en-CA" altLang="en-US" dirty="0" smtClean="0"/>
              <a:t>Reduces ill effects of sulfur</a:t>
            </a:r>
            <a:endParaRPr lang="en-US" altLang="en-US" dirty="0" smtClean="0"/>
          </a:p>
          <a:p>
            <a:pPr lvl="1" eaLnBrk="1" hangingPunct="1">
              <a:defRPr/>
            </a:pPr>
            <a:endParaRPr lang="en-CA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Effects of Sulfur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May cause porosity and hot cracking in welding  </a:t>
            </a:r>
          </a:p>
          <a:p>
            <a:pPr lvl="1" eaLnBrk="1" hangingPunct="1">
              <a:defRPr/>
            </a:pPr>
            <a:r>
              <a:rPr lang="en-US" altLang="en-US" dirty="0" smtClean="0"/>
              <a:t>Can cause brittleness</a:t>
            </a:r>
          </a:p>
        </p:txBody>
      </p:sp>
      <p:sp>
        <p:nvSpPr>
          <p:cNvPr id="5325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7143E86-F350-42B7-A64D-0FE982E08DA2}" type="slidenum">
              <a:rPr lang="en-US" altLang="en-US" sz="1400"/>
              <a:pPr algn="ctr"/>
              <a:t>42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Effects of Various Elements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Silicon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Increases strength, </a:t>
            </a:r>
            <a:r>
              <a:rPr lang="en-US" altLang="en-US" dirty="0" err="1" smtClean="0"/>
              <a:t>hardenability</a:t>
            </a:r>
            <a:r>
              <a:rPr lang="en-US" altLang="en-US" dirty="0" smtClean="0"/>
              <a:t> and notch toughness</a:t>
            </a:r>
          </a:p>
          <a:p>
            <a:pPr lvl="1" eaLnBrk="1" hangingPunct="1">
              <a:defRPr/>
            </a:pPr>
            <a:r>
              <a:rPr lang="en-CA" altLang="en-US" dirty="0" smtClean="0"/>
              <a:t>Reduces </a:t>
            </a:r>
            <a:r>
              <a:rPr lang="en-CA" altLang="en-US" dirty="0" err="1" smtClean="0"/>
              <a:t>weldability</a:t>
            </a:r>
            <a:r>
              <a:rPr lang="en-CA" altLang="en-US" dirty="0" smtClean="0"/>
              <a:t> </a:t>
            </a:r>
          </a:p>
          <a:p>
            <a:pPr lvl="1" eaLnBrk="1" hangingPunct="1">
              <a:defRPr/>
            </a:pPr>
            <a:r>
              <a:rPr lang="en-CA" altLang="en-US" dirty="0" smtClean="0"/>
              <a:t>Deoxidizer in steel making</a:t>
            </a:r>
          </a:p>
          <a:p>
            <a:pPr eaLnBrk="1" hangingPunct="1">
              <a:defRPr/>
            </a:pPr>
            <a:r>
              <a:rPr lang="en-CA" dirty="0" smtClean="0"/>
              <a:t>Copper, Chrome, Nickel:</a:t>
            </a:r>
          </a:p>
          <a:p>
            <a:pPr eaLnBrk="1" hangingPunct="1">
              <a:defRPr/>
            </a:pPr>
            <a:r>
              <a:rPr lang="en-CA" dirty="0" smtClean="0"/>
              <a:t>      - </a:t>
            </a:r>
            <a:r>
              <a:rPr lang="en-CA" sz="2400" dirty="0" smtClean="0"/>
              <a:t>Weathering steel (</a:t>
            </a:r>
            <a:r>
              <a:rPr lang="en-CA" sz="2400" dirty="0" err="1" smtClean="0"/>
              <a:t>Cor</a:t>
            </a:r>
            <a:r>
              <a:rPr lang="en-CA" sz="2400" dirty="0" smtClean="0"/>
              <a:t>-ten)</a:t>
            </a:r>
            <a:endParaRPr lang="en-CA" dirty="0"/>
          </a:p>
        </p:txBody>
      </p:sp>
      <p:sp>
        <p:nvSpPr>
          <p:cNvPr id="5427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48C5DD8-9536-4AFC-B641-A40CD36C2125}" type="slidenum">
              <a:rPr lang="en-US" altLang="en-US" sz="1400"/>
              <a:pPr algn="ctr"/>
              <a:t>43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Common Steel Shapes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dirty="0" smtClean="0"/>
              <a:t>Wires</a:t>
            </a:r>
          </a:p>
          <a:p>
            <a:pPr lvl="1" eaLnBrk="1" hangingPunct="1">
              <a:defRPr/>
            </a:pPr>
            <a:r>
              <a:rPr lang="en-CA" altLang="en-US" dirty="0" smtClean="0"/>
              <a:t>Cables</a:t>
            </a:r>
          </a:p>
          <a:p>
            <a:pPr lvl="1" eaLnBrk="1" hangingPunct="1">
              <a:defRPr/>
            </a:pPr>
            <a:r>
              <a:rPr lang="en-CA" altLang="en-US" dirty="0" smtClean="0"/>
              <a:t>Steel Plates</a:t>
            </a:r>
          </a:p>
          <a:p>
            <a:pPr lvl="1" eaLnBrk="1" hangingPunct="1">
              <a:defRPr/>
            </a:pPr>
            <a:r>
              <a:rPr lang="en-CA" altLang="en-US" dirty="0" smtClean="0"/>
              <a:t>Steel Bars</a:t>
            </a:r>
          </a:p>
          <a:p>
            <a:pPr lvl="1" eaLnBrk="1" hangingPunct="1">
              <a:defRPr/>
            </a:pPr>
            <a:r>
              <a:rPr lang="en-CA" altLang="en-US" dirty="0" smtClean="0"/>
              <a:t>Rolled Beams</a:t>
            </a:r>
          </a:p>
          <a:p>
            <a:pPr lvl="1" eaLnBrk="1" hangingPunct="1">
              <a:defRPr/>
            </a:pPr>
            <a:r>
              <a:rPr lang="en-CA" altLang="en-US" dirty="0" smtClean="0"/>
              <a:t>Built-up Shapes</a:t>
            </a:r>
            <a:endParaRPr lang="en-US" altLang="en-US" dirty="0" smtClean="0"/>
          </a:p>
          <a:p>
            <a:pPr lvl="1" eaLnBrk="1" hangingPunct="1">
              <a:defRPr/>
            </a:pPr>
            <a:endParaRPr lang="en-CA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5530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340B0B0-3C36-4A17-8865-9E463C77E0A7}" type="slidenum">
              <a:rPr lang="en-US" altLang="en-US" sz="1400"/>
              <a:pPr algn="ctr"/>
              <a:t>44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Rolled Sections</a:t>
            </a:r>
          </a:p>
        </p:txBody>
      </p:sp>
      <p:sp>
        <p:nvSpPr>
          <p:cNvPr id="56323" name="AutoShape 3"/>
          <p:cNvSpPr>
            <a:spLocks noChangeAspect="1" noChangeArrowheads="1" noTextEdit="1"/>
          </p:cNvSpPr>
          <p:nvPr/>
        </p:nvSpPr>
        <p:spPr bwMode="auto">
          <a:xfrm>
            <a:off x="1816100" y="2163763"/>
            <a:ext cx="16002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AutoShape 4"/>
          <p:cNvSpPr>
            <a:spLocks noChangeAspect="1" noChangeArrowheads="1" noTextEdit="1"/>
          </p:cNvSpPr>
          <p:nvPr/>
        </p:nvSpPr>
        <p:spPr bwMode="auto">
          <a:xfrm>
            <a:off x="3976688" y="1881188"/>
            <a:ext cx="952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4267200" y="1905000"/>
            <a:ext cx="101600" cy="58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4465638" y="1930400"/>
            <a:ext cx="106362" cy="61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4532313" y="2073275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4532313" y="2216150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4532313" y="2359025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4532313" y="2501900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4532313" y="2644775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4532313" y="2787650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>
            <a:off x="4532313" y="2930525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4532313" y="3073400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>
            <a:off x="4337050" y="3117850"/>
            <a:ext cx="157163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4200525" y="1905000"/>
            <a:ext cx="3714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4200525" y="1905000"/>
            <a:ext cx="158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Freeform 18"/>
          <p:cNvSpPr>
            <a:spLocks/>
          </p:cNvSpPr>
          <p:nvPr/>
        </p:nvSpPr>
        <p:spPr bwMode="auto">
          <a:xfrm>
            <a:off x="4200525" y="1931988"/>
            <a:ext cx="22225" cy="25400"/>
          </a:xfrm>
          <a:custGeom>
            <a:avLst/>
            <a:gdLst>
              <a:gd name="T0" fmla="*/ 2147483647 w 56"/>
              <a:gd name="T1" fmla="*/ 2147483647 h 65"/>
              <a:gd name="T2" fmla="*/ 2147483647 w 56"/>
              <a:gd name="T3" fmla="*/ 2147483647 h 65"/>
              <a:gd name="T4" fmla="*/ 2147483647 w 56"/>
              <a:gd name="T5" fmla="*/ 2147483647 h 65"/>
              <a:gd name="T6" fmla="*/ 2147483647 w 56"/>
              <a:gd name="T7" fmla="*/ 2147483647 h 65"/>
              <a:gd name="T8" fmla="*/ 2147483647 w 56"/>
              <a:gd name="T9" fmla="*/ 2147483647 h 65"/>
              <a:gd name="T10" fmla="*/ 2147483647 w 56"/>
              <a:gd name="T11" fmla="*/ 2147483647 h 65"/>
              <a:gd name="T12" fmla="*/ 2147483647 w 56"/>
              <a:gd name="T13" fmla="*/ 2147483647 h 65"/>
              <a:gd name="T14" fmla="*/ 0 w 56"/>
              <a:gd name="T15" fmla="*/ 0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65"/>
              <a:gd name="T26" fmla="*/ 56 w 56"/>
              <a:gd name="T27" fmla="*/ 65 h 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65">
                <a:moveTo>
                  <a:pt x="56" y="65"/>
                </a:moveTo>
                <a:lnTo>
                  <a:pt x="43" y="62"/>
                </a:lnTo>
                <a:lnTo>
                  <a:pt x="31" y="56"/>
                </a:lnTo>
                <a:lnTo>
                  <a:pt x="22" y="47"/>
                </a:lnTo>
                <a:lnTo>
                  <a:pt x="12" y="38"/>
                </a:lnTo>
                <a:lnTo>
                  <a:pt x="6" y="26"/>
                </a:lnTo>
                <a:lnTo>
                  <a:pt x="1" y="1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H="1" flipV="1">
            <a:off x="4222750" y="1957388"/>
            <a:ext cx="309563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4532313" y="2001838"/>
            <a:ext cx="1587" cy="1111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H="1">
            <a:off x="4229100" y="3113088"/>
            <a:ext cx="303213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2" name="Freeform 22"/>
          <p:cNvSpPr>
            <a:spLocks/>
          </p:cNvSpPr>
          <p:nvPr/>
        </p:nvSpPr>
        <p:spPr bwMode="auto">
          <a:xfrm>
            <a:off x="4200525" y="3155950"/>
            <a:ext cx="28575" cy="33338"/>
          </a:xfrm>
          <a:custGeom>
            <a:avLst/>
            <a:gdLst>
              <a:gd name="T0" fmla="*/ 2147483647 w 73"/>
              <a:gd name="T1" fmla="*/ 0 h 86"/>
              <a:gd name="T2" fmla="*/ 2147483647 w 73"/>
              <a:gd name="T3" fmla="*/ 2147483647 h 86"/>
              <a:gd name="T4" fmla="*/ 2147483647 w 73"/>
              <a:gd name="T5" fmla="*/ 2147483647 h 86"/>
              <a:gd name="T6" fmla="*/ 2147483647 w 73"/>
              <a:gd name="T7" fmla="*/ 2147483647 h 86"/>
              <a:gd name="T8" fmla="*/ 2147483647 w 73"/>
              <a:gd name="T9" fmla="*/ 2147483647 h 86"/>
              <a:gd name="T10" fmla="*/ 2147483647 w 73"/>
              <a:gd name="T11" fmla="*/ 2147483647 h 86"/>
              <a:gd name="T12" fmla="*/ 2147483647 w 73"/>
              <a:gd name="T13" fmla="*/ 2147483647 h 86"/>
              <a:gd name="T14" fmla="*/ 2147483647 w 73"/>
              <a:gd name="T15" fmla="*/ 2147483647 h 86"/>
              <a:gd name="T16" fmla="*/ 2147483647 w 73"/>
              <a:gd name="T17" fmla="*/ 2147483647 h 86"/>
              <a:gd name="T18" fmla="*/ 0 w 73"/>
              <a:gd name="T19" fmla="*/ 2147483647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"/>
              <a:gd name="T31" fmla="*/ 0 h 86"/>
              <a:gd name="T32" fmla="*/ 73 w 73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" h="86">
                <a:moveTo>
                  <a:pt x="73" y="0"/>
                </a:moveTo>
                <a:lnTo>
                  <a:pt x="60" y="4"/>
                </a:lnTo>
                <a:lnTo>
                  <a:pt x="48" y="9"/>
                </a:lnTo>
                <a:lnTo>
                  <a:pt x="36" y="16"/>
                </a:lnTo>
                <a:lnTo>
                  <a:pt x="25" y="24"/>
                </a:lnTo>
                <a:lnTo>
                  <a:pt x="17" y="34"/>
                </a:lnTo>
                <a:lnTo>
                  <a:pt x="10" y="46"/>
                </a:lnTo>
                <a:lnTo>
                  <a:pt x="5" y="58"/>
                </a:lnTo>
                <a:lnTo>
                  <a:pt x="1" y="71"/>
                </a:lnTo>
                <a:lnTo>
                  <a:pt x="0" y="8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 flipV="1">
            <a:off x="4200525" y="3189288"/>
            <a:ext cx="1588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 flipH="1">
            <a:off x="4200525" y="3209925"/>
            <a:ext cx="3714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 flipV="1">
            <a:off x="4572000" y="2706688"/>
            <a:ext cx="1588" cy="503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 flipV="1">
            <a:off x="4572000" y="1905000"/>
            <a:ext cx="1588" cy="801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7" name="AutoShape 27"/>
          <p:cNvSpPr>
            <a:spLocks noChangeAspect="1" noChangeArrowheads="1" noTextEdit="1"/>
          </p:cNvSpPr>
          <p:nvPr/>
        </p:nvSpPr>
        <p:spPr bwMode="auto">
          <a:xfrm>
            <a:off x="5586413" y="1628775"/>
            <a:ext cx="952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 flipH="1">
            <a:off x="5635625" y="3221038"/>
            <a:ext cx="3603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 flipH="1">
            <a:off x="5638800" y="1655763"/>
            <a:ext cx="74613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 flipH="1">
            <a:off x="5824538" y="1655763"/>
            <a:ext cx="130175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 flipH="1">
            <a:off x="6030913" y="1655763"/>
            <a:ext cx="163512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 flipH="1">
            <a:off x="5972175" y="1757363"/>
            <a:ext cx="476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 flipH="1">
            <a:off x="5972175" y="1895475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 flipH="1">
            <a:off x="5972175" y="2035175"/>
            <a:ext cx="476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 flipH="1">
            <a:off x="5972175" y="2173288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6" name="Line 36"/>
          <p:cNvSpPr>
            <a:spLocks noChangeShapeType="1"/>
          </p:cNvSpPr>
          <p:nvPr/>
        </p:nvSpPr>
        <p:spPr bwMode="auto">
          <a:xfrm flipH="1">
            <a:off x="5972175" y="2312988"/>
            <a:ext cx="476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 flipH="1">
            <a:off x="5972175" y="2451100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 flipH="1">
            <a:off x="5972175" y="2590800"/>
            <a:ext cx="476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 flipH="1">
            <a:off x="5972175" y="2728913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 flipH="1">
            <a:off x="5972175" y="2868613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1" name="Line 41"/>
          <p:cNvSpPr>
            <a:spLocks noChangeShapeType="1"/>
          </p:cNvSpPr>
          <p:nvPr/>
        </p:nvSpPr>
        <p:spPr bwMode="auto">
          <a:xfrm flipH="1">
            <a:off x="5972175" y="3008313"/>
            <a:ext cx="476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2" name="Line 42"/>
          <p:cNvSpPr>
            <a:spLocks noChangeShapeType="1"/>
          </p:cNvSpPr>
          <p:nvPr/>
        </p:nvSpPr>
        <p:spPr bwMode="auto">
          <a:xfrm flipH="1">
            <a:off x="5649913" y="3154363"/>
            <a:ext cx="1158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3" name="Line 43"/>
          <p:cNvSpPr>
            <a:spLocks noChangeShapeType="1"/>
          </p:cNvSpPr>
          <p:nvPr/>
        </p:nvSpPr>
        <p:spPr bwMode="auto">
          <a:xfrm flipH="1">
            <a:off x="5891213" y="3128963"/>
            <a:ext cx="158750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 flipH="1">
            <a:off x="6132513" y="3155950"/>
            <a:ext cx="111125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5" name="Line 45"/>
          <p:cNvSpPr>
            <a:spLocks noChangeShapeType="1"/>
          </p:cNvSpPr>
          <p:nvPr/>
        </p:nvSpPr>
        <p:spPr bwMode="auto">
          <a:xfrm>
            <a:off x="5972175" y="1752600"/>
            <a:ext cx="1588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6" name="Line 46"/>
          <p:cNvSpPr>
            <a:spLocks noChangeShapeType="1"/>
          </p:cNvSpPr>
          <p:nvPr/>
        </p:nvSpPr>
        <p:spPr bwMode="auto">
          <a:xfrm flipH="1">
            <a:off x="5667375" y="3124200"/>
            <a:ext cx="30480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7" name="Freeform 47"/>
          <p:cNvSpPr>
            <a:spLocks/>
          </p:cNvSpPr>
          <p:nvPr/>
        </p:nvSpPr>
        <p:spPr bwMode="auto">
          <a:xfrm>
            <a:off x="5635625" y="3168650"/>
            <a:ext cx="31750" cy="38100"/>
          </a:xfrm>
          <a:custGeom>
            <a:avLst/>
            <a:gdLst>
              <a:gd name="T0" fmla="*/ 0 w 83"/>
              <a:gd name="T1" fmla="*/ 2147483647 h 96"/>
              <a:gd name="T2" fmla="*/ 2147483647 w 83"/>
              <a:gd name="T3" fmla="*/ 2147483647 h 96"/>
              <a:gd name="T4" fmla="*/ 2147483647 w 83"/>
              <a:gd name="T5" fmla="*/ 2147483647 h 96"/>
              <a:gd name="T6" fmla="*/ 2147483647 w 83"/>
              <a:gd name="T7" fmla="*/ 2147483647 h 96"/>
              <a:gd name="T8" fmla="*/ 2147483647 w 83"/>
              <a:gd name="T9" fmla="*/ 2147483647 h 96"/>
              <a:gd name="T10" fmla="*/ 2147483647 w 83"/>
              <a:gd name="T11" fmla="*/ 2147483647 h 96"/>
              <a:gd name="T12" fmla="*/ 2147483647 w 83"/>
              <a:gd name="T13" fmla="*/ 2147483647 h 96"/>
              <a:gd name="T14" fmla="*/ 2147483647 w 83"/>
              <a:gd name="T15" fmla="*/ 2147483647 h 96"/>
              <a:gd name="T16" fmla="*/ 2147483647 w 83"/>
              <a:gd name="T17" fmla="*/ 2147483647 h 96"/>
              <a:gd name="T18" fmla="*/ 2147483647 w 83"/>
              <a:gd name="T19" fmla="*/ 0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"/>
              <a:gd name="T31" fmla="*/ 0 h 96"/>
              <a:gd name="T32" fmla="*/ 83 w 83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" h="96">
                <a:moveTo>
                  <a:pt x="0" y="96"/>
                </a:moveTo>
                <a:lnTo>
                  <a:pt x="2" y="81"/>
                </a:lnTo>
                <a:lnTo>
                  <a:pt x="5" y="66"/>
                </a:lnTo>
                <a:lnTo>
                  <a:pt x="11" y="52"/>
                </a:lnTo>
                <a:lnTo>
                  <a:pt x="20" y="39"/>
                </a:lnTo>
                <a:lnTo>
                  <a:pt x="29" y="28"/>
                </a:lnTo>
                <a:lnTo>
                  <a:pt x="41" y="17"/>
                </a:lnTo>
                <a:lnTo>
                  <a:pt x="54" y="10"/>
                </a:lnTo>
                <a:lnTo>
                  <a:pt x="69" y="4"/>
                </a:lnTo>
                <a:lnTo>
                  <a:pt x="83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8" name="Line 48"/>
          <p:cNvSpPr>
            <a:spLocks noChangeShapeType="1"/>
          </p:cNvSpPr>
          <p:nvPr/>
        </p:nvSpPr>
        <p:spPr bwMode="auto">
          <a:xfrm flipV="1">
            <a:off x="5635625" y="3206750"/>
            <a:ext cx="1588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9" name="Line 49"/>
          <p:cNvSpPr>
            <a:spLocks noChangeShapeType="1"/>
          </p:cNvSpPr>
          <p:nvPr/>
        </p:nvSpPr>
        <p:spPr bwMode="auto">
          <a:xfrm>
            <a:off x="5635625" y="3221038"/>
            <a:ext cx="7207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0" name="Line 50"/>
          <p:cNvSpPr>
            <a:spLocks noChangeShapeType="1"/>
          </p:cNvSpPr>
          <p:nvPr/>
        </p:nvSpPr>
        <p:spPr bwMode="auto">
          <a:xfrm flipV="1">
            <a:off x="6356350" y="3200400"/>
            <a:ext cx="1588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1" name="Freeform 51"/>
          <p:cNvSpPr>
            <a:spLocks/>
          </p:cNvSpPr>
          <p:nvPr/>
        </p:nvSpPr>
        <p:spPr bwMode="auto">
          <a:xfrm>
            <a:off x="6329363" y="3168650"/>
            <a:ext cx="26987" cy="31750"/>
          </a:xfrm>
          <a:custGeom>
            <a:avLst/>
            <a:gdLst>
              <a:gd name="T0" fmla="*/ 0 w 69"/>
              <a:gd name="T1" fmla="*/ 0 h 79"/>
              <a:gd name="T2" fmla="*/ 2147483647 w 69"/>
              <a:gd name="T3" fmla="*/ 2147483647 h 79"/>
              <a:gd name="T4" fmla="*/ 2147483647 w 69"/>
              <a:gd name="T5" fmla="*/ 2147483647 h 79"/>
              <a:gd name="T6" fmla="*/ 2147483647 w 69"/>
              <a:gd name="T7" fmla="*/ 2147483647 h 79"/>
              <a:gd name="T8" fmla="*/ 2147483647 w 69"/>
              <a:gd name="T9" fmla="*/ 2147483647 h 79"/>
              <a:gd name="T10" fmla="*/ 2147483647 w 69"/>
              <a:gd name="T11" fmla="*/ 2147483647 h 79"/>
              <a:gd name="T12" fmla="*/ 2147483647 w 69"/>
              <a:gd name="T13" fmla="*/ 2147483647 h 79"/>
              <a:gd name="T14" fmla="*/ 2147483647 w 69"/>
              <a:gd name="T15" fmla="*/ 2147483647 h 79"/>
              <a:gd name="T16" fmla="*/ 2147483647 w 69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"/>
              <a:gd name="T28" fmla="*/ 0 h 79"/>
              <a:gd name="T29" fmla="*/ 69 w 69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" h="79">
                <a:moveTo>
                  <a:pt x="0" y="0"/>
                </a:moveTo>
                <a:lnTo>
                  <a:pt x="15" y="3"/>
                </a:lnTo>
                <a:lnTo>
                  <a:pt x="28" y="8"/>
                </a:lnTo>
                <a:lnTo>
                  <a:pt x="39" y="17"/>
                </a:lnTo>
                <a:lnTo>
                  <a:pt x="49" y="26"/>
                </a:lnTo>
                <a:lnTo>
                  <a:pt x="58" y="38"/>
                </a:lnTo>
                <a:lnTo>
                  <a:pt x="64" y="51"/>
                </a:lnTo>
                <a:lnTo>
                  <a:pt x="67" y="65"/>
                </a:lnTo>
                <a:lnTo>
                  <a:pt x="69" y="7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2" name="Line 52"/>
          <p:cNvSpPr>
            <a:spLocks noChangeShapeType="1"/>
          </p:cNvSpPr>
          <p:nvPr/>
        </p:nvSpPr>
        <p:spPr bwMode="auto">
          <a:xfrm>
            <a:off x="6019800" y="3124200"/>
            <a:ext cx="309563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3" name="Line 53"/>
          <p:cNvSpPr>
            <a:spLocks noChangeShapeType="1"/>
          </p:cNvSpPr>
          <p:nvPr/>
        </p:nvSpPr>
        <p:spPr bwMode="auto">
          <a:xfrm>
            <a:off x="6019800" y="1752600"/>
            <a:ext cx="1588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4" name="Line 54"/>
          <p:cNvSpPr>
            <a:spLocks noChangeShapeType="1"/>
          </p:cNvSpPr>
          <p:nvPr/>
        </p:nvSpPr>
        <p:spPr bwMode="auto">
          <a:xfrm flipV="1">
            <a:off x="6019800" y="1708150"/>
            <a:ext cx="3143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5" name="Freeform 55"/>
          <p:cNvSpPr>
            <a:spLocks/>
          </p:cNvSpPr>
          <p:nvPr/>
        </p:nvSpPr>
        <p:spPr bwMode="auto">
          <a:xfrm>
            <a:off x="6334125" y="1679575"/>
            <a:ext cx="22225" cy="28575"/>
          </a:xfrm>
          <a:custGeom>
            <a:avLst/>
            <a:gdLst>
              <a:gd name="T0" fmla="*/ 0 w 59"/>
              <a:gd name="T1" fmla="*/ 2147483647 h 68"/>
              <a:gd name="T2" fmla="*/ 2147483647 w 59"/>
              <a:gd name="T3" fmla="*/ 2147483647 h 68"/>
              <a:gd name="T4" fmla="*/ 2147483647 w 59"/>
              <a:gd name="T5" fmla="*/ 2147483647 h 68"/>
              <a:gd name="T6" fmla="*/ 2147483647 w 59"/>
              <a:gd name="T7" fmla="*/ 2147483647 h 68"/>
              <a:gd name="T8" fmla="*/ 2147483647 w 59"/>
              <a:gd name="T9" fmla="*/ 2147483647 h 68"/>
              <a:gd name="T10" fmla="*/ 2147483647 w 59"/>
              <a:gd name="T11" fmla="*/ 2147483647 h 68"/>
              <a:gd name="T12" fmla="*/ 2147483647 w 59"/>
              <a:gd name="T13" fmla="*/ 2147483647 h 68"/>
              <a:gd name="T14" fmla="*/ 2147483647 w 59"/>
              <a:gd name="T15" fmla="*/ 2147483647 h 68"/>
              <a:gd name="T16" fmla="*/ 2147483647 w 59"/>
              <a:gd name="T17" fmla="*/ 0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68"/>
              <a:gd name="T29" fmla="*/ 59 w 59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68">
                <a:moveTo>
                  <a:pt x="0" y="68"/>
                </a:moveTo>
                <a:lnTo>
                  <a:pt x="12" y="66"/>
                </a:lnTo>
                <a:lnTo>
                  <a:pt x="23" y="61"/>
                </a:lnTo>
                <a:lnTo>
                  <a:pt x="33" y="54"/>
                </a:lnTo>
                <a:lnTo>
                  <a:pt x="42" y="45"/>
                </a:lnTo>
                <a:lnTo>
                  <a:pt x="49" y="36"/>
                </a:lnTo>
                <a:lnTo>
                  <a:pt x="55" y="24"/>
                </a:lnTo>
                <a:lnTo>
                  <a:pt x="57" y="12"/>
                </a:lnTo>
                <a:lnTo>
                  <a:pt x="59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6" name="Line 56"/>
          <p:cNvSpPr>
            <a:spLocks noChangeShapeType="1"/>
          </p:cNvSpPr>
          <p:nvPr/>
        </p:nvSpPr>
        <p:spPr bwMode="auto">
          <a:xfrm>
            <a:off x="6356350" y="1655763"/>
            <a:ext cx="1588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7" name="Line 57"/>
          <p:cNvSpPr>
            <a:spLocks noChangeShapeType="1"/>
          </p:cNvSpPr>
          <p:nvPr/>
        </p:nvSpPr>
        <p:spPr bwMode="auto">
          <a:xfrm>
            <a:off x="5995988" y="1655763"/>
            <a:ext cx="3603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8" name="Line 58"/>
          <p:cNvSpPr>
            <a:spLocks noChangeShapeType="1"/>
          </p:cNvSpPr>
          <p:nvPr/>
        </p:nvSpPr>
        <p:spPr bwMode="auto">
          <a:xfrm flipH="1">
            <a:off x="5635625" y="1655763"/>
            <a:ext cx="7207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9" name="Line 59"/>
          <p:cNvSpPr>
            <a:spLocks noChangeShapeType="1"/>
          </p:cNvSpPr>
          <p:nvPr/>
        </p:nvSpPr>
        <p:spPr bwMode="auto">
          <a:xfrm>
            <a:off x="5635625" y="1655763"/>
            <a:ext cx="158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0" name="Freeform 60"/>
          <p:cNvSpPr>
            <a:spLocks/>
          </p:cNvSpPr>
          <p:nvPr/>
        </p:nvSpPr>
        <p:spPr bwMode="auto">
          <a:xfrm>
            <a:off x="5635625" y="1687513"/>
            <a:ext cx="15875" cy="19050"/>
          </a:xfrm>
          <a:custGeom>
            <a:avLst/>
            <a:gdLst>
              <a:gd name="T0" fmla="*/ 2147483647 w 40"/>
              <a:gd name="T1" fmla="*/ 2147483647 h 47"/>
              <a:gd name="T2" fmla="*/ 2147483647 w 40"/>
              <a:gd name="T3" fmla="*/ 2147483647 h 47"/>
              <a:gd name="T4" fmla="*/ 2147483647 w 40"/>
              <a:gd name="T5" fmla="*/ 2147483647 h 47"/>
              <a:gd name="T6" fmla="*/ 2147483647 w 40"/>
              <a:gd name="T7" fmla="*/ 2147483647 h 47"/>
              <a:gd name="T8" fmla="*/ 2147483647 w 40"/>
              <a:gd name="T9" fmla="*/ 2147483647 h 47"/>
              <a:gd name="T10" fmla="*/ 2147483647 w 40"/>
              <a:gd name="T11" fmla="*/ 2147483647 h 47"/>
              <a:gd name="T12" fmla="*/ 0 w 40"/>
              <a:gd name="T13" fmla="*/ 0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47"/>
              <a:gd name="T23" fmla="*/ 40 w 40"/>
              <a:gd name="T24" fmla="*/ 47 h 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47">
                <a:moveTo>
                  <a:pt x="40" y="47"/>
                </a:moveTo>
                <a:lnTo>
                  <a:pt x="29" y="43"/>
                </a:lnTo>
                <a:lnTo>
                  <a:pt x="20" y="38"/>
                </a:lnTo>
                <a:lnTo>
                  <a:pt x="11" y="31"/>
                </a:lnTo>
                <a:lnTo>
                  <a:pt x="5" y="21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1" name="Line 61"/>
          <p:cNvSpPr>
            <a:spLocks noChangeShapeType="1"/>
          </p:cNvSpPr>
          <p:nvPr/>
        </p:nvSpPr>
        <p:spPr bwMode="auto">
          <a:xfrm flipH="1" flipV="1">
            <a:off x="5651500" y="1706563"/>
            <a:ext cx="3206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2" name="AutoShape 62"/>
          <p:cNvSpPr>
            <a:spLocks noChangeAspect="1" noChangeArrowheads="1" noTextEdit="1"/>
          </p:cNvSpPr>
          <p:nvPr/>
        </p:nvSpPr>
        <p:spPr bwMode="auto">
          <a:xfrm>
            <a:off x="2257425" y="22590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3" name="Line 63"/>
          <p:cNvSpPr>
            <a:spLocks noChangeShapeType="1"/>
          </p:cNvSpPr>
          <p:nvPr/>
        </p:nvSpPr>
        <p:spPr bwMode="auto">
          <a:xfrm flipH="1">
            <a:off x="2274888" y="2324100"/>
            <a:ext cx="79375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4" name="Line 64"/>
          <p:cNvSpPr>
            <a:spLocks noChangeShapeType="1"/>
          </p:cNvSpPr>
          <p:nvPr/>
        </p:nvSpPr>
        <p:spPr bwMode="auto">
          <a:xfrm flipH="1">
            <a:off x="2274888" y="2473325"/>
            <a:ext cx="79375" cy="460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5" name="Line 65"/>
          <p:cNvSpPr>
            <a:spLocks noChangeShapeType="1"/>
          </p:cNvSpPr>
          <p:nvPr/>
        </p:nvSpPr>
        <p:spPr bwMode="auto">
          <a:xfrm flipH="1">
            <a:off x="2274888" y="2624138"/>
            <a:ext cx="79375" cy="460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6" name="Line 66"/>
          <p:cNvSpPr>
            <a:spLocks noChangeShapeType="1"/>
          </p:cNvSpPr>
          <p:nvPr/>
        </p:nvSpPr>
        <p:spPr bwMode="auto">
          <a:xfrm flipH="1">
            <a:off x="2274888" y="2776538"/>
            <a:ext cx="79375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7" name="Line 67"/>
          <p:cNvSpPr>
            <a:spLocks noChangeShapeType="1"/>
          </p:cNvSpPr>
          <p:nvPr/>
        </p:nvSpPr>
        <p:spPr bwMode="auto">
          <a:xfrm flipH="1">
            <a:off x="2274888" y="2922588"/>
            <a:ext cx="87312" cy="492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8" name="Line 68"/>
          <p:cNvSpPr>
            <a:spLocks noChangeShapeType="1"/>
          </p:cNvSpPr>
          <p:nvPr/>
        </p:nvSpPr>
        <p:spPr bwMode="auto">
          <a:xfrm flipH="1">
            <a:off x="2382838" y="2982913"/>
            <a:ext cx="136525" cy="777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9" name="Line 69"/>
          <p:cNvSpPr>
            <a:spLocks noChangeShapeType="1"/>
          </p:cNvSpPr>
          <p:nvPr/>
        </p:nvSpPr>
        <p:spPr bwMode="auto">
          <a:xfrm flipH="1">
            <a:off x="2644775" y="2982913"/>
            <a:ext cx="134938" cy="777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0" name="Line 70"/>
          <p:cNvSpPr>
            <a:spLocks noChangeShapeType="1"/>
          </p:cNvSpPr>
          <p:nvPr/>
        </p:nvSpPr>
        <p:spPr bwMode="auto">
          <a:xfrm flipH="1">
            <a:off x="2906713" y="2989263"/>
            <a:ext cx="123825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1" name="Line 71"/>
          <p:cNvSpPr>
            <a:spLocks noChangeShapeType="1"/>
          </p:cNvSpPr>
          <p:nvPr/>
        </p:nvSpPr>
        <p:spPr bwMode="auto">
          <a:xfrm>
            <a:off x="2274888" y="2276475"/>
            <a:ext cx="1587" cy="7842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2" name="Line 72"/>
          <p:cNvSpPr>
            <a:spLocks noChangeShapeType="1"/>
          </p:cNvSpPr>
          <p:nvPr/>
        </p:nvSpPr>
        <p:spPr bwMode="auto">
          <a:xfrm>
            <a:off x="2274888" y="3060700"/>
            <a:ext cx="7842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3" name="Line 73"/>
          <p:cNvSpPr>
            <a:spLocks noChangeShapeType="1"/>
          </p:cNvSpPr>
          <p:nvPr/>
        </p:nvSpPr>
        <p:spPr bwMode="auto">
          <a:xfrm flipV="1">
            <a:off x="3059113" y="3035300"/>
            <a:ext cx="1587" cy="254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4" name="Freeform 74"/>
          <p:cNvSpPr>
            <a:spLocks/>
          </p:cNvSpPr>
          <p:nvPr/>
        </p:nvSpPr>
        <p:spPr bwMode="auto">
          <a:xfrm>
            <a:off x="3006725" y="2982913"/>
            <a:ext cx="52388" cy="52387"/>
          </a:xfrm>
          <a:custGeom>
            <a:avLst/>
            <a:gdLst>
              <a:gd name="T0" fmla="*/ 0 w 134"/>
              <a:gd name="T1" fmla="*/ 0 h 133"/>
              <a:gd name="T2" fmla="*/ 2147483647 w 134"/>
              <a:gd name="T3" fmla="*/ 2147483647 h 133"/>
              <a:gd name="T4" fmla="*/ 2147483647 w 134"/>
              <a:gd name="T5" fmla="*/ 2147483647 h 133"/>
              <a:gd name="T6" fmla="*/ 2147483647 w 134"/>
              <a:gd name="T7" fmla="*/ 2147483647 h 133"/>
              <a:gd name="T8" fmla="*/ 2147483647 w 134"/>
              <a:gd name="T9" fmla="*/ 2147483647 h 133"/>
              <a:gd name="T10" fmla="*/ 2147483647 w 134"/>
              <a:gd name="T11" fmla="*/ 2147483647 h 133"/>
              <a:gd name="T12" fmla="*/ 2147483647 w 134"/>
              <a:gd name="T13" fmla="*/ 2147483647 h 133"/>
              <a:gd name="T14" fmla="*/ 2147483647 w 134"/>
              <a:gd name="T15" fmla="*/ 2147483647 h 133"/>
              <a:gd name="T16" fmla="*/ 2147483647 w 134"/>
              <a:gd name="T17" fmla="*/ 2147483647 h 133"/>
              <a:gd name="T18" fmla="*/ 2147483647 w 134"/>
              <a:gd name="T19" fmla="*/ 2147483647 h 133"/>
              <a:gd name="T20" fmla="*/ 2147483647 w 134"/>
              <a:gd name="T21" fmla="*/ 2147483647 h 133"/>
              <a:gd name="T22" fmla="*/ 2147483647 w 134"/>
              <a:gd name="T23" fmla="*/ 2147483647 h 133"/>
              <a:gd name="T24" fmla="*/ 2147483647 w 134"/>
              <a:gd name="T25" fmla="*/ 2147483647 h 1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4"/>
              <a:gd name="T40" fmla="*/ 0 h 133"/>
              <a:gd name="T41" fmla="*/ 134 w 134"/>
              <a:gd name="T42" fmla="*/ 133 h 1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4" h="133">
                <a:moveTo>
                  <a:pt x="0" y="0"/>
                </a:moveTo>
                <a:lnTo>
                  <a:pt x="18" y="1"/>
                </a:lnTo>
                <a:lnTo>
                  <a:pt x="35" y="3"/>
                </a:lnTo>
                <a:lnTo>
                  <a:pt x="52" y="9"/>
                </a:lnTo>
                <a:lnTo>
                  <a:pt x="68" y="18"/>
                </a:lnTo>
                <a:lnTo>
                  <a:pt x="82" y="27"/>
                </a:lnTo>
                <a:lnTo>
                  <a:pt x="95" y="38"/>
                </a:lnTo>
                <a:lnTo>
                  <a:pt x="106" y="51"/>
                </a:lnTo>
                <a:lnTo>
                  <a:pt x="116" y="66"/>
                </a:lnTo>
                <a:lnTo>
                  <a:pt x="124" y="81"/>
                </a:lnTo>
                <a:lnTo>
                  <a:pt x="130" y="98"/>
                </a:lnTo>
                <a:lnTo>
                  <a:pt x="132" y="115"/>
                </a:lnTo>
                <a:lnTo>
                  <a:pt x="134" y="133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5" name="Line 75"/>
          <p:cNvSpPr>
            <a:spLocks noChangeShapeType="1"/>
          </p:cNvSpPr>
          <p:nvPr/>
        </p:nvSpPr>
        <p:spPr bwMode="auto">
          <a:xfrm flipH="1">
            <a:off x="2454275" y="2982913"/>
            <a:ext cx="5524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6" name="Freeform 76"/>
          <p:cNvSpPr>
            <a:spLocks/>
          </p:cNvSpPr>
          <p:nvPr/>
        </p:nvSpPr>
        <p:spPr bwMode="auto">
          <a:xfrm>
            <a:off x="2354263" y="2881313"/>
            <a:ext cx="100012" cy="101600"/>
          </a:xfrm>
          <a:custGeom>
            <a:avLst/>
            <a:gdLst>
              <a:gd name="T0" fmla="*/ 2147483647 w 253"/>
              <a:gd name="T1" fmla="*/ 2147483647 h 253"/>
              <a:gd name="T2" fmla="*/ 2147483647 w 253"/>
              <a:gd name="T3" fmla="*/ 2147483647 h 253"/>
              <a:gd name="T4" fmla="*/ 2147483647 w 253"/>
              <a:gd name="T5" fmla="*/ 2147483647 h 253"/>
              <a:gd name="T6" fmla="*/ 2147483647 w 253"/>
              <a:gd name="T7" fmla="*/ 2147483647 h 253"/>
              <a:gd name="T8" fmla="*/ 2147483647 w 253"/>
              <a:gd name="T9" fmla="*/ 2147483647 h 253"/>
              <a:gd name="T10" fmla="*/ 2147483647 w 253"/>
              <a:gd name="T11" fmla="*/ 2147483647 h 253"/>
              <a:gd name="T12" fmla="*/ 2147483647 w 253"/>
              <a:gd name="T13" fmla="*/ 2147483647 h 253"/>
              <a:gd name="T14" fmla="*/ 2147483647 w 253"/>
              <a:gd name="T15" fmla="*/ 2147483647 h 253"/>
              <a:gd name="T16" fmla="*/ 2147483647 w 253"/>
              <a:gd name="T17" fmla="*/ 2147483647 h 253"/>
              <a:gd name="T18" fmla="*/ 2147483647 w 253"/>
              <a:gd name="T19" fmla="*/ 2147483647 h 253"/>
              <a:gd name="T20" fmla="*/ 2147483647 w 253"/>
              <a:gd name="T21" fmla="*/ 2147483647 h 253"/>
              <a:gd name="T22" fmla="*/ 2147483647 w 253"/>
              <a:gd name="T23" fmla="*/ 2147483647 h 253"/>
              <a:gd name="T24" fmla="*/ 2147483647 w 253"/>
              <a:gd name="T25" fmla="*/ 2147483647 h 253"/>
              <a:gd name="T26" fmla="*/ 2147483647 w 253"/>
              <a:gd name="T27" fmla="*/ 2147483647 h 253"/>
              <a:gd name="T28" fmla="*/ 2147483647 w 253"/>
              <a:gd name="T29" fmla="*/ 2147483647 h 253"/>
              <a:gd name="T30" fmla="*/ 2147483647 w 253"/>
              <a:gd name="T31" fmla="*/ 2147483647 h 253"/>
              <a:gd name="T32" fmla="*/ 0 w 253"/>
              <a:gd name="T33" fmla="*/ 0 h 2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3"/>
              <a:gd name="T52" fmla="*/ 0 h 253"/>
              <a:gd name="T53" fmla="*/ 253 w 253"/>
              <a:gd name="T54" fmla="*/ 253 h 2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3" h="253">
                <a:moveTo>
                  <a:pt x="253" y="253"/>
                </a:moveTo>
                <a:lnTo>
                  <a:pt x="228" y="252"/>
                </a:lnTo>
                <a:lnTo>
                  <a:pt x="204" y="248"/>
                </a:lnTo>
                <a:lnTo>
                  <a:pt x="180" y="242"/>
                </a:lnTo>
                <a:lnTo>
                  <a:pt x="156" y="234"/>
                </a:lnTo>
                <a:lnTo>
                  <a:pt x="133" y="223"/>
                </a:lnTo>
                <a:lnTo>
                  <a:pt x="112" y="210"/>
                </a:lnTo>
                <a:lnTo>
                  <a:pt x="92" y="195"/>
                </a:lnTo>
                <a:lnTo>
                  <a:pt x="74" y="178"/>
                </a:lnTo>
                <a:lnTo>
                  <a:pt x="57" y="160"/>
                </a:lnTo>
                <a:lnTo>
                  <a:pt x="42" y="140"/>
                </a:lnTo>
                <a:lnTo>
                  <a:pt x="30" y="118"/>
                </a:lnTo>
                <a:lnTo>
                  <a:pt x="19" y="96"/>
                </a:lnTo>
                <a:lnTo>
                  <a:pt x="10" y="73"/>
                </a:lnTo>
                <a:lnTo>
                  <a:pt x="4" y="49"/>
                </a:lnTo>
                <a:lnTo>
                  <a:pt x="1" y="24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7" name="Line 77"/>
          <p:cNvSpPr>
            <a:spLocks noChangeShapeType="1"/>
          </p:cNvSpPr>
          <p:nvPr/>
        </p:nvSpPr>
        <p:spPr bwMode="auto">
          <a:xfrm flipV="1">
            <a:off x="2354263" y="2330450"/>
            <a:ext cx="1587" cy="5508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8" name="Freeform 78"/>
          <p:cNvSpPr>
            <a:spLocks/>
          </p:cNvSpPr>
          <p:nvPr/>
        </p:nvSpPr>
        <p:spPr bwMode="auto">
          <a:xfrm>
            <a:off x="2300288" y="2276475"/>
            <a:ext cx="53975" cy="53975"/>
          </a:xfrm>
          <a:custGeom>
            <a:avLst/>
            <a:gdLst>
              <a:gd name="T0" fmla="*/ 2147483647 w 137"/>
              <a:gd name="T1" fmla="*/ 2147483647 h 137"/>
              <a:gd name="T2" fmla="*/ 2147483647 w 137"/>
              <a:gd name="T3" fmla="*/ 2147483647 h 137"/>
              <a:gd name="T4" fmla="*/ 2147483647 w 137"/>
              <a:gd name="T5" fmla="*/ 2147483647 h 137"/>
              <a:gd name="T6" fmla="*/ 2147483647 w 137"/>
              <a:gd name="T7" fmla="*/ 2147483647 h 137"/>
              <a:gd name="T8" fmla="*/ 2147483647 w 137"/>
              <a:gd name="T9" fmla="*/ 2147483647 h 137"/>
              <a:gd name="T10" fmla="*/ 2147483647 w 137"/>
              <a:gd name="T11" fmla="*/ 2147483647 h 137"/>
              <a:gd name="T12" fmla="*/ 2147483647 w 137"/>
              <a:gd name="T13" fmla="*/ 2147483647 h 137"/>
              <a:gd name="T14" fmla="*/ 2147483647 w 137"/>
              <a:gd name="T15" fmla="*/ 2147483647 h 137"/>
              <a:gd name="T16" fmla="*/ 2147483647 w 137"/>
              <a:gd name="T17" fmla="*/ 2147483647 h 137"/>
              <a:gd name="T18" fmla="*/ 2147483647 w 137"/>
              <a:gd name="T19" fmla="*/ 2147483647 h 137"/>
              <a:gd name="T20" fmla="*/ 2147483647 w 137"/>
              <a:gd name="T21" fmla="*/ 2147483647 h 137"/>
              <a:gd name="T22" fmla="*/ 2147483647 w 137"/>
              <a:gd name="T23" fmla="*/ 2147483647 h 137"/>
              <a:gd name="T24" fmla="*/ 0 w 137"/>
              <a:gd name="T25" fmla="*/ 0 h 1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37"/>
              <a:gd name="T41" fmla="*/ 137 w 137"/>
              <a:gd name="T42" fmla="*/ 137 h 1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37">
                <a:moveTo>
                  <a:pt x="137" y="137"/>
                </a:moveTo>
                <a:lnTo>
                  <a:pt x="135" y="119"/>
                </a:lnTo>
                <a:lnTo>
                  <a:pt x="132" y="101"/>
                </a:lnTo>
                <a:lnTo>
                  <a:pt x="126" y="84"/>
                </a:lnTo>
                <a:lnTo>
                  <a:pt x="119" y="69"/>
                </a:lnTo>
                <a:lnTo>
                  <a:pt x="108" y="53"/>
                </a:lnTo>
                <a:lnTo>
                  <a:pt x="96" y="40"/>
                </a:lnTo>
                <a:lnTo>
                  <a:pt x="83" y="28"/>
                </a:lnTo>
                <a:lnTo>
                  <a:pt x="68" y="18"/>
                </a:lnTo>
                <a:lnTo>
                  <a:pt x="51" y="10"/>
                </a:lnTo>
                <a:lnTo>
                  <a:pt x="35" y="5"/>
                </a:lnTo>
                <a:lnTo>
                  <a:pt x="18" y="2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9" name="Line 79"/>
          <p:cNvSpPr>
            <a:spLocks noChangeShapeType="1"/>
          </p:cNvSpPr>
          <p:nvPr/>
        </p:nvSpPr>
        <p:spPr bwMode="auto">
          <a:xfrm flipH="1">
            <a:off x="2274888" y="2276475"/>
            <a:ext cx="2540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6" name="Text Box 81"/>
          <p:cNvSpPr txBox="1">
            <a:spLocks noChangeArrowheads="1"/>
          </p:cNvSpPr>
          <p:nvPr/>
        </p:nvSpPr>
        <p:spPr bwMode="auto">
          <a:xfrm>
            <a:off x="2133600" y="3581400"/>
            <a:ext cx="776288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dirty="0" smtClean="0">
                <a:latin typeface="+mj-lt"/>
              </a:rPr>
              <a:t>Angle</a:t>
            </a:r>
            <a:endParaRPr lang="en-US" altLang="en-US" sz="2000" dirty="0" smtClean="0">
              <a:latin typeface="+mj-lt"/>
            </a:endParaRPr>
          </a:p>
        </p:txBody>
      </p:sp>
      <p:sp>
        <p:nvSpPr>
          <p:cNvPr id="55377" name="Text Box 82"/>
          <p:cNvSpPr txBox="1">
            <a:spLocks noChangeArrowheads="1"/>
          </p:cNvSpPr>
          <p:nvPr/>
        </p:nvSpPr>
        <p:spPr bwMode="auto">
          <a:xfrm>
            <a:off x="3962400" y="3581400"/>
            <a:ext cx="1036638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Channel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55378" name="Text Box 83"/>
          <p:cNvSpPr txBox="1">
            <a:spLocks noChangeArrowheads="1"/>
          </p:cNvSpPr>
          <p:nvPr/>
        </p:nvSpPr>
        <p:spPr bwMode="auto">
          <a:xfrm>
            <a:off x="5486400" y="3581400"/>
            <a:ext cx="161089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dirty="0" smtClean="0">
                <a:latin typeface="+mj-lt"/>
              </a:rPr>
              <a:t>Rolled I Beam</a:t>
            </a:r>
            <a:endParaRPr lang="en-US" altLang="en-US" sz="2000" dirty="0" smtClean="0">
              <a:latin typeface="+mj-lt"/>
            </a:endParaRPr>
          </a:p>
        </p:txBody>
      </p:sp>
      <p:sp>
        <p:nvSpPr>
          <p:cNvPr id="56403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305FB1A-623A-47C2-971C-8D4FBD3873CF}" type="slidenum">
              <a:rPr lang="en-US" altLang="en-US" sz="1400"/>
              <a:pPr algn="ctr"/>
              <a:t>45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0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mtClean="0"/>
              <a:t>Built-up Sections</a:t>
            </a:r>
            <a:endParaRPr lang="en-US" alt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40000" y="1570038"/>
            <a:ext cx="981075" cy="1924050"/>
            <a:chOff x="1595" y="896"/>
            <a:chExt cx="618" cy="1212"/>
          </a:xfrm>
        </p:grpSpPr>
        <p:sp>
          <p:nvSpPr>
            <p:cNvPr id="575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95" y="896"/>
              <a:ext cx="618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7" name="Line 4"/>
            <p:cNvSpPr>
              <a:spLocks noChangeShapeType="1"/>
            </p:cNvSpPr>
            <p:nvPr/>
          </p:nvSpPr>
          <p:spPr bwMode="auto">
            <a:xfrm>
              <a:off x="1945" y="914"/>
              <a:ext cx="103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8" name="Line 5"/>
            <p:cNvSpPr>
              <a:spLocks noChangeShapeType="1"/>
            </p:cNvSpPr>
            <p:nvPr/>
          </p:nvSpPr>
          <p:spPr bwMode="auto">
            <a:xfrm>
              <a:off x="1794" y="914"/>
              <a:ext cx="104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9" name="Line 6"/>
            <p:cNvSpPr>
              <a:spLocks noChangeShapeType="1"/>
            </p:cNvSpPr>
            <p:nvPr/>
          </p:nvSpPr>
          <p:spPr bwMode="auto">
            <a:xfrm>
              <a:off x="1644" y="914"/>
              <a:ext cx="104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0" name="Line 7"/>
            <p:cNvSpPr>
              <a:spLocks noChangeShapeType="1"/>
            </p:cNvSpPr>
            <p:nvPr/>
          </p:nvSpPr>
          <p:spPr bwMode="auto">
            <a:xfrm>
              <a:off x="1630" y="975"/>
              <a:ext cx="2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1" name="Line 8"/>
            <p:cNvSpPr>
              <a:spLocks noChangeShapeType="1"/>
            </p:cNvSpPr>
            <p:nvPr/>
          </p:nvSpPr>
          <p:spPr bwMode="auto">
            <a:xfrm flipH="1">
              <a:off x="1840" y="975"/>
              <a:ext cx="2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2" name="Line 9"/>
            <p:cNvSpPr>
              <a:spLocks noChangeShapeType="1"/>
            </p:cNvSpPr>
            <p:nvPr/>
          </p:nvSpPr>
          <p:spPr bwMode="auto">
            <a:xfrm>
              <a:off x="2080" y="914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3" name="Line 10"/>
            <p:cNvSpPr>
              <a:spLocks noChangeShapeType="1"/>
            </p:cNvSpPr>
            <p:nvPr/>
          </p:nvSpPr>
          <p:spPr bwMode="auto">
            <a:xfrm>
              <a:off x="1855" y="914"/>
              <a:ext cx="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4" name="Line 11"/>
            <p:cNvSpPr>
              <a:spLocks noChangeShapeType="1"/>
            </p:cNvSpPr>
            <p:nvPr/>
          </p:nvSpPr>
          <p:spPr bwMode="auto">
            <a:xfrm flipH="1">
              <a:off x="1630" y="914"/>
              <a:ext cx="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5" name="Line 12"/>
            <p:cNvSpPr>
              <a:spLocks noChangeShapeType="1"/>
            </p:cNvSpPr>
            <p:nvPr/>
          </p:nvSpPr>
          <p:spPr bwMode="auto">
            <a:xfrm>
              <a:off x="1630" y="914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6" name="Line 13"/>
            <p:cNvSpPr>
              <a:spLocks noChangeShapeType="1"/>
            </p:cNvSpPr>
            <p:nvPr/>
          </p:nvSpPr>
          <p:spPr bwMode="auto">
            <a:xfrm>
              <a:off x="2079" y="1946"/>
              <a:ext cx="1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7" name="Line 14"/>
            <p:cNvSpPr>
              <a:spLocks noChangeShapeType="1"/>
            </p:cNvSpPr>
            <p:nvPr/>
          </p:nvSpPr>
          <p:spPr bwMode="auto">
            <a:xfrm>
              <a:off x="1928" y="1946"/>
              <a:ext cx="104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8" name="Line 15"/>
            <p:cNvSpPr>
              <a:spLocks noChangeShapeType="1"/>
            </p:cNvSpPr>
            <p:nvPr/>
          </p:nvSpPr>
          <p:spPr bwMode="auto">
            <a:xfrm>
              <a:off x="1778" y="1946"/>
              <a:ext cx="104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9" name="Line 16"/>
            <p:cNvSpPr>
              <a:spLocks noChangeShapeType="1"/>
            </p:cNvSpPr>
            <p:nvPr/>
          </p:nvSpPr>
          <p:spPr bwMode="auto">
            <a:xfrm>
              <a:off x="1638" y="1951"/>
              <a:ext cx="94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0" name="Line 17"/>
            <p:cNvSpPr>
              <a:spLocks noChangeShapeType="1"/>
            </p:cNvSpPr>
            <p:nvPr/>
          </p:nvSpPr>
          <p:spPr bwMode="auto">
            <a:xfrm flipH="1">
              <a:off x="1638" y="1946"/>
              <a:ext cx="2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1" name="Line 18"/>
            <p:cNvSpPr>
              <a:spLocks noChangeShapeType="1"/>
            </p:cNvSpPr>
            <p:nvPr/>
          </p:nvSpPr>
          <p:spPr bwMode="auto">
            <a:xfrm>
              <a:off x="1638" y="1946"/>
              <a:ext cx="1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2" name="Line 19"/>
            <p:cNvSpPr>
              <a:spLocks noChangeShapeType="1"/>
            </p:cNvSpPr>
            <p:nvPr/>
          </p:nvSpPr>
          <p:spPr bwMode="auto">
            <a:xfrm>
              <a:off x="1638" y="2006"/>
              <a:ext cx="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3" name="Line 20"/>
            <p:cNvSpPr>
              <a:spLocks noChangeShapeType="1"/>
            </p:cNvSpPr>
            <p:nvPr/>
          </p:nvSpPr>
          <p:spPr bwMode="auto">
            <a:xfrm flipH="1">
              <a:off x="1863" y="2006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4" name="Line 21"/>
            <p:cNvSpPr>
              <a:spLocks noChangeShapeType="1"/>
            </p:cNvSpPr>
            <p:nvPr/>
          </p:nvSpPr>
          <p:spPr bwMode="auto">
            <a:xfrm>
              <a:off x="2089" y="1946"/>
              <a:ext cx="1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5" name="Line 22"/>
            <p:cNvSpPr>
              <a:spLocks noChangeShapeType="1"/>
            </p:cNvSpPr>
            <p:nvPr/>
          </p:nvSpPr>
          <p:spPr bwMode="auto">
            <a:xfrm>
              <a:off x="1848" y="1946"/>
              <a:ext cx="2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6" name="Line 23"/>
            <p:cNvSpPr>
              <a:spLocks noChangeShapeType="1"/>
            </p:cNvSpPr>
            <p:nvPr/>
          </p:nvSpPr>
          <p:spPr bwMode="auto">
            <a:xfrm flipH="1">
              <a:off x="1850" y="1108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7" name="Line 24"/>
            <p:cNvSpPr>
              <a:spLocks noChangeShapeType="1"/>
            </p:cNvSpPr>
            <p:nvPr/>
          </p:nvSpPr>
          <p:spPr bwMode="auto">
            <a:xfrm flipH="1">
              <a:off x="1850" y="1195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8" name="Line 25"/>
            <p:cNvSpPr>
              <a:spLocks noChangeShapeType="1"/>
            </p:cNvSpPr>
            <p:nvPr/>
          </p:nvSpPr>
          <p:spPr bwMode="auto">
            <a:xfrm flipH="1">
              <a:off x="1850" y="1282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9" name="Line 26"/>
            <p:cNvSpPr>
              <a:spLocks noChangeShapeType="1"/>
            </p:cNvSpPr>
            <p:nvPr/>
          </p:nvSpPr>
          <p:spPr bwMode="auto">
            <a:xfrm flipH="1">
              <a:off x="1850" y="1369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0" name="Line 27"/>
            <p:cNvSpPr>
              <a:spLocks noChangeShapeType="1"/>
            </p:cNvSpPr>
            <p:nvPr/>
          </p:nvSpPr>
          <p:spPr bwMode="auto">
            <a:xfrm flipH="1">
              <a:off x="1850" y="1455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1" name="Line 28"/>
            <p:cNvSpPr>
              <a:spLocks noChangeShapeType="1"/>
            </p:cNvSpPr>
            <p:nvPr/>
          </p:nvSpPr>
          <p:spPr bwMode="auto">
            <a:xfrm flipH="1">
              <a:off x="1850" y="1542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2" name="Line 29"/>
            <p:cNvSpPr>
              <a:spLocks noChangeShapeType="1"/>
            </p:cNvSpPr>
            <p:nvPr/>
          </p:nvSpPr>
          <p:spPr bwMode="auto">
            <a:xfrm flipH="1">
              <a:off x="1850" y="1629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3" name="Line 30"/>
            <p:cNvSpPr>
              <a:spLocks noChangeShapeType="1"/>
            </p:cNvSpPr>
            <p:nvPr/>
          </p:nvSpPr>
          <p:spPr bwMode="auto">
            <a:xfrm flipH="1">
              <a:off x="1850" y="1715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4" name="Line 31"/>
            <p:cNvSpPr>
              <a:spLocks noChangeShapeType="1"/>
            </p:cNvSpPr>
            <p:nvPr/>
          </p:nvSpPr>
          <p:spPr bwMode="auto">
            <a:xfrm flipH="1">
              <a:off x="1850" y="1802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5" name="Line 32"/>
            <p:cNvSpPr>
              <a:spLocks noChangeShapeType="1"/>
            </p:cNvSpPr>
            <p:nvPr/>
          </p:nvSpPr>
          <p:spPr bwMode="auto">
            <a:xfrm flipH="1">
              <a:off x="1865" y="1889"/>
              <a:ext cx="1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6" name="Line 33"/>
            <p:cNvSpPr>
              <a:spLocks noChangeShapeType="1"/>
            </p:cNvSpPr>
            <p:nvPr/>
          </p:nvSpPr>
          <p:spPr bwMode="auto">
            <a:xfrm>
              <a:off x="1880" y="1042"/>
              <a:ext cx="1" cy="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7" name="Line 34"/>
            <p:cNvSpPr>
              <a:spLocks noChangeShapeType="1"/>
            </p:cNvSpPr>
            <p:nvPr/>
          </p:nvSpPr>
          <p:spPr bwMode="auto">
            <a:xfrm>
              <a:off x="1850" y="1897"/>
              <a:ext cx="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8" name="Line 35"/>
            <p:cNvSpPr>
              <a:spLocks noChangeShapeType="1"/>
            </p:cNvSpPr>
            <p:nvPr/>
          </p:nvSpPr>
          <p:spPr bwMode="auto">
            <a:xfrm>
              <a:off x="1850" y="1042"/>
              <a:ext cx="1" cy="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9" name="Line 36"/>
            <p:cNvSpPr>
              <a:spLocks noChangeShapeType="1"/>
            </p:cNvSpPr>
            <p:nvPr/>
          </p:nvSpPr>
          <p:spPr bwMode="auto">
            <a:xfrm>
              <a:off x="1850" y="1042"/>
              <a:ext cx="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800600" y="1676400"/>
            <a:ext cx="962025" cy="1752600"/>
            <a:chOff x="3019" y="963"/>
            <a:chExt cx="606" cy="1104"/>
          </a:xfrm>
        </p:grpSpPr>
        <p:sp>
          <p:nvSpPr>
            <p:cNvPr id="57476" name="AutoShape 38"/>
            <p:cNvSpPr>
              <a:spLocks noChangeAspect="1" noChangeArrowheads="1" noTextEdit="1"/>
            </p:cNvSpPr>
            <p:nvPr/>
          </p:nvSpPr>
          <p:spPr bwMode="auto">
            <a:xfrm>
              <a:off x="3019" y="963"/>
              <a:ext cx="606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7" name="Line 39"/>
            <p:cNvSpPr>
              <a:spLocks noChangeShapeType="1"/>
            </p:cNvSpPr>
            <p:nvPr/>
          </p:nvSpPr>
          <p:spPr bwMode="auto">
            <a:xfrm>
              <a:off x="3428" y="980"/>
              <a:ext cx="77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8" name="Line 40"/>
            <p:cNvSpPr>
              <a:spLocks noChangeShapeType="1"/>
            </p:cNvSpPr>
            <p:nvPr/>
          </p:nvSpPr>
          <p:spPr bwMode="auto">
            <a:xfrm>
              <a:off x="3276" y="980"/>
              <a:ext cx="106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9" name="Line 41"/>
            <p:cNvSpPr>
              <a:spLocks noChangeShapeType="1"/>
            </p:cNvSpPr>
            <p:nvPr/>
          </p:nvSpPr>
          <p:spPr bwMode="auto">
            <a:xfrm>
              <a:off x="3125" y="980"/>
              <a:ext cx="105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0" name="Line 42"/>
            <p:cNvSpPr>
              <a:spLocks noChangeShapeType="1"/>
            </p:cNvSpPr>
            <p:nvPr/>
          </p:nvSpPr>
          <p:spPr bwMode="auto">
            <a:xfrm>
              <a:off x="3049" y="1024"/>
              <a:ext cx="29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1" name="Line 43"/>
            <p:cNvSpPr>
              <a:spLocks noChangeShapeType="1"/>
            </p:cNvSpPr>
            <p:nvPr/>
          </p:nvSpPr>
          <p:spPr bwMode="auto">
            <a:xfrm flipH="1">
              <a:off x="3049" y="980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2" name="Line 44"/>
            <p:cNvSpPr>
              <a:spLocks noChangeShapeType="1"/>
            </p:cNvSpPr>
            <p:nvPr/>
          </p:nvSpPr>
          <p:spPr bwMode="auto">
            <a:xfrm>
              <a:off x="3049" y="980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3" name="Line 45"/>
            <p:cNvSpPr>
              <a:spLocks noChangeShapeType="1"/>
            </p:cNvSpPr>
            <p:nvPr/>
          </p:nvSpPr>
          <p:spPr bwMode="auto">
            <a:xfrm>
              <a:off x="3505" y="980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4" name="Line 46"/>
            <p:cNvSpPr>
              <a:spLocks noChangeShapeType="1"/>
            </p:cNvSpPr>
            <p:nvPr/>
          </p:nvSpPr>
          <p:spPr bwMode="auto">
            <a:xfrm>
              <a:off x="3277" y="980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5" name="Line 47"/>
            <p:cNvSpPr>
              <a:spLocks noChangeShapeType="1"/>
            </p:cNvSpPr>
            <p:nvPr/>
          </p:nvSpPr>
          <p:spPr bwMode="auto">
            <a:xfrm>
              <a:off x="3360" y="1905"/>
              <a:ext cx="105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6" name="Line 48"/>
            <p:cNvSpPr>
              <a:spLocks noChangeShapeType="1"/>
            </p:cNvSpPr>
            <p:nvPr/>
          </p:nvSpPr>
          <p:spPr bwMode="auto">
            <a:xfrm>
              <a:off x="3208" y="1905"/>
              <a:ext cx="106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7" name="Line 49"/>
            <p:cNvSpPr>
              <a:spLocks noChangeShapeType="1"/>
            </p:cNvSpPr>
            <p:nvPr/>
          </p:nvSpPr>
          <p:spPr bwMode="auto">
            <a:xfrm>
              <a:off x="3057" y="1905"/>
              <a:ext cx="105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8" name="Line 50"/>
            <p:cNvSpPr>
              <a:spLocks noChangeShapeType="1"/>
            </p:cNvSpPr>
            <p:nvPr/>
          </p:nvSpPr>
          <p:spPr bwMode="auto">
            <a:xfrm>
              <a:off x="3049" y="1966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9" name="Line 51"/>
            <p:cNvSpPr>
              <a:spLocks noChangeShapeType="1"/>
            </p:cNvSpPr>
            <p:nvPr/>
          </p:nvSpPr>
          <p:spPr bwMode="auto">
            <a:xfrm flipH="1">
              <a:off x="3277" y="1966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0" name="Line 52"/>
            <p:cNvSpPr>
              <a:spLocks noChangeShapeType="1"/>
            </p:cNvSpPr>
            <p:nvPr/>
          </p:nvSpPr>
          <p:spPr bwMode="auto">
            <a:xfrm>
              <a:off x="3505" y="1905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1" name="Line 53"/>
            <p:cNvSpPr>
              <a:spLocks noChangeShapeType="1"/>
            </p:cNvSpPr>
            <p:nvPr/>
          </p:nvSpPr>
          <p:spPr bwMode="auto">
            <a:xfrm>
              <a:off x="3049" y="1905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2" name="Line 54"/>
            <p:cNvSpPr>
              <a:spLocks noChangeShapeType="1"/>
            </p:cNvSpPr>
            <p:nvPr/>
          </p:nvSpPr>
          <p:spPr bwMode="auto">
            <a:xfrm flipH="1">
              <a:off x="3262" y="1041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3" name="Line 55"/>
            <p:cNvSpPr>
              <a:spLocks noChangeShapeType="1"/>
            </p:cNvSpPr>
            <p:nvPr/>
          </p:nvSpPr>
          <p:spPr bwMode="auto">
            <a:xfrm flipH="1">
              <a:off x="3262" y="1129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4" name="Line 56"/>
            <p:cNvSpPr>
              <a:spLocks noChangeShapeType="1"/>
            </p:cNvSpPr>
            <p:nvPr/>
          </p:nvSpPr>
          <p:spPr bwMode="auto">
            <a:xfrm flipH="1">
              <a:off x="3262" y="1217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5" name="Line 57"/>
            <p:cNvSpPr>
              <a:spLocks noChangeShapeType="1"/>
            </p:cNvSpPr>
            <p:nvPr/>
          </p:nvSpPr>
          <p:spPr bwMode="auto">
            <a:xfrm flipH="1">
              <a:off x="3262" y="1304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6" name="Line 58"/>
            <p:cNvSpPr>
              <a:spLocks noChangeShapeType="1"/>
            </p:cNvSpPr>
            <p:nvPr/>
          </p:nvSpPr>
          <p:spPr bwMode="auto">
            <a:xfrm flipH="1">
              <a:off x="3262" y="1392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7" name="Line 59"/>
            <p:cNvSpPr>
              <a:spLocks noChangeShapeType="1"/>
            </p:cNvSpPr>
            <p:nvPr/>
          </p:nvSpPr>
          <p:spPr bwMode="auto">
            <a:xfrm flipH="1">
              <a:off x="3262" y="1480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8" name="Line 60"/>
            <p:cNvSpPr>
              <a:spLocks noChangeShapeType="1"/>
            </p:cNvSpPr>
            <p:nvPr/>
          </p:nvSpPr>
          <p:spPr bwMode="auto">
            <a:xfrm flipH="1">
              <a:off x="3262" y="1567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9" name="Line 61"/>
            <p:cNvSpPr>
              <a:spLocks noChangeShapeType="1"/>
            </p:cNvSpPr>
            <p:nvPr/>
          </p:nvSpPr>
          <p:spPr bwMode="auto">
            <a:xfrm flipH="1">
              <a:off x="3262" y="1655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0" name="Line 62"/>
            <p:cNvSpPr>
              <a:spLocks noChangeShapeType="1"/>
            </p:cNvSpPr>
            <p:nvPr/>
          </p:nvSpPr>
          <p:spPr bwMode="auto">
            <a:xfrm flipH="1">
              <a:off x="3262" y="1743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1" name="Line 63"/>
            <p:cNvSpPr>
              <a:spLocks noChangeShapeType="1"/>
            </p:cNvSpPr>
            <p:nvPr/>
          </p:nvSpPr>
          <p:spPr bwMode="auto">
            <a:xfrm flipH="1">
              <a:off x="3262" y="1830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2" name="Freeform 64"/>
            <p:cNvSpPr>
              <a:spLocks/>
            </p:cNvSpPr>
            <p:nvPr/>
          </p:nvSpPr>
          <p:spPr bwMode="auto">
            <a:xfrm>
              <a:off x="3292" y="1041"/>
              <a:ext cx="49" cy="48"/>
            </a:xfrm>
            <a:custGeom>
              <a:avLst/>
              <a:gdLst>
                <a:gd name="T0" fmla="*/ 0 w 195"/>
                <a:gd name="T1" fmla="*/ 0 h 194"/>
                <a:gd name="T2" fmla="*/ 0 w 195"/>
                <a:gd name="T3" fmla="*/ 0 h 194"/>
                <a:gd name="T4" fmla="*/ 0 w 195"/>
                <a:gd name="T5" fmla="*/ 0 h 194"/>
                <a:gd name="T6" fmla="*/ 0 w 195"/>
                <a:gd name="T7" fmla="*/ 0 h 1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194"/>
                <a:gd name="T14" fmla="*/ 195 w 195"/>
                <a:gd name="T15" fmla="*/ 194 h 1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194">
                  <a:moveTo>
                    <a:pt x="195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3" name="Line 65"/>
            <p:cNvSpPr>
              <a:spLocks noChangeShapeType="1"/>
            </p:cNvSpPr>
            <p:nvPr/>
          </p:nvSpPr>
          <p:spPr bwMode="auto">
            <a:xfrm flipH="1">
              <a:off x="3262" y="1041"/>
              <a:ext cx="24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4" name="Line 66"/>
            <p:cNvSpPr>
              <a:spLocks noChangeShapeType="1"/>
            </p:cNvSpPr>
            <p:nvPr/>
          </p:nvSpPr>
          <p:spPr bwMode="auto">
            <a:xfrm flipV="1">
              <a:off x="3292" y="1041"/>
              <a:ext cx="49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5" name="Freeform 67"/>
            <p:cNvSpPr>
              <a:spLocks/>
            </p:cNvSpPr>
            <p:nvPr/>
          </p:nvSpPr>
          <p:spPr bwMode="auto">
            <a:xfrm>
              <a:off x="3210" y="1854"/>
              <a:ext cx="52" cy="51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0 h 206"/>
                <a:gd name="T4" fmla="*/ 0 w 205"/>
                <a:gd name="T5" fmla="*/ 0 h 206"/>
                <a:gd name="T6" fmla="*/ 0 w 205"/>
                <a:gd name="T7" fmla="*/ 0 h 2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5"/>
                <a:gd name="T13" fmla="*/ 0 h 206"/>
                <a:gd name="T14" fmla="*/ 205 w 205"/>
                <a:gd name="T15" fmla="*/ 206 h 2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5" h="206">
                  <a:moveTo>
                    <a:pt x="205" y="0"/>
                  </a:moveTo>
                  <a:lnTo>
                    <a:pt x="205" y="206"/>
                  </a:lnTo>
                  <a:lnTo>
                    <a:pt x="0" y="206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6" name="Line 68"/>
            <p:cNvSpPr>
              <a:spLocks noChangeShapeType="1"/>
            </p:cNvSpPr>
            <p:nvPr/>
          </p:nvSpPr>
          <p:spPr bwMode="auto">
            <a:xfrm flipH="1">
              <a:off x="3049" y="1905"/>
              <a:ext cx="2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7" name="Line 69"/>
            <p:cNvSpPr>
              <a:spLocks noChangeShapeType="1"/>
            </p:cNvSpPr>
            <p:nvPr/>
          </p:nvSpPr>
          <p:spPr bwMode="auto">
            <a:xfrm flipV="1">
              <a:off x="3210" y="1854"/>
              <a:ext cx="52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8" name="Freeform 70"/>
            <p:cNvSpPr>
              <a:spLocks/>
            </p:cNvSpPr>
            <p:nvPr/>
          </p:nvSpPr>
          <p:spPr bwMode="auto">
            <a:xfrm>
              <a:off x="3212" y="1041"/>
              <a:ext cx="50" cy="49"/>
            </a:xfrm>
            <a:custGeom>
              <a:avLst/>
              <a:gdLst>
                <a:gd name="T0" fmla="*/ 0 w 198"/>
                <a:gd name="T1" fmla="*/ 0 h 198"/>
                <a:gd name="T2" fmla="*/ 0 w 198"/>
                <a:gd name="T3" fmla="*/ 0 h 198"/>
                <a:gd name="T4" fmla="*/ 0 w 198"/>
                <a:gd name="T5" fmla="*/ 0 h 198"/>
                <a:gd name="T6" fmla="*/ 0 w 198"/>
                <a:gd name="T7" fmla="*/ 0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98"/>
                <a:gd name="T14" fmla="*/ 198 w 198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98">
                  <a:moveTo>
                    <a:pt x="0" y="0"/>
                  </a:moveTo>
                  <a:lnTo>
                    <a:pt x="198" y="198"/>
                  </a:lnTo>
                  <a:lnTo>
                    <a:pt x="1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9" name="Line 71"/>
            <p:cNvSpPr>
              <a:spLocks noChangeShapeType="1"/>
            </p:cNvSpPr>
            <p:nvPr/>
          </p:nvSpPr>
          <p:spPr bwMode="auto">
            <a:xfrm>
              <a:off x="3212" y="1041"/>
              <a:ext cx="5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0" name="Line 72"/>
            <p:cNvSpPr>
              <a:spLocks noChangeShapeType="1"/>
            </p:cNvSpPr>
            <p:nvPr/>
          </p:nvSpPr>
          <p:spPr bwMode="auto">
            <a:xfrm>
              <a:off x="3262" y="1041"/>
              <a:ext cx="1" cy="8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1" name="Line 73"/>
            <p:cNvSpPr>
              <a:spLocks noChangeShapeType="1"/>
            </p:cNvSpPr>
            <p:nvPr/>
          </p:nvSpPr>
          <p:spPr bwMode="auto">
            <a:xfrm>
              <a:off x="3049" y="1041"/>
              <a:ext cx="2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2" name="Freeform 74"/>
            <p:cNvSpPr>
              <a:spLocks/>
            </p:cNvSpPr>
            <p:nvPr/>
          </p:nvSpPr>
          <p:spPr bwMode="auto">
            <a:xfrm>
              <a:off x="3292" y="1856"/>
              <a:ext cx="49" cy="49"/>
            </a:xfrm>
            <a:custGeom>
              <a:avLst/>
              <a:gdLst>
                <a:gd name="T0" fmla="*/ 0 w 196"/>
                <a:gd name="T1" fmla="*/ 0 h 197"/>
                <a:gd name="T2" fmla="*/ 0 w 196"/>
                <a:gd name="T3" fmla="*/ 0 h 197"/>
                <a:gd name="T4" fmla="*/ 0 w 196"/>
                <a:gd name="T5" fmla="*/ 0 h 197"/>
                <a:gd name="T6" fmla="*/ 0 w 196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"/>
                <a:gd name="T13" fmla="*/ 0 h 197"/>
                <a:gd name="T14" fmla="*/ 196 w 196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" h="197">
                  <a:moveTo>
                    <a:pt x="0" y="0"/>
                  </a:moveTo>
                  <a:lnTo>
                    <a:pt x="0" y="197"/>
                  </a:lnTo>
                  <a:lnTo>
                    <a:pt x="196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3" name="Line 75"/>
            <p:cNvSpPr>
              <a:spLocks noChangeShapeType="1"/>
            </p:cNvSpPr>
            <p:nvPr/>
          </p:nvSpPr>
          <p:spPr bwMode="auto">
            <a:xfrm>
              <a:off x="3292" y="1041"/>
              <a:ext cx="1" cy="8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4" name="Line 76"/>
            <p:cNvSpPr>
              <a:spLocks noChangeShapeType="1"/>
            </p:cNvSpPr>
            <p:nvPr/>
          </p:nvSpPr>
          <p:spPr bwMode="auto">
            <a:xfrm>
              <a:off x="3262" y="1905"/>
              <a:ext cx="24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5" name="Line 77"/>
            <p:cNvSpPr>
              <a:spLocks noChangeShapeType="1"/>
            </p:cNvSpPr>
            <p:nvPr/>
          </p:nvSpPr>
          <p:spPr bwMode="auto">
            <a:xfrm>
              <a:off x="3292" y="1856"/>
              <a:ext cx="49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2446338" y="3844925"/>
            <a:ext cx="1028700" cy="1914525"/>
            <a:chOff x="1541" y="2422"/>
            <a:chExt cx="648" cy="1206"/>
          </a:xfrm>
        </p:grpSpPr>
        <p:sp>
          <p:nvSpPr>
            <p:cNvPr id="57415" name="AutoShape 79"/>
            <p:cNvSpPr>
              <a:spLocks noChangeAspect="1" noChangeArrowheads="1" noTextEdit="1"/>
            </p:cNvSpPr>
            <p:nvPr/>
          </p:nvSpPr>
          <p:spPr bwMode="auto">
            <a:xfrm>
              <a:off x="1541" y="2422"/>
              <a:ext cx="648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6" name="Line 80"/>
            <p:cNvSpPr>
              <a:spLocks noChangeShapeType="1"/>
            </p:cNvSpPr>
            <p:nvPr/>
          </p:nvSpPr>
          <p:spPr bwMode="auto">
            <a:xfrm flipH="1">
              <a:off x="1892" y="2554"/>
              <a:ext cx="96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7" name="Line 81"/>
            <p:cNvSpPr>
              <a:spLocks noChangeShapeType="1"/>
            </p:cNvSpPr>
            <p:nvPr/>
          </p:nvSpPr>
          <p:spPr bwMode="auto">
            <a:xfrm flipH="1">
              <a:off x="1844" y="2623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8" name="Line 82"/>
            <p:cNvSpPr>
              <a:spLocks noChangeShapeType="1"/>
            </p:cNvSpPr>
            <p:nvPr/>
          </p:nvSpPr>
          <p:spPr bwMode="auto">
            <a:xfrm flipH="1">
              <a:off x="1844" y="2710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9" name="Line 83"/>
            <p:cNvSpPr>
              <a:spLocks noChangeShapeType="1"/>
            </p:cNvSpPr>
            <p:nvPr/>
          </p:nvSpPr>
          <p:spPr bwMode="auto">
            <a:xfrm flipH="1">
              <a:off x="1844" y="2797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0" name="Line 84"/>
            <p:cNvSpPr>
              <a:spLocks noChangeShapeType="1"/>
            </p:cNvSpPr>
            <p:nvPr/>
          </p:nvSpPr>
          <p:spPr bwMode="auto">
            <a:xfrm flipH="1">
              <a:off x="1844" y="2883"/>
              <a:ext cx="24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1" name="Line 85"/>
            <p:cNvSpPr>
              <a:spLocks noChangeShapeType="1"/>
            </p:cNvSpPr>
            <p:nvPr/>
          </p:nvSpPr>
          <p:spPr bwMode="auto">
            <a:xfrm flipH="1">
              <a:off x="1844" y="2970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2" name="Line 86"/>
            <p:cNvSpPr>
              <a:spLocks noChangeShapeType="1"/>
            </p:cNvSpPr>
            <p:nvPr/>
          </p:nvSpPr>
          <p:spPr bwMode="auto">
            <a:xfrm flipH="1">
              <a:off x="1844" y="3057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3" name="Line 87"/>
            <p:cNvSpPr>
              <a:spLocks noChangeShapeType="1"/>
            </p:cNvSpPr>
            <p:nvPr/>
          </p:nvSpPr>
          <p:spPr bwMode="auto">
            <a:xfrm flipH="1">
              <a:off x="1844" y="3144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4" name="Line 88"/>
            <p:cNvSpPr>
              <a:spLocks noChangeShapeType="1"/>
            </p:cNvSpPr>
            <p:nvPr/>
          </p:nvSpPr>
          <p:spPr bwMode="auto">
            <a:xfrm flipH="1">
              <a:off x="1844" y="3231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5" name="Line 89"/>
            <p:cNvSpPr>
              <a:spLocks noChangeShapeType="1"/>
            </p:cNvSpPr>
            <p:nvPr/>
          </p:nvSpPr>
          <p:spPr bwMode="auto">
            <a:xfrm flipH="1">
              <a:off x="1844" y="3294"/>
              <a:ext cx="66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6" name="Line 90"/>
            <p:cNvSpPr>
              <a:spLocks noChangeShapeType="1"/>
            </p:cNvSpPr>
            <p:nvPr/>
          </p:nvSpPr>
          <p:spPr bwMode="auto">
            <a:xfrm flipH="1">
              <a:off x="1969" y="3311"/>
              <a:ext cx="6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7" name="Line 91"/>
            <p:cNvSpPr>
              <a:spLocks noChangeShapeType="1"/>
            </p:cNvSpPr>
            <p:nvPr/>
          </p:nvSpPr>
          <p:spPr bwMode="auto">
            <a:xfrm>
              <a:off x="1844" y="2554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8" name="Line 92"/>
            <p:cNvSpPr>
              <a:spLocks noChangeShapeType="1"/>
            </p:cNvSpPr>
            <p:nvPr/>
          </p:nvSpPr>
          <p:spPr bwMode="auto">
            <a:xfrm>
              <a:off x="2070" y="255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9" name="Freeform 93"/>
            <p:cNvSpPr>
              <a:spLocks/>
            </p:cNvSpPr>
            <p:nvPr/>
          </p:nvSpPr>
          <p:spPr bwMode="auto">
            <a:xfrm>
              <a:off x="2056" y="2570"/>
              <a:ext cx="14" cy="16"/>
            </a:xfrm>
            <a:custGeom>
              <a:avLst/>
              <a:gdLst>
                <a:gd name="T0" fmla="*/ 0 w 54"/>
                <a:gd name="T1" fmla="*/ 0 h 62"/>
                <a:gd name="T2" fmla="*/ 0 w 54"/>
                <a:gd name="T3" fmla="*/ 0 h 62"/>
                <a:gd name="T4" fmla="*/ 0 w 54"/>
                <a:gd name="T5" fmla="*/ 0 h 62"/>
                <a:gd name="T6" fmla="*/ 0 w 54"/>
                <a:gd name="T7" fmla="*/ 0 h 62"/>
                <a:gd name="T8" fmla="*/ 0 w 54"/>
                <a:gd name="T9" fmla="*/ 0 h 62"/>
                <a:gd name="T10" fmla="*/ 0 w 54"/>
                <a:gd name="T11" fmla="*/ 0 h 62"/>
                <a:gd name="T12" fmla="*/ 0 w 54"/>
                <a:gd name="T13" fmla="*/ 0 h 62"/>
                <a:gd name="T14" fmla="*/ 0 w 54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62"/>
                <a:gd name="T26" fmla="*/ 54 w 54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62">
                  <a:moveTo>
                    <a:pt x="0" y="62"/>
                  </a:moveTo>
                  <a:lnTo>
                    <a:pt x="12" y="60"/>
                  </a:lnTo>
                  <a:lnTo>
                    <a:pt x="24" y="54"/>
                  </a:lnTo>
                  <a:lnTo>
                    <a:pt x="33" y="47"/>
                  </a:lnTo>
                  <a:lnTo>
                    <a:pt x="42" y="36"/>
                  </a:lnTo>
                  <a:lnTo>
                    <a:pt x="49" y="25"/>
                  </a:lnTo>
                  <a:lnTo>
                    <a:pt x="52" y="13"/>
                  </a:lnTo>
                  <a:lnTo>
                    <a:pt x="5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0" name="Line 94"/>
            <p:cNvSpPr>
              <a:spLocks noChangeShapeType="1"/>
            </p:cNvSpPr>
            <p:nvPr/>
          </p:nvSpPr>
          <p:spPr bwMode="auto">
            <a:xfrm flipV="1">
              <a:off x="1868" y="2586"/>
              <a:ext cx="18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1" name="Line 95"/>
            <p:cNvSpPr>
              <a:spLocks noChangeShapeType="1"/>
            </p:cNvSpPr>
            <p:nvPr/>
          </p:nvSpPr>
          <p:spPr bwMode="auto">
            <a:xfrm>
              <a:off x="1868" y="2613"/>
              <a:ext cx="1" cy="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2" name="Line 96"/>
            <p:cNvSpPr>
              <a:spLocks noChangeShapeType="1"/>
            </p:cNvSpPr>
            <p:nvPr/>
          </p:nvSpPr>
          <p:spPr bwMode="auto">
            <a:xfrm>
              <a:off x="1868" y="3288"/>
              <a:ext cx="184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3" name="Freeform 97"/>
            <p:cNvSpPr>
              <a:spLocks/>
            </p:cNvSpPr>
            <p:nvPr/>
          </p:nvSpPr>
          <p:spPr bwMode="auto">
            <a:xfrm>
              <a:off x="2052" y="3314"/>
              <a:ext cx="18" cy="20"/>
            </a:xfrm>
            <a:custGeom>
              <a:avLst/>
              <a:gdLst>
                <a:gd name="T0" fmla="*/ 0 w 71"/>
                <a:gd name="T1" fmla="*/ 0 h 81"/>
                <a:gd name="T2" fmla="*/ 0 w 71"/>
                <a:gd name="T3" fmla="*/ 0 h 81"/>
                <a:gd name="T4" fmla="*/ 0 w 71"/>
                <a:gd name="T5" fmla="*/ 0 h 81"/>
                <a:gd name="T6" fmla="*/ 0 w 71"/>
                <a:gd name="T7" fmla="*/ 0 h 81"/>
                <a:gd name="T8" fmla="*/ 0 w 71"/>
                <a:gd name="T9" fmla="*/ 0 h 81"/>
                <a:gd name="T10" fmla="*/ 0 w 71"/>
                <a:gd name="T11" fmla="*/ 0 h 81"/>
                <a:gd name="T12" fmla="*/ 0 w 71"/>
                <a:gd name="T13" fmla="*/ 0 h 81"/>
                <a:gd name="T14" fmla="*/ 0 w 71"/>
                <a:gd name="T15" fmla="*/ 0 h 81"/>
                <a:gd name="T16" fmla="*/ 0 w 71"/>
                <a:gd name="T17" fmla="*/ 0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81"/>
                <a:gd name="T29" fmla="*/ 71 w 71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81">
                  <a:moveTo>
                    <a:pt x="0" y="0"/>
                  </a:moveTo>
                  <a:lnTo>
                    <a:pt x="14" y="3"/>
                  </a:lnTo>
                  <a:lnTo>
                    <a:pt x="27" y="9"/>
                  </a:lnTo>
                  <a:lnTo>
                    <a:pt x="39" y="18"/>
                  </a:lnTo>
                  <a:lnTo>
                    <a:pt x="50" y="27"/>
                  </a:lnTo>
                  <a:lnTo>
                    <a:pt x="59" y="39"/>
                  </a:lnTo>
                  <a:lnTo>
                    <a:pt x="66" y="52"/>
                  </a:lnTo>
                  <a:lnTo>
                    <a:pt x="69" y="67"/>
                  </a:lnTo>
                  <a:lnTo>
                    <a:pt x="71" y="8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4" name="Line 98"/>
            <p:cNvSpPr>
              <a:spLocks noChangeShapeType="1"/>
            </p:cNvSpPr>
            <p:nvPr/>
          </p:nvSpPr>
          <p:spPr bwMode="auto">
            <a:xfrm flipV="1">
              <a:off x="2070" y="333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5" name="Line 99"/>
            <p:cNvSpPr>
              <a:spLocks noChangeShapeType="1"/>
            </p:cNvSpPr>
            <p:nvPr/>
          </p:nvSpPr>
          <p:spPr bwMode="auto">
            <a:xfrm>
              <a:off x="1844" y="3347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6" name="Line 100"/>
            <p:cNvSpPr>
              <a:spLocks noChangeShapeType="1"/>
            </p:cNvSpPr>
            <p:nvPr/>
          </p:nvSpPr>
          <p:spPr bwMode="auto">
            <a:xfrm flipV="1">
              <a:off x="1844" y="3040"/>
              <a:ext cx="1" cy="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7" name="Line 101"/>
            <p:cNvSpPr>
              <a:spLocks noChangeShapeType="1"/>
            </p:cNvSpPr>
            <p:nvPr/>
          </p:nvSpPr>
          <p:spPr bwMode="auto">
            <a:xfrm flipV="1">
              <a:off x="1844" y="2554"/>
              <a:ext cx="1" cy="4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8" name="Line 102"/>
            <p:cNvSpPr>
              <a:spLocks noChangeShapeType="1"/>
            </p:cNvSpPr>
            <p:nvPr/>
          </p:nvSpPr>
          <p:spPr bwMode="auto">
            <a:xfrm flipH="1">
              <a:off x="1627" y="2553"/>
              <a:ext cx="62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9" name="Line 103"/>
            <p:cNvSpPr>
              <a:spLocks noChangeShapeType="1"/>
            </p:cNvSpPr>
            <p:nvPr/>
          </p:nvSpPr>
          <p:spPr bwMode="auto">
            <a:xfrm flipH="1">
              <a:off x="1747" y="2569"/>
              <a:ext cx="65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0" name="Line 104"/>
            <p:cNvSpPr>
              <a:spLocks noChangeShapeType="1"/>
            </p:cNvSpPr>
            <p:nvPr/>
          </p:nvSpPr>
          <p:spPr bwMode="auto">
            <a:xfrm flipH="1">
              <a:off x="1788" y="2656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1" name="Line 105"/>
            <p:cNvSpPr>
              <a:spLocks noChangeShapeType="1"/>
            </p:cNvSpPr>
            <p:nvPr/>
          </p:nvSpPr>
          <p:spPr bwMode="auto">
            <a:xfrm flipH="1">
              <a:off x="1788" y="2742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2" name="Line 106"/>
            <p:cNvSpPr>
              <a:spLocks noChangeShapeType="1"/>
            </p:cNvSpPr>
            <p:nvPr/>
          </p:nvSpPr>
          <p:spPr bwMode="auto">
            <a:xfrm flipH="1">
              <a:off x="1788" y="2829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3" name="Line 107"/>
            <p:cNvSpPr>
              <a:spLocks noChangeShapeType="1"/>
            </p:cNvSpPr>
            <p:nvPr/>
          </p:nvSpPr>
          <p:spPr bwMode="auto">
            <a:xfrm flipH="1">
              <a:off x="1788" y="2916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4" name="Line 108"/>
            <p:cNvSpPr>
              <a:spLocks noChangeShapeType="1"/>
            </p:cNvSpPr>
            <p:nvPr/>
          </p:nvSpPr>
          <p:spPr bwMode="auto">
            <a:xfrm flipH="1">
              <a:off x="1788" y="3003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5" name="Line 109"/>
            <p:cNvSpPr>
              <a:spLocks noChangeShapeType="1"/>
            </p:cNvSpPr>
            <p:nvPr/>
          </p:nvSpPr>
          <p:spPr bwMode="auto">
            <a:xfrm flipH="1">
              <a:off x="1788" y="3090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6" name="Line 110"/>
            <p:cNvSpPr>
              <a:spLocks noChangeShapeType="1"/>
            </p:cNvSpPr>
            <p:nvPr/>
          </p:nvSpPr>
          <p:spPr bwMode="auto">
            <a:xfrm flipH="1">
              <a:off x="1788" y="3177"/>
              <a:ext cx="2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7" name="Line 111"/>
            <p:cNvSpPr>
              <a:spLocks noChangeShapeType="1"/>
            </p:cNvSpPr>
            <p:nvPr/>
          </p:nvSpPr>
          <p:spPr bwMode="auto">
            <a:xfrm flipH="1">
              <a:off x="1788" y="3263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8" name="Line 112"/>
            <p:cNvSpPr>
              <a:spLocks noChangeShapeType="1"/>
            </p:cNvSpPr>
            <p:nvPr/>
          </p:nvSpPr>
          <p:spPr bwMode="auto">
            <a:xfrm flipH="1">
              <a:off x="1669" y="3291"/>
              <a:ext cx="96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9" name="Line 113"/>
            <p:cNvSpPr>
              <a:spLocks noChangeShapeType="1"/>
            </p:cNvSpPr>
            <p:nvPr/>
          </p:nvSpPr>
          <p:spPr bwMode="auto">
            <a:xfrm flipH="1">
              <a:off x="1586" y="2553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0" name="Line 114"/>
            <p:cNvSpPr>
              <a:spLocks noChangeShapeType="1"/>
            </p:cNvSpPr>
            <p:nvPr/>
          </p:nvSpPr>
          <p:spPr bwMode="auto">
            <a:xfrm>
              <a:off x="1586" y="2553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1" name="Freeform 115"/>
            <p:cNvSpPr>
              <a:spLocks/>
            </p:cNvSpPr>
            <p:nvPr/>
          </p:nvSpPr>
          <p:spPr bwMode="auto">
            <a:xfrm>
              <a:off x="1586" y="2570"/>
              <a:ext cx="14" cy="15"/>
            </a:xfrm>
            <a:custGeom>
              <a:avLst/>
              <a:gdLst>
                <a:gd name="T0" fmla="*/ 0 w 55"/>
                <a:gd name="T1" fmla="*/ 0 h 63"/>
                <a:gd name="T2" fmla="*/ 0 w 55"/>
                <a:gd name="T3" fmla="*/ 0 h 63"/>
                <a:gd name="T4" fmla="*/ 0 w 55"/>
                <a:gd name="T5" fmla="*/ 0 h 63"/>
                <a:gd name="T6" fmla="*/ 0 w 55"/>
                <a:gd name="T7" fmla="*/ 0 h 63"/>
                <a:gd name="T8" fmla="*/ 0 w 55"/>
                <a:gd name="T9" fmla="*/ 0 h 63"/>
                <a:gd name="T10" fmla="*/ 0 w 55"/>
                <a:gd name="T11" fmla="*/ 0 h 63"/>
                <a:gd name="T12" fmla="*/ 0 w 55"/>
                <a:gd name="T13" fmla="*/ 0 h 63"/>
                <a:gd name="T14" fmla="*/ 0 w 55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3"/>
                <a:gd name="T26" fmla="*/ 55 w 55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3">
                  <a:moveTo>
                    <a:pt x="55" y="63"/>
                  </a:moveTo>
                  <a:lnTo>
                    <a:pt x="42" y="60"/>
                  </a:lnTo>
                  <a:lnTo>
                    <a:pt x="31" y="54"/>
                  </a:lnTo>
                  <a:lnTo>
                    <a:pt x="21" y="47"/>
                  </a:lnTo>
                  <a:lnTo>
                    <a:pt x="12" y="36"/>
                  </a:lnTo>
                  <a:lnTo>
                    <a:pt x="6" y="26"/>
                  </a:lnTo>
                  <a:lnTo>
                    <a:pt x="3" y="1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2" name="Line 116"/>
            <p:cNvSpPr>
              <a:spLocks noChangeShapeType="1"/>
            </p:cNvSpPr>
            <p:nvPr/>
          </p:nvSpPr>
          <p:spPr bwMode="auto">
            <a:xfrm flipH="1" flipV="1">
              <a:off x="1600" y="2585"/>
              <a:ext cx="18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3" name="Line 117"/>
            <p:cNvSpPr>
              <a:spLocks noChangeShapeType="1"/>
            </p:cNvSpPr>
            <p:nvPr/>
          </p:nvSpPr>
          <p:spPr bwMode="auto">
            <a:xfrm>
              <a:off x="1788" y="2612"/>
              <a:ext cx="1" cy="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4" name="Line 118"/>
            <p:cNvSpPr>
              <a:spLocks noChangeShapeType="1"/>
            </p:cNvSpPr>
            <p:nvPr/>
          </p:nvSpPr>
          <p:spPr bwMode="auto">
            <a:xfrm flipH="1">
              <a:off x="1604" y="3287"/>
              <a:ext cx="184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5" name="Freeform 119"/>
            <p:cNvSpPr>
              <a:spLocks/>
            </p:cNvSpPr>
            <p:nvPr/>
          </p:nvSpPr>
          <p:spPr bwMode="auto">
            <a:xfrm>
              <a:off x="1586" y="3313"/>
              <a:ext cx="18" cy="21"/>
            </a:xfrm>
            <a:custGeom>
              <a:avLst/>
              <a:gdLst>
                <a:gd name="T0" fmla="*/ 0 w 71"/>
                <a:gd name="T1" fmla="*/ 0 h 82"/>
                <a:gd name="T2" fmla="*/ 0 w 71"/>
                <a:gd name="T3" fmla="*/ 0 h 82"/>
                <a:gd name="T4" fmla="*/ 0 w 71"/>
                <a:gd name="T5" fmla="*/ 0 h 82"/>
                <a:gd name="T6" fmla="*/ 0 w 71"/>
                <a:gd name="T7" fmla="*/ 0 h 82"/>
                <a:gd name="T8" fmla="*/ 0 w 71"/>
                <a:gd name="T9" fmla="*/ 0 h 82"/>
                <a:gd name="T10" fmla="*/ 0 w 71"/>
                <a:gd name="T11" fmla="*/ 0 h 82"/>
                <a:gd name="T12" fmla="*/ 0 w 71"/>
                <a:gd name="T13" fmla="*/ 0 h 82"/>
                <a:gd name="T14" fmla="*/ 0 w 71"/>
                <a:gd name="T15" fmla="*/ 0 h 82"/>
                <a:gd name="T16" fmla="*/ 0 w 71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82"/>
                <a:gd name="T29" fmla="*/ 71 w 71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82">
                  <a:moveTo>
                    <a:pt x="71" y="0"/>
                  </a:moveTo>
                  <a:lnTo>
                    <a:pt x="57" y="4"/>
                  </a:lnTo>
                  <a:lnTo>
                    <a:pt x="43" y="10"/>
                  </a:lnTo>
                  <a:lnTo>
                    <a:pt x="31" y="18"/>
                  </a:lnTo>
                  <a:lnTo>
                    <a:pt x="21" y="28"/>
                  </a:lnTo>
                  <a:lnTo>
                    <a:pt x="12" y="40"/>
                  </a:lnTo>
                  <a:lnTo>
                    <a:pt x="6" y="53"/>
                  </a:lnTo>
                  <a:lnTo>
                    <a:pt x="3" y="67"/>
                  </a:lnTo>
                  <a:lnTo>
                    <a:pt x="0" y="8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6" name="Line 120"/>
            <p:cNvSpPr>
              <a:spLocks noChangeShapeType="1"/>
            </p:cNvSpPr>
            <p:nvPr/>
          </p:nvSpPr>
          <p:spPr bwMode="auto">
            <a:xfrm flipV="1">
              <a:off x="1586" y="3334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7" name="Line 121"/>
            <p:cNvSpPr>
              <a:spLocks noChangeShapeType="1"/>
            </p:cNvSpPr>
            <p:nvPr/>
          </p:nvSpPr>
          <p:spPr bwMode="auto">
            <a:xfrm flipH="1">
              <a:off x="1586" y="3346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8" name="Line 122"/>
            <p:cNvSpPr>
              <a:spLocks noChangeShapeType="1"/>
            </p:cNvSpPr>
            <p:nvPr/>
          </p:nvSpPr>
          <p:spPr bwMode="auto">
            <a:xfrm flipV="1">
              <a:off x="1812" y="3040"/>
              <a:ext cx="1" cy="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9" name="Line 123"/>
            <p:cNvSpPr>
              <a:spLocks noChangeShapeType="1"/>
            </p:cNvSpPr>
            <p:nvPr/>
          </p:nvSpPr>
          <p:spPr bwMode="auto">
            <a:xfrm flipV="1">
              <a:off x="1812" y="2553"/>
              <a:ext cx="1" cy="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0" name="Line 124"/>
            <p:cNvSpPr>
              <a:spLocks noChangeShapeType="1"/>
            </p:cNvSpPr>
            <p:nvPr/>
          </p:nvSpPr>
          <p:spPr bwMode="auto">
            <a:xfrm>
              <a:off x="2045" y="2437"/>
              <a:ext cx="19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1" name="Line 125"/>
            <p:cNvSpPr>
              <a:spLocks noChangeShapeType="1"/>
            </p:cNvSpPr>
            <p:nvPr/>
          </p:nvSpPr>
          <p:spPr bwMode="auto">
            <a:xfrm>
              <a:off x="1894" y="2437"/>
              <a:ext cx="83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2" name="Line 126"/>
            <p:cNvSpPr>
              <a:spLocks noChangeShapeType="1"/>
            </p:cNvSpPr>
            <p:nvPr/>
          </p:nvSpPr>
          <p:spPr bwMode="auto">
            <a:xfrm>
              <a:off x="1744" y="2437"/>
              <a:ext cx="83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3" name="Line 127"/>
            <p:cNvSpPr>
              <a:spLocks noChangeShapeType="1"/>
            </p:cNvSpPr>
            <p:nvPr/>
          </p:nvSpPr>
          <p:spPr bwMode="auto">
            <a:xfrm>
              <a:off x="1594" y="2437"/>
              <a:ext cx="8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4" name="Line 128"/>
            <p:cNvSpPr>
              <a:spLocks noChangeShapeType="1"/>
            </p:cNvSpPr>
            <p:nvPr/>
          </p:nvSpPr>
          <p:spPr bwMode="auto">
            <a:xfrm>
              <a:off x="1576" y="2437"/>
              <a:ext cx="48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5" name="Line 129"/>
            <p:cNvSpPr>
              <a:spLocks noChangeShapeType="1"/>
            </p:cNvSpPr>
            <p:nvPr/>
          </p:nvSpPr>
          <p:spPr bwMode="auto">
            <a:xfrm>
              <a:off x="2064" y="2437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6" name="Line 130"/>
            <p:cNvSpPr>
              <a:spLocks noChangeShapeType="1"/>
            </p:cNvSpPr>
            <p:nvPr/>
          </p:nvSpPr>
          <p:spPr bwMode="auto">
            <a:xfrm flipH="1">
              <a:off x="1576" y="2485"/>
              <a:ext cx="48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7" name="Line 131"/>
            <p:cNvSpPr>
              <a:spLocks noChangeShapeType="1"/>
            </p:cNvSpPr>
            <p:nvPr/>
          </p:nvSpPr>
          <p:spPr bwMode="auto">
            <a:xfrm flipV="1">
              <a:off x="1576" y="2437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8" name="Line 132"/>
            <p:cNvSpPr>
              <a:spLocks noChangeShapeType="1"/>
            </p:cNvSpPr>
            <p:nvPr/>
          </p:nvSpPr>
          <p:spPr bwMode="auto">
            <a:xfrm>
              <a:off x="2038" y="3475"/>
              <a:ext cx="3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9" name="Line 133"/>
            <p:cNvSpPr>
              <a:spLocks noChangeShapeType="1"/>
            </p:cNvSpPr>
            <p:nvPr/>
          </p:nvSpPr>
          <p:spPr bwMode="auto">
            <a:xfrm>
              <a:off x="1888" y="3475"/>
              <a:ext cx="8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0" name="Line 134"/>
            <p:cNvSpPr>
              <a:spLocks noChangeShapeType="1"/>
            </p:cNvSpPr>
            <p:nvPr/>
          </p:nvSpPr>
          <p:spPr bwMode="auto">
            <a:xfrm>
              <a:off x="1737" y="3475"/>
              <a:ext cx="83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1" name="Line 135"/>
            <p:cNvSpPr>
              <a:spLocks noChangeShapeType="1"/>
            </p:cNvSpPr>
            <p:nvPr/>
          </p:nvSpPr>
          <p:spPr bwMode="auto">
            <a:xfrm>
              <a:off x="1587" y="3475"/>
              <a:ext cx="8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2" name="Line 136"/>
            <p:cNvSpPr>
              <a:spLocks noChangeShapeType="1"/>
            </p:cNvSpPr>
            <p:nvPr/>
          </p:nvSpPr>
          <p:spPr bwMode="auto">
            <a:xfrm flipH="1">
              <a:off x="1582" y="3523"/>
              <a:ext cx="48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3" name="Line 137"/>
            <p:cNvSpPr>
              <a:spLocks noChangeShapeType="1"/>
            </p:cNvSpPr>
            <p:nvPr/>
          </p:nvSpPr>
          <p:spPr bwMode="auto">
            <a:xfrm flipV="1">
              <a:off x="1582" y="3475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4" name="Line 138"/>
            <p:cNvSpPr>
              <a:spLocks noChangeShapeType="1"/>
            </p:cNvSpPr>
            <p:nvPr/>
          </p:nvSpPr>
          <p:spPr bwMode="auto">
            <a:xfrm>
              <a:off x="1582" y="3475"/>
              <a:ext cx="48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5" name="Line 139"/>
            <p:cNvSpPr>
              <a:spLocks noChangeShapeType="1"/>
            </p:cNvSpPr>
            <p:nvPr/>
          </p:nvSpPr>
          <p:spPr bwMode="auto">
            <a:xfrm>
              <a:off x="2069" y="3475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4691063" y="3905250"/>
            <a:ext cx="1019175" cy="1619250"/>
            <a:chOff x="2955" y="2460"/>
            <a:chExt cx="642" cy="1020"/>
          </a:xfrm>
        </p:grpSpPr>
        <p:sp>
          <p:nvSpPr>
            <p:cNvPr id="57352" name="AutoShape 141"/>
            <p:cNvSpPr>
              <a:spLocks noChangeAspect="1" noChangeArrowheads="1" noTextEdit="1"/>
            </p:cNvSpPr>
            <p:nvPr/>
          </p:nvSpPr>
          <p:spPr bwMode="auto">
            <a:xfrm>
              <a:off x="2955" y="2460"/>
              <a:ext cx="642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3" name="Line 142"/>
            <p:cNvSpPr>
              <a:spLocks noChangeShapeType="1"/>
            </p:cNvSpPr>
            <p:nvPr/>
          </p:nvSpPr>
          <p:spPr bwMode="auto">
            <a:xfrm flipH="1">
              <a:off x="2990" y="2525"/>
              <a:ext cx="45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143"/>
            <p:cNvSpPr>
              <a:spLocks noChangeShapeType="1"/>
            </p:cNvSpPr>
            <p:nvPr/>
          </p:nvSpPr>
          <p:spPr bwMode="auto">
            <a:xfrm flipH="1">
              <a:off x="3106" y="2525"/>
              <a:ext cx="8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144"/>
            <p:cNvSpPr>
              <a:spLocks noChangeShapeType="1"/>
            </p:cNvSpPr>
            <p:nvPr/>
          </p:nvSpPr>
          <p:spPr bwMode="auto">
            <a:xfrm flipH="1">
              <a:off x="3192" y="2596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Line 145"/>
            <p:cNvSpPr>
              <a:spLocks noChangeShapeType="1"/>
            </p:cNvSpPr>
            <p:nvPr/>
          </p:nvSpPr>
          <p:spPr bwMode="auto">
            <a:xfrm flipH="1">
              <a:off x="3192" y="2684"/>
              <a:ext cx="2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Line 146"/>
            <p:cNvSpPr>
              <a:spLocks noChangeShapeType="1"/>
            </p:cNvSpPr>
            <p:nvPr/>
          </p:nvSpPr>
          <p:spPr bwMode="auto">
            <a:xfrm flipH="1">
              <a:off x="3192" y="2773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Line 147"/>
            <p:cNvSpPr>
              <a:spLocks noChangeShapeType="1"/>
            </p:cNvSpPr>
            <p:nvPr/>
          </p:nvSpPr>
          <p:spPr bwMode="auto">
            <a:xfrm flipH="1">
              <a:off x="3192" y="2861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Line 148"/>
            <p:cNvSpPr>
              <a:spLocks noChangeShapeType="1"/>
            </p:cNvSpPr>
            <p:nvPr/>
          </p:nvSpPr>
          <p:spPr bwMode="auto">
            <a:xfrm flipH="1">
              <a:off x="3192" y="2949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Line 149"/>
            <p:cNvSpPr>
              <a:spLocks noChangeShapeType="1"/>
            </p:cNvSpPr>
            <p:nvPr/>
          </p:nvSpPr>
          <p:spPr bwMode="auto">
            <a:xfrm flipH="1">
              <a:off x="3192" y="3038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Line 150"/>
            <p:cNvSpPr>
              <a:spLocks noChangeShapeType="1"/>
            </p:cNvSpPr>
            <p:nvPr/>
          </p:nvSpPr>
          <p:spPr bwMode="auto">
            <a:xfrm flipH="1">
              <a:off x="3192" y="3126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Line 151"/>
            <p:cNvSpPr>
              <a:spLocks noChangeShapeType="1"/>
            </p:cNvSpPr>
            <p:nvPr/>
          </p:nvSpPr>
          <p:spPr bwMode="auto">
            <a:xfrm flipH="1">
              <a:off x="3192" y="3214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Line 152"/>
            <p:cNvSpPr>
              <a:spLocks noChangeShapeType="1"/>
            </p:cNvSpPr>
            <p:nvPr/>
          </p:nvSpPr>
          <p:spPr bwMode="auto">
            <a:xfrm flipH="1">
              <a:off x="3016" y="3284"/>
              <a:ext cx="80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Line 153"/>
            <p:cNvSpPr>
              <a:spLocks noChangeShapeType="1"/>
            </p:cNvSpPr>
            <p:nvPr/>
          </p:nvSpPr>
          <p:spPr bwMode="auto">
            <a:xfrm flipH="1">
              <a:off x="3169" y="3302"/>
              <a:ext cx="4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Line 154"/>
            <p:cNvSpPr>
              <a:spLocks noChangeShapeType="1"/>
            </p:cNvSpPr>
            <p:nvPr/>
          </p:nvSpPr>
          <p:spPr bwMode="auto">
            <a:xfrm flipH="1" flipV="1">
              <a:off x="3001" y="2556"/>
              <a:ext cx="19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Freeform 155"/>
            <p:cNvSpPr>
              <a:spLocks/>
            </p:cNvSpPr>
            <p:nvPr/>
          </p:nvSpPr>
          <p:spPr bwMode="auto">
            <a:xfrm>
              <a:off x="2987" y="2540"/>
              <a:ext cx="14" cy="16"/>
            </a:xfrm>
            <a:custGeom>
              <a:avLst/>
              <a:gdLst>
                <a:gd name="T0" fmla="*/ 0 w 55"/>
                <a:gd name="T1" fmla="*/ 0 h 63"/>
                <a:gd name="T2" fmla="*/ 0 w 55"/>
                <a:gd name="T3" fmla="*/ 0 h 63"/>
                <a:gd name="T4" fmla="*/ 0 w 55"/>
                <a:gd name="T5" fmla="*/ 0 h 63"/>
                <a:gd name="T6" fmla="*/ 0 w 55"/>
                <a:gd name="T7" fmla="*/ 0 h 63"/>
                <a:gd name="T8" fmla="*/ 0 w 55"/>
                <a:gd name="T9" fmla="*/ 0 h 63"/>
                <a:gd name="T10" fmla="*/ 0 w 55"/>
                <a:gd name="T11" fmla="*/ 0 h 63"/>
                <a:gd name="T12" fmla="*/ 0 w 55"/>
                <a:gd name="T13" fmla="*/ 0 h 63"/>
                <a:gd name="T14" fmla="*/ 0 w 55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3"/>
                <a:gd name="T26" fmla="*/ 55 w 55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3">
                  <a:moveTo>
                    <a:pt x="55" y="63"/>
                  </a:moveTo>
                  <a:lnTo>
                    <a:pt x="42" y="61"/>
                  </a:lnTo>
                  <a:lnTo>
                    <a:pt x="30" y="55"/>
                  </a:lnTo>
                  <a:lnTo>
                    <a:pt x="20" y="46"/>
                  </a:lnTo>
                  <a:lnTo>
                    <a:pt x="10" y="37"/>
                  </a:lnTo>
                  <a:lnTo>
                    <a:pt x="4" y="26"/>
                  </a:lnTo>
                  <a:lnTo>
                    <a:pt x="1" y="1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Line 156"/>
            <p:cNvSpPr>
              <a:spLocks noChangeShapeType="1"/>
            </p:cNvSpPr>
            <p:nvPr/>
          </p:nvSpPr>
          <p:spPr bwMode="auto">
            <a:xfrm flipV="1">
              <a:off x="3217" y="3019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Line 157"/>
            <p:cNvSpPr>
              <a:spLocks noChangeShapeType="1"/>
            </p:cNvSpPr>
            <p:nvPr/>
          </p:nvSpPr>
          <p:spPr bwMode="auto">
            <a:xfrm flipH="1">
              <a:off x="2987" y="3330"/>
              <a:ext cx="2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Line 158"/>
            <p:cNvSpPr>
              <a:spLocks noChangeShapeType="1"/>
            </p:cNvSpPr>
            <p:nvPr/>
          </p:nvSpPr>
          <p:spPr bwMode="auto">
            <a:xfrm flipV="1">
              <a:off x="2987" y="3318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Freeform 159"/>
            <p:cNvSpPr>
              <a:spLocks/>
            </p:cNvSpPr>
            <p:nvPr/>
          </p:nvSpPr>
          <p:spPr bwMode="auto">
            <a:xfrm>
              <a:off x="2987" y="3297"/>
              <a:ext cx="18" cy="21"/>
            </a:xfrm>
            <a:custGeom>
              <a:avLst/>
              <a:gdLst>
                <a:gd name="T0" fmla="*/ 0 w 70"/>
                <a:gd name="T1" fmla="*/ 0 h 83"/>
                <a:gd name="T2" fmla="*/ 0 w 70"/>
                <a:gd name="T3" fmla="*/ 0 h 83"/>
                <a:gd name="T4" fmla="*/ 0 w 70"/>
                <a:gd name="T5" fmla="*/ 0 h 83"/>
                <a:gd name="T6" fmla="*/ 0 w 70"/>
                <a:gd name="T7" fmla="*/ 0 h 83"/>
                <a:gd name="T8" fmla="*/ 0 w 70"/>
                <a:gd name="T9" fmla="*/ 0 h 83"/>
                <a:gd name="T10" fmla="*/ 0 w 70"/>
                <a:gd name="T11" fmla="*/ 0 h 83"/>
                <a:gd name="T12" fmla="*/ 0 w 70"/>
                <a:gd name="T13" fmla="*/ 0 h 83"/>
                <a:gd name="T14" fmla="*/ 0 w 70"/>
                <a:gd name="T15" fmla="*/ 0 h 83"/>
                <a:gd name="T16" fmla="*/ 0 w 70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83"/>
                <a:gd name="T29" fmla="*/ 70 w 70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83">
                  <a:moveTo>
                    <a:pt x="70" y="0"/>
                  </a:moveTo>
                  <a:lnTo>
                    <a:pt x="56" y="4"/>
                  </a:lnTo>
                  <a:lnTo>
                    <a:pt x="43" y="10"/>
                  </a:lnTo>
                  <a:lnTo>
                    <a:pt x="31" y="18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4" y="54"/>
                  </a:lnTo>
                  <a:lnTo>
                    <a:pt x="1" y="68"/>
                  </a:lnTo>
                  <a:lnTo>
                    <a:pt x="0" y="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Line 160"/>
            <p:cNvSpPr>
              <a:spLocks noChangeShapeType="1"/>
            </p:cNvSpPr>
            <p:nvPr/>
          </p:nvSpPr>
          <p:spPr bwMode="auto">
            <a:xfrm flipH="1">
              <a:off x="3005" y="3270"/>
              <a:ext cx="187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Line 161"/>
            <p:cNvSpPr>
              <a:spLocks noChangeShapeType="1"/>
            </p:cNvSpPr>
            <p:nvPr/>
          </p:nvSpPr>
          <p:spPr bwMode="auto">
            <a:xfrm>
              <a:off x="3192" y="2584"/>
              <a:ext cx="1" cy="6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Line 162"/>
            <p:cNvSpPr>
              <a:spLocks noChangeShapeType="1"/>
            </p:cNvSpPr>
            <p:nvPr/>
          </p:nvSpPr>
          <p:spPr bwMode="auto">
            <a:xfrm flipH="1">
              <a:off x="3250" y="2525"/>
              <a:ext cx="9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Line 163"/>
            <p:cNvSpPr>
              <a:spLocks noChangeShapeType="1"/>
            </p:cNvSpPr>
            <p:nvPr/>
          </p:nvSpPr>
          <p:spPr bwMode="auto">
            <a:xfrm flipH="1">
              <a:off x="3428" y="2533"/>
              <a:ext cx="51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5" name="Line 164"/>
            <p:cNvSpPr>
              <a:spLocks noChangeShapeType="1"/>
            </p:cNvSpPr>
            <p:nvPr/>
          </p:nvSpPr>
          <p:spPr bwMode="auto">
            <a:xfrm flipH="1">
              <a:off x="3250" y="2651"/>
              <a:ext cx="24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6" name="Line 165"/>
            <p:cNvSpPr>
              <a:spLocks noChangeShapeType="1"/>
            </p:cNvSpPr>
            <p:nvPr/>
          </p:nvSpPr>
          <p:spPr bwMode="auto">
            <a:xfrm flipH="1">
              <a:off x="3250" y="2740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Line 166"/>
            <p:cNvSpPr>
              <a:spLocks noChangeShapeType="1"/>
            </p:cNvSpPr>
            <p:nvPr/>
          </p:nvSpPr>
          <p:spPr bwMode="auto">
            <a:xfrm flipH="1">
              <a:off x="3250" y="2828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Line 167"/>
            <p:cNvSpPr>
              <a:spLocks noChangeShapeType="1"/>
            </p:cNvSpPr>
            <p:nvPr/>
          </p:nvSpPr>
          <p:spPr bwMode="auto">
            <a:xfrm flipH="1">
              <a:off x="3250" y="2916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Line 168"/>
            <p:cNvSpPr>
              <a:spLocks noChangeShapeType="1"/>
            </p:cNvSpPr>
            <p:nvPr/>
          </p:nvSpPr>
          <p:spPr bwMode="auto">
            <a:xfrm flipH="1">
              <a:off x="3250" y="3005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Line 169"/>
            <p:cNvSpPr>
              <a:spLocks noChangeShapeType="1"/>
            </p:cNvSpPr>
            <p:nvPr/>
          </p:nvSpPr>
          <p:spPr bwMode="auto">
            <a:xfrm flipH="1">
              <a:off x="3250" y="3093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Line 170"/>
            <p:cNvSpPr>
              <a:spLocks noChangeShapeType="1"/>
            </p:cNvSpPr>
            <p:nvPr/>
          </p:nvSpPr>
          <p:spPr bwMode="auto">
            <a:xfrm flipH="1">
              <a:off x="3250" y="3181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Line 171"/>
            <p:cNvSpPr>
              <a:spLocks noChangeShapeType="1"/>
            </p:cNvSpPr>
            <p:nvPr/>
          </p:nvSpPr>
          <p:spPr bwMode="auto">
            <a:xfrm flipH="1">
              <a:off x="3250" y="3269"/>
              <a:ext cx="24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Line 172"/>
            <p:cNvSpPr>
              <a:spLocks noChangeShapeType="1"/>
            </p:cNvSpPr>
            <p:nvPr/>
          </p:nvSpPr>
          <p:spPr bwMode="auto">
            <a:xfrm flipH="1">
              <a:off x="3321" y="3288"/>
              <a:ext cx="74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Line 173"/>
            <p:cNvSpPr>
              <a:spLocks noChangeShapeType="1"/>
            </p:cNvSpPr>
            <p:nvPr/>
          </p:nvSpPr>
          <p:spPr bwMode="auto">
            <a:xfrm flipH="1">
              <a:off x="3474" y="3328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Line 174"/>
            <p:cNvSpPr>
              <a:spLocks noChangeShapeType="1"/>
            </p:cNvSpPr>
            <p:nvPr/>
          </p:nvSpPr>
          <p:spPr bwMode="auto">
            <a:xfrm flipV="1">
              <a:off x="3250" y="2525"/>
              <a:ext cx="1" cy="4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6" name="Line 175"/>
            <p:cNvSpPr>
              <a:spLocks noChangeShapeType="1"/>
            </p:cNvSpPr>
            <p:nvPr/>
          </p:nvSpPr>
          <p:spPr bwMode="auto">
            <a:xfrm flipV="1">
              <a:off x="3250" y="3020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7" name="Line 176"/>
            <p:cNvSpPr>
              <a:spLocks noChangeShapeType="1"/>
            </p:cNvSpPr>
            <p:nvPr/>
          </p:nvSpPr>
          <p:spPr bwMode="auto">
            <a:xfrm>
              <a:off x="3250" y="3331"/>
              <a:ext cx="22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8" name="Line 177"/>
            <p:cNvSpPr>
              <a:spLocks noChangeShapeType="1"/>
            </p:cNvSpPr>
            <p:nvPr/>
          </p:nvSpPr>
          <p:spPr bwMode="auto">
            <a:xfrm flipV="1">
              <a:off x="3479" y="3318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9" name="Freeform 178"/>
            <p:cNvSpPr>
              <a:spLocks/>
            </p:cNvSpPr>
            <p:nvPr/>
          </p:nvSpPr>
          <p:spPr bwMode="auto">
            <a:xfrm>
              <a:off x="3461" y="3298"/>
              <a:ext cx="18" cy="20"/>
            </a:xfrm>
            <a:custGeom>
              <a:avLst/>
              <a:gdLst>
                <a:gd name="T0" fmla="*/ 0 w 72"/>
                <a:gd name="T1" fmla="*/ 0 h 83"/>
                <a:gd name="T2" fmla="*/ 0 w 72"/>
                <a:gd name="T3" fmla="*/ 0 h 83"/>
                <a:gd name="T4" fmla="*/ 0 w 72"/>
                <a:gd name="T5" fmla="*/ 0 h 83"/>
                <a:gd name="T6" fmla="*/ 0 w 72"/>
                <a:gd name="T7" fmla="*/ 0 h 83"/>
                <a:gd name="T8" fmla="*/ 0 w 72"/>
                <a:gd name="T9" fmla="*/ 0 h 83"/>
                <a:gd name="T10" fmla="*/ 0 w 72"/>
                <a:gd name="T11" fmla="*/ 0 h 83"/>
                <a:gd name="T12" fmla="*/ 0 w 72"/>
                <a:gd name="T13" fmla="*/ 0 h 83"/>
                <a:gd name="T14" fmla="*/ 0 w 72"/>
                <a:gd name="T15" fmla="*/ 0 h 83"/>
                <a:gd name="T16" fmla="*/ 0 w 72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83"/>
                <a:gd name="T29" fmla="*/ 72 w 72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83">
                  <a:moveTo>
                    <a:pt x="0" y="0"/>
                  </a:moveTo>
                  <a:lnTo>
                    <a:pt x="15" y="4"/>
                  </a:lnTo>
                  <a:lnTo>
                    <a:pt x="28" y="10"/>
                  </a:lnTo>
                  <a:lnTo>
                    <a:pt x="41" y="18"/>
                  </a:lnTo>
                  <a:lnTo>
                    <a:pt x="52" y="28"/>
                  </a:lnTo>
                  <a:lnTo>
                    <a:pt x="60" y="40"/>
                  </a:lnTo>
                  <a:lnTo>
                    <a:pt x="66" y="54"/>
                  </a:lnTo>
                  <a:lnTo>
                    <a:pt x="71" y="69"/>
                  </a:lnTo>
                  <a:lnTo>
                    <a:pt x="72" y="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0" name="Line 179"/>
            <p:cNvSpPr>
              <a:spLocks noChangeShapeType="1"/>
            </p:cNvSpPr>
            <p:nvPr/>
          </p:nvSpPr>
          <p:spPr bwMode="auto">
            <a:xfrm>
              <a:off x="3274" y="3271"/>
              <a:ext cx="187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1" name="Line 180"/>
            <p:cNvSpPr>
              <a:spLocks noChangeShapeType="1"/>
            </p:cNvSpPr>
            <p:nvPr/>
          </p:nvSpPr>
          <p:spPr bwMode="auto">
            <a:xfrm>
              <a:off x="3274" y="2584"/>
              <a:ext cx="1" cy="6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2" name="Line 181"/>
            <p:cNvSpPr>
              <a:spLocks noChangeShapeType="1"/>
            </p:cNvSpPr>
            <p:nvPr/>
          </p:nvSpPr>
          <p:spPr bwMode="auto">
            <a:xfrm flipV="1">
              <a:off x="3274" y="2557"/>
              <a:ext cx="19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3" name="Freeform 182"/>
            <p:cNvSpPr>
              <a:spLocks/>
            </p:cNvSpPr>
            <p:nvPr/>
          </p:nvSpPr>
          <p:spPr bwMode="auto">
            <a:xfrm>
              <a:off x="3465" y="2541"/>
              <a:ext cx="14" cy="16"/>
            </a:xfrm>
            <a:custGeom>
              <a:avLst/>
              <a:gdLst>
                <a:gd name="T0" fmla="*/ 0 w 55"/>
                <a:gd name="T1" fmla="*/ 0 h 64"/>
                <a:gd name="T2" fmla="*/ 0 w 55"/>
                <a:gd name="T3" fmla="*/ 0 h 64"/>
                <a:gd name="T4" fmla="*/ 0 w 55"/>
                <a:gd name="T5" fmla="*/ 0 h 64"/>
                <a:gd name="T6" fmla="*/ 0 w 55"/>
                <a:gd name="T7" fmla="*/ 0 h 64"/>
                <a:gd name="T8" fmla="*/ 0 w 55"/>
                <a:gd name="T9" fmla="*/ 0 h 64"/>
                <a:gd name="T10" fmla="*/ 0 w 55"/>
                <a:gd name="T11" fmla="*/ 0 h 64"/>
                <a:gd name="T12" fmla="*/ 0 w 55"/>
                <a:gd name="T13" fmla="*/ 0 h 64"/>
                <a:gd name="T14" fmla="*/ 0 w 55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4"/>
                <a:gd name="T26" fmla="*/ 55 w 55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4">
                  <a:moveTo>
                    <a:pt x="0" y="64"/>
                  </a:moveTo>
                  <a:lnTo>
                    <a:pt x="12" y="61"/>
                  </a:lnTo>
                  <a:lnTo>
                    <a:pt x="24" y="55"/>
                  </a:lnTo>
                  <a:lnTo>
                    <a:pt x="35" y="47"/>
                  </a:lnTo>
                  <a:lnTo>
                    <a:pt x="43" y="37"/>
                  </a:lnTo>
                  <a:lnTo>
                    <a:pt x="49" y="26"/>
                  </a:lnTo>
                  <a:lnTo>
                    <a:pt x="54" y="13"/>
                  </a:lnTo>
                  <a:lnTo>
                    <a:pt x="55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4" name="Line 183"/>
            <p:cNvSpPr>
              <a:spLocks noChangeShapeType="1"/>
            </p:cNvSpPr>
            <p:nvPr/>
          </p:nvSpPr>
          <p:spPr bwMode="auto">
            <a:xfrm>
              <a:off x="3479" y="2525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5" name="Line 184"/>
            <p:cNvSpPr>
              <a:spLocks noChangeShapeType="1"/>
            </p:cNvSpPr>
            <p:nvPr/>
          </p:nvSpPr>
          <p:spPr bwMode="auto">
            <a:xfrm>
              <a:off x="3466" y="2476"/>
              <a:ext cx="1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6" name="Line 185"/>
            <p:cNvSpPr>
              <a:spLocks noChangeShapeType="1"/>
            </p:cNvSpPr>
            <p:nvPr/>
          </p:nvSpPr>
          <p:spPr bwMode="auto">
            <a:xfrm>
              <a:off x="3313" y="2476"/>
              <a:ext cx="84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7" name="Line 186"/>
            <p:cNvSpPr>
              <a:spLocks noChangeShapeType="1"/>
            </p:cNvSpPr>
            <p:nvPr/>
          </p:nvSpPr>
          <p:spPr bwMode="auto">
            <a:xfrm>
              <a:off x="3160" y="2476"/>
              <a:ext cx="84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8" name="Line 187"/>
            <p:cNvSpPr>
              <a:spLocks noChangeShapeType="1"/>
            </p:cNvSpPr>
            <p:nvPr/>
          </p:nvSpPr>
          <p:spPr bwMode="auto">
            <a:xfrm>
              <a:off x="3007" y="2476"/>
              <a:ext cx="83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9" name="Line 188"/>
            <p:cNvSpPr>
              <a:spLocks noChangeShapeType="1"/>
            </p:cNvSpPr>
            <p:nvPr/>
          </p:nvSpPr>
          <p:spPr bwMode="auto">
            <a:xfrm>
              <a:off x="2983" y="2476"/>
              <a:ext cx="4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0" name="Line 189"/>
            <p:cNvSpPr>
              <a:spLocks noChangeShapeType="1"/>
            </p:cNvSpPr>
            <p:nvPr/>
          </p:nvSpPr>
          <p:spPr bwMode="auto">
            <a:xfrm>
              <a:off x="3479" y="2476"/>
              <a:ext cx="1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1" name="Line 190"/>
            <p:cNvSpPr>
              <a:spLocks noChangeShapeType="1"/>
            </p:cNvSpPr>
            <p:nvPr/>
          </p:nvSpPr>
          <p:spPr bwMode="auto">
            <a:xfrm>
              <a:off x="3250" y="2525"/>
              <a:ext cx="22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2" name="Line 191"/>
            <p:cNvSpPr>
              <a:spLocks noChangeShapeType="1"/>
            </p:cNvSpPr>
            <p:nvPr/>
          </p:nvSpPr>
          <p:spPr bwMode="auto">
            <a:xfrm flipV="1">
              <a:off x="3217" y="2524"/>
              <a:ext cx="1" cy="4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3" name="Line 192"/>
            <p:cNvSpPr>
              <a:spLocks noChangeShapeType="1"/>
            </p:cNvSpPr>
            <p:nvPr/>
          </p:nvSpPr>
          <p:spPr bwMode="auto">
            <a:xfrm flipH="1">
              <a:off x="2987" y="2524"/>
              <a:ext cx="2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4" name="Line 193"/>
            <p:cNvSpPr>
              <a:spLocks noChangeShapeType="1"/>
            </p:cNvSpPr>
            <p:nvPr/>
          </p:nvSpPr>
          <p:spPr bwMode="auto">
            <a:xfrm>
              <a:off x="2987" y="252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5" name="Line 194"/>
            <p:cNvSpPr>
              <a:spLocks noChangeShapeType="1"/>
            </p:cNvSpPr>
            <p:nvPr/>
          </p:nvSpPr>
          <p:spPr bwMode="auto">
            <a:xfrm flipH="1">
              <a:off x="2983" y="2525"/>
              <a:ext cx="4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6" name="Line 195"/>
            <p:cNvSpPr>
              <a:spLocks noChangeShapeType="1"/>
            </p:cNvSpPr>
            <p:nvPr/>
          </p:nvSpPr>
          <p:spPr bwMode="auto">
            <a:xfrm flipV="1">
              <a:off x="2983" y="2476"/>
              <a:ext cx="1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7" name="Line 196"/>
            <p:cNvSpPr>
              <a:spLocks noChangeShapeType="1"/>
            </p:cNvSpPr>
            <p:nvPr/>
          </p:nvSpPr>
          <p:spPr bwMode="auto">
            <a:xfrm>
              <a:off x="3419" y="3332"/>
              <a:ext cx="6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8" name="Line 197"/>
            <p:cNvSpPr>
              <a:spLocks noChangeShapeType="1"/>
            </p:cNvSpPr>
            <p:nvPr/>
          </p:nvSpPr>
          <p:spPr bwMode="auto">
            <a:xfrm>
              <a:off x="3266" y="3332"/>
              <a:ext cx="8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9" name="Line 198"/>
            <p:cNvSpPr>
              <a:spLocks noChangeShapeType="1"/>
            </p:cNvSpPr>
            <p:nvPr/>
          </p:nvSpPr>
          <p:spPr bwMode="auto">
            <a:xfrm>
              <a:off x="3113" y="3332"/>
              <a:ext cx="8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0" name="Line 199"/>
            <p:cNvSpPr>
              <a:spLocks noChangeShapeType="1"/>
            </p:cNvSpPr>
            <p:nvPr/>
          </p:nvSpPr>
          <p:spPr bwMode="auto">
            <a:xfrm>
              <a:off x="2983" y="3345"/>
              <a:ext cx="61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1" name="Line 200"/>
            <p:cNvSpPr>
              <a:spLocks noChangeShapeType="1"/>
            </p:cNvSpPr>
            <p:nvPr/>
          </p:nvSpPr>
          <p:spPr bwMode="auto">
            <a:xfrm flipH="1">
              <a:off x="2983" y="3380"/>
              <a:ext cx="4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2" name="Line 201"/>
            <p:cNvSpPr>
              <a:spLocks noChangeShapeType="1"/>
            </p:cNvSpPr>
            <p:nvPr/>
          </p:nvSpPr>
          <p:spPr bwMode="auto">
            <a:xfrm flipV="1">
              <a:off x="2983" y="333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3" name="Line 202"/>
            <p:cNvSpPr>
              <a:spLocks noChangeShapeType="1"/>
            </p:cNvSpPr>
            <p:nvPr/>
          </p:nvSpPr>
          <p:spPr bwMode="auto">
            <a:xfrm>
              <a:off x="2983" y="3332"/>
              <a:ext cx="4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4" name="Line 203"/>
            <p:cNvSpPr>
              <a:spLocks noChangeShapeType="1"/>
            </p:cNvSpPr>
            <p:nvPr/>
          </p:nvSpPr>
          <p:spPr bwMode="auto">
            <a:xfrm>
              <a:off x="3479" y="333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1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15FB296-B936-4FB4-A59B-79903658879F}" type="slidenum">
              <a:rPr lang="en-US" altLang="en-US" sz="1400"/>
              <a:pPr algn="ctr"/>
              <a:t>46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762000"/>
            <a:ext cx="8534400" cy="685800"/>
          </a:xfrm>
          <a:prstGeom prst="rect">
            <a:avLst/>
          </a:prstGeom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Physical 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04800" y="1676400"/>
            <a:ext cx="800100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altLang="en-US" dirty="0">
                <a:latin typeface="Arial" charset="0"/>
              </a:rPr>
              <a:t>Strength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US" altLang="en-US" sz="1800" dirty="0">
                <a:latin typeface="Arial" charset="0"/>
              </a:rPr>
              <a:t>Compression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US" altLang="en-US" sz="1800" dirty="0">
                <a:latin typeface="Arial" charset="0"/>
              </a:rPr>
              <a:t>Tension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US" altLang="en-US" sz="1800" dirty="0">
                <a:latin typeface="Arial" charset="0"/>
              </a:rPr>
              <a:t>Fatigue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CA" altLang="en-US" dirty="0">
                <a:latin typeface="Arial" charset="0"/>
              </a:rPr>
              <a:t>Ductility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altLang="en-US" dirty="0">
                <a:latin typeface="Arial" charset="0"/>
              </a:rPr>
              <a:t>Notch toughness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altLang="en-US" dirty="0" err="1">
                <a:latin typeface="Arial" charset="0"/>
              </a:rPr>
              <a:t>Weldability</a:t>
            </a:r>
            <a:endParaRPr lang="en-US" altLang="en-US" dirty="0">
              <a:latin typeface="Arial" charset="0"/>
            </a:endParaRP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CA" altLang="en-US" dirty="0">
                <a:latin typeface="Arial" charset="0"/>
              </a:rPr>
              <a:t>Fire Resistant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CA" altLang="en-US" dirty="0">
                <a:latin typeface="Arial" charset="0"/>
              </a:rPr>
              <a:t>Corrosion Resistant</a:t>
            </a:r>
            <a:endParaRPr lang="en-US" altLang="en-US" dirty="0">
              <a:latin typeface="Arial" charset="0"/>
            </a:endParaRPr>
          </a:p>
          <a:p>
            <a:pPr marL="342900" indent="-342900">
              <a:spcBef>
                <a:spcPct val="10000"/>
              </a:spcBef>
              <a:buFontTx/>
              <a:buChar char="•"/>
            </a:pPr>
            <a:endParaRPr lang="en-US" alt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4904183-4A91-4CC3-8F86-99323E876BF1}" type="slidenum">
              <a:rPr lang="en-US" altLang="en-US" sz="1400"/>
              <a:pPr algn="ctr"/>
              <a:t>47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Tension &amp; Compression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867400" y="3638550"/>
            <a:ext cx="1514475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lengthen</a:t>
            </a:r>
            <a:r>
              <a:rPr lang="en-US" dirty="0">
                <a:latin typeface="+mj-lt"/>
              </a:rPr>
              <a:t> (+)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198813" y="1630363"/>
            <a:ext cx="283210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Stress Strain Diagram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255963" y="2201863"/>
            <a:ext cx="9588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tension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420813" y="3660775"/>
            <a:ext cx="1351781" cy="459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shorten (-)</a:t>
            </a:r>
            <a:endParaRPr lang="en-US" sz="2000" dirty="0">
              <a:latin typeface="+mj-lt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543175" y="4903788"/>
            <a:ext cx="1509713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compression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071938" y="4881563"/>
            <a:ext cx="542925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(-)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143375" y="2139950"/>
            <a:ext cx="522288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(+)</a:t>
            </a:r>
          </a:p>
        </p:txBody>
      </p:sp>
      <p:sp>
        <p:nvSpPr>
          <p:cNvPr id="5940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9F0BD97-E876-4569-A917-A7BB082B08C2}" type="slidenum">
              <a:rPr lang="en-US" altLang="en-US" sz="1400"/>
              <a:pPr algn="ctr"/>
              <a:t>48</a:t>
            </a:fld>
            <a:endParaRPr lang="en-US" altLang="en-US" sz="1400"/>
          </a:p>
        </p:txBody>
      </p:sp>
      <p:sp>
        <p:nvSpPr>
          <p:cNvPr id="58379" name="Line 15"/>
          <p:cNvSpPr>
            <a:spLocks noChangeShapeType="1"/>
          </p:cNvSpPr>
          <p:nvPr/>
        </p:nvSpPr>
        <p:spPr bwMode="auto">
          <a:xfrm>
            <a:off x="1652588" y="3489325"/>
            <a:ext cx="5988050" cy="0"/>
          </a:xfrm>
          <a:prstGeom prst="line">
            <a:avLst/>
          </a:prstGeom>
          <a:noFill/>
          <a:ln w="8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58380" name="Line 16"/>
          <p:cNvSpPr>
            <a:spLocks noChangeShapeType="1"/>
          </p:cNvSpPr>
          <p:nvPr/>
        </p:nvSpPr>
        <p:spPr bwMode="auto">
          <a:xfrm>
            <a:off x="4646613" y="2197100"/>
            <a:ext cx="0" cy="2757488"/>
          </a:xfrm>
          <a:prstGeom prst="line">
            <a:avLst/>
          </a:prstGeom>
          <a:noFill/>
          <a:ln w="8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58381" name="Freeform 17"/>
          <p:cNvSpPr>
            <a:spLocks/>
          </p:cNvSpPr>
          <p:nvPr/>
        </p:nvSpPr>
        <p:spPr bwMode="auto">
          <a:xfrm>
            <a:off x="1670050" y="2187575"/>
            <a:ext cx="5932488" cy="2563813"/>
          </a:xfrm>
          <a:custGeom>
            <a:avLst/>
            <a:gdLst>
              <a:gd name="T0" fmla="*/ 2147483647 w 3737"/>
              <a:gd name="T1" fmla="*/ 2147483647 h 1615"/>
              <a:gd name="T2" fmla="*/ 2147483647 w 3737"/>
              <a:gd name="T3" fmla="*/ 2147483647 h 1615"/>
              <a:gd name="T4" fmla="*/ 2147483647 w 3737"/>
              <a:gd name="T5" fmla="*/ 2147483647 h 1615"/>
              <a:gd name="T6" fmla="*/ 2147483647 w 3737"/>
              <a:gd name="T7" fmla="*/ 2147483647 h 1615"/>
              <a:gd name="T8" fmla="*/ 2147483647 w 3737"/>
              <a:gd name="T9" fmla="*/ 2147483647 h 1615"/>
              <a:gd name="T10" fmla="*/ 2147483647 w 3737"/>
              <a:gd name="T11" fmla="*/ 2147483647 h 1615"/>
              <a:gd name="T12" fmla="*/ 2147483647 w 3737"/>
              <a:gd name="T13" fmla="*/ 2147483647 h 1615"/>
              <a:gd name="T14" fmla="*/ 2147483647 w 3737"/>
              <a:gd name="T15" fmla="*/ 2147483647 h 1615"/>
              <a:gd name="T16" fmla="*/ 2147483647 w 3737"/>
              <a:gd name="T17" fmla="*/ 2147483647 h 1615"/>
              <a:gd name="T18" fmla="*/ 2147483647 w 3737"/>
              <a:gd name="T19" fmla="*/ 2147483647 h 1615"/>
              <a:gd name="T20" fmla="*/ 2147483647 w 3737"/>
              <a:gd name="T21" fmla="*/ 2147483647 h 1615"/>
              <a:gd name="T22" fmla="*/ 2147483647 w 3737"/>
              <a:gd name="T23" fmla="*/ 2147483647 h 1615"/>
              <a:gd name="T24" fmla="*/ 2147483647 w 3737"/>
              <a:gd name="T25" fmla="*/ 2147483647 h 1615"/>
              <a:gd name="T26" fmla="*/ 2147483647 w 3737"/>
              <a:gd name="T27" fmla="*/ 2147483647 h 1615"/>
              <a:gd name="T28" fmla="*/ 2147483647 w 3737"/>
              <a:gd name="T29" fmla="*/ 2147483647 h 1615"/>
              <a:gd name="T30" fmla="*/ 2147483647 w 3737"/>
              <a:gd name="T31" fmla="*/ 2147483647 h 1615"/>
              <a:gd name="T32" fmla="*/ 2147483647 w 3737"/>
              <a:gd name="T33" fmla="*/ 2147483647 h 1615"/>
              <a:gd name="T34" fmla="*/ 2147483647 w 3737"/>
              <a:gd name="T35" fmla="*/ 2147483647 h 1615"/>
              <a:gd name="T36" fmla="*/ 2147483647 w 3737"/>
              <a:gd name="T37" fmla="*/ 2147483647 h 1615"/>
              <a:gd name="T38" fmla="*/ 2147483647 w 3737"/>
              <a:gd name="T39" fmla="*/ 2147483647 h 1615"/>
              <a:gd name="T40" fmla="*/ 2147483647 w 3737"/>
              <a:gd name="T41" fmla="*/ 2147483647 h 1615"/>
              <a:gd name="T42" fmla="*/ 2147483647 w 3737"/>
              <a:gd name="T43" fmla="*/ 2147483647 h 1615"/>
              <a:gd name="T44" fmla="*/ 2147483647 w 3737"/>
              <a:gd name="T45" fmla="*/ 2147483647 h 1615"/>
              <a:gd name="T46" fmla="*/ 2147483647 w 3737"/>
              <a:gd name="T47" fmla="*/ 2147483647 h 1615"/>
              <a:gd name="T48" fmla="*/ 2147483647 w 3737"/>
              <a:gd name="T49" fmla="*/ 2147483647 h 1615"/>
              <a:gd name="T50" fmla="*/ 2147483647 w 3737"/>
              <a:gd name="T51" fmla="*/ 2147483647 h 1615"/>
              <a:gd name="T52" fmla="*/ 2147483647 w 3737"/>
              <a:gd name="T53" fmla="*/ 2147483647 h 1615"/>
              <a:gd name="T54" fmla="*/ 2147483647 w 3737"/>
              <a:gd name="T55" fmla="*/ 2147483647 h 1615"/>
              <a:gd name="T56" fmla="*/ 2147483647 w 3737"/>
              <a:gd name="T57" fmla="*/ 2147483647 h 1615"/>
              <a:gd name="T58" fmla="*/ 2147483647 w 3737"/>
              <a:gd name="T59" fmla="*/ 2147483647 h 1615"/>
              <a:gd name="T60" fmla="*/ 2147483647 w 3737"/>
              <a:gd name="T61" fmla="*/ 2147483647 h 1615"/>
              <a:gd name="T62" fmla="*/ 2147483647 w 3737"/>
              <a:gd name="T63" fmla="*/ 2147483647 h 1615"/>
              <a:gd name="T64" fmla="*/ 2147483647 w 3737"/>
              <a:gd name="T65" fmla="*/ 2147483647 h 1615"/>
              <a:gd name="T66" fmla="*/ 2147483647 w 3737"/>
              <a:gd name="T67" fmla="*/ 2147483647 h 1615"/>
              <a:gd name="T68" fmla="*/ 2147483647 w 3737"/>
              <a:gd name="T69" fmla="*/ 2147483647 h 1615"/>
              <a:gd name="T70" fmla="*/ 2147483647 w 3737"/>
              <a:gd name="T71" fmla="*/ 2147483647 h 1615"/>
              <a:gd name="T72" fmla="*/ 2147483647 w 3737"/>
              <a:gd name="T73" fmla="*/ 2147483647 h 1615"/>
              <a:gd name="T74" fmla="*/ 2147483647 w 3737"/>
              <a:gd name="T75" fmla="*/ 2147483647 h 1615"/>
              <a:gd name="T76" fmla="*/ 2147483647 w 3737"/>
              <a:gd name="T77" fmla="*/ 2147483647 h 1615"/>
              <a:gd name="T78" fmla="*/ 2147483647 w 3737"/>
              <a:gd name="T79" fmla="*/ 2147483647 h 1615"/>
              <a:gd name="T80" fmla="*/ 2147483647 w 3737"/>
              <a:gd name="T81" fmla="*/ 2147483647 h 1615"/>
              <a:gd name="T82" fmla="*/ 2147483647 w 3737"/>
              <a:gd name="T83" fmla="*/ 2147483647 h 1615"/>
              <a:gd name="T84" fmla="*/ 2147483647 w 3737"/>
              <a:gd name="T85" fmla="*/ 2147483647 h 1615"/>
              <a:gd name="T86" fmla="*/ 2147483647 w 3737"/>
              <a:gd name="T87" fmla="*/ 2147483647 h 1615"/>
              <a:gd name="T88" fmla="*/ 2147483647 w 3737"/>
              <a:gd name="T89" fmla="*/ 2147483647 h 1615"/>
              <a:gd name="T90" fmla="*/ 2147483647 w 3737"/>
              <a:gd name="T91" fmla="*/ 2147483647 h 1615"/>
              <a:gd name="T92" fmla="*/ 2147483647 w 3737"/>
              <a:gd name="T93" fmla="*/ 2147483647 h 1615"/>
              <a:gd name="T94" fmla="*/ 2147483647 w 3737"/>
              <a:gd name="T95" fmla="*/ 2147483647 h 1615"/>
              <a:gd name="T96" fmla="*/ 2147483647 w 3737"/>
              <a:gd name="T97" fmla="*/ 2147483647 h 1615"/>
              <a:gd name="T98" fmla="*/ 2147483647 w 3737"/>
              <a:gd name="T99" fmla="*/ 0 h 1615"/>
              <a:gd name="T100" fmla="*/ 2147483647 w 3737"/>
              <a:gd name="T101" fmla="*/ 2147483647 h 1615"/>
              <a:gd name="T102" fmla="*/ 2147483647 w 3737"/>
              <a:gd name="T103" fmla="*/ 2147483647 h 1615"/>
              <a:gd name="T104" fmla="*/ 2147483647 w 3737"/>
              <a:gd name="T105" fmla="*/ 2147483647 h 1615"/>
              <a:gd name="T106" fmla="*/ 2147483647 w 3737"/>
              <a:gd name="T107" fmla="*/ 2147483647 h 1615"/>
              <a:gd name="T108" fmla="*/ 2147483647 w 3737"/>
              <a:gd name="T109" fmla="*/ 2147483647 h 1615"/>
              <a:gd name="T110" fmla="*/ 2147483647 w 3737"/>
              <a:gd name="T111" fmla="*/ 2147483647 h 161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737" h="1615">
                <a:moveTo>
                  <a:pt x="0" y="1462"/>
                </a:moveTo>
                <a:lnTo>
                  <a:pt x="30" y="1482"/>
                </a:lnTo>
                <a:lnTo>
                  <a:pt x="45" y="1491"/>
                </a:lnTo>
                <a:lnTo>
                  <a:pt x="59" y="1500"/>
                </a:lnTo>
                <a:lnTo>
                  <a:pt x="74" y="1508"/>
                </a:lnTo>
                <a:lnTo>
                  <a:pt x="88" y="1516"/>
                </a:lnTo>
                <a:lnTo>
                  <a:pt x="102" y="1524"/>
                </a:lnTo>
                <a:lnTo>
                  <a:pt x="117" y="1531"/>
                </a:lnTo>
                <a:lnTo>
                  <a:pt x="126" y="1535"/>
                </a:lnTo>
                <a:lnTo>
                  <a:pt x="134" y="1539"/>
                </a:lnTo>
                <a:lnTo>
                  <a:pt x="152" y="1546"/>
                </a:lnTo>
                <a:lnTo>
                  <a:pt x="170" y="1553"/>
                </a:lnTo>
                <a:lnTo>
                  <a:pt x="188" y="1559"/>
                </a:lnTo>
                <a:lnTo>
                  <a:pt x="207" y="1565"/>
                </a:lnTo>
                <a:lnTo>
                  <a:pt x="226" y="1571"/>
                </a:lnTo>
                <a:lnTo>
                  <a:pt x="244" y="1577"/>
                </a:lnTo>
                <a:lnTo>
                  <a:pt x="263" y="1583"/>
                </a:lnTo>
                <a:lnTo>
                  <a:pt x="282" y="1588"/>
                </a:lnTo>
                <a:lnTo>
                  <a:pt x="300" y="1593"/>
                </a:lnTo>
                <a:lnTo>
                  <a:pt x="319" y="1598"/>
                </a:lnTo>
                <a:lnTo>
                  <a:pt x="337" y="1602"/>
                </a:lnTo>
                <a:lnTo>
                  <a:pt x="356" y="1606"/>
                </a:lnTo>
                <a:lnTo>
                  <a:pt x="365" y="1608"/>
                </a:lnTo>
                <a:lnTo>
                  <a:pt x="374" y="1610"/>
                </a:lnTo>
                <a:lnTo>
                  <a:pt x="384" y="1611"/>
                </a:lnTo>
                <a:lnTo>
                  <a:pt x="393" y="1612"/>
                </a:lnTo>
                <a:lnTo>
                  <a:pt x="403" y="1613"/>
                </a:lnTo>
                <a:lnTo>
                  <a:pt x="412" y="1614"/>
                </a:lnTo>
                <a:lnTo>
                  <a:pt x="423" y="1615"/>
                </a:lnTo>
                <a:lnTo>
                  <a:pt x="434" y="1615"/>
                </a:lnTo>
                <a:lnTo>
                  <a:pt x="445" y="1615"/>
                </a:lnTo>
                <a:lnTo>
                  <a:pt x="457" y="1615"/>
                </a:lnTo>
                <a:lnTo>
                  <a:pt x="468" y="1614"/>
                </a:lnTo>
                <a:lnTo>
                  <a:pt x="479" y="1613"/>
                </a:lnTo>
                <a:lnTo>
                  <a:pt x="490" y="1613"/>
                </a:lnTo>
                <a:lnTo>
                  <a:pt x="502" y="1611"/>
                </a:lnTo>
                <a:lnTo>
                  <a:pt x="524" y="1609"/>
                </a:lnTo>
                <a:lnTo>
                  <a:pt x="547" y="1606"/>
                </a:lnTo>
                <a:lnTo>
                  <a:pt x="592" y="1600"/>
                </a:lnTo>
                <a:lnTo>
                  <a:pt x="622" y="1596"/>
                </a:lnTo>
                <a:lnTo>
                  <a:pt x="637" y="1594"/>
                </a:lnTo>
                <a:lnTo>
                  <a:pt x="651" y="1592"/>
                </a:lnTo>
                <a:lnTo>
                  <a:pt x="666" y="1589"/>
                </a:lnTo>
                <a:lnTo>
                  <a:pt x="681" y="1586"/>
                </a:lnTo>
                <a:lnTo>
                  <a:pt x="695" y="1583"/>
                </a:lnTo>
                <a:lnTo>
                  <a:pt x="709" y="1580"/>
                </a:lnTo>
                <a:lnTo>
                  <a:pt x="720" y="1577"/>
                </a:lnTo>
                <a:lnTo>
                  <a:pt x="730" y="1573"/>
                </a:lnTo>
                <a:lnTo>
                  <a:pt x="741" y="1569"/>
                </a:lnTo>
                <a:lnTo>
                  <a:pt x="751" y="1566"/>
                </a:lnTo>
                <a:lnTo>
                  <a:pt x="761" y="1561"/>
                </a:lnTo>
                <a:lnTo>
                  <a:pt x="771" y="1557"/>
                </a:lnTo>
                <a:lnTo>
                  <a:pt x="792" y="1548"/>
                </a:lnTo>
                <a:lnTo>
                  <a:pt x="832" y="1529"/>
                </a:lnTo>
                <a:lnTo>
                  <a:pt x="852" y="1520"/>
                </a:lnTo>
                <a:lnTo>
                  <a:pt x="862" y="1515"/>
                </a:lnTo>
                <a:lnTo>
                  <a:pt x="873" y="1511"/>
                </a:lnTo>
                <a:lnTo>
                  <a:pt x="883" y="1507"/>
                </a:lnTo>
                <a:lnTo>
                  <a:pt x="894" y="1503"/>
                </a:lnTo>
                <a:lnTo>
                  <a:pt x="915" y="1495"/>
                </a:lnTo>
                <a:lnTo>
                  <a:pt x="937" y="1487"/>
                </a:lnTo>
                <a:lnTo>
                  <a:pt x="959" y="1480"/>
                </a:lnTo>
                <a:lnTo>
                  <a:pt x="980" y="1473"/>
                </a:lnTo>
                <a:lnTo>
                  <a:pt x="1002" y="1465"/>
                </a:lnTo>
                <a:lnTo>
                  <a:pt x="1012" y="1461"/>
                </a:lnTo>
                <a:lnTo>
                  <a:pt x="1023" y="1457"/>
                </a:lnTo>
                <a:lnTo>
                  <a:pt x="1034" y="1452"/>
                </a:lnTo>
                <a:lnTo>
                  <a:pt x="1044" y="1448"/>
                </a:lnTo>
                <a:lnTo>
                  <a:pt x="1061" y="1440"/>
                </a:lnTo>
                <a:lnTo>
                  <a:pt x="1078" y="1431"/>
                </a:lnTo>
                <a:lnTo>
                  <a:pt x="1112" y="1414"/>
                </a:lnTo>
                <a:lnTo>
                  <a:pt x="1130" y="1405"/>
                </a:lnTo>
                <a:lnTo>
                  <a:pt x="1147" y="1397"/>
                </a:lnTo>
                <a:lnTo>
                  <a:pt x="1155" y="1393"/>
                </a:lnTo>
                <a:lnTo>
                  <a:pt x="1164" y="1389"/>
                </a:lnTo>
                <a:lnTo>
                  <a:pt x="1173" y="1385"/>
                </a:lnTo>
                <a:lnTo>
                  <a:pt x="1182" y="1382"/>
                </a:lnTo>
                <a:lnTo>
                  <a:pt x="1194" y="1378"/>
                </a:lnTo>
                <a:lnTo>
                  <a:pt x="1206" y="1374"/>
                </a:lnTo>
                <a:lnTo>
                  <a:pt x="1219" y="1370"/>
                </a:lnTo>
                <a:lnTo>
                  <a:pt x="1232" y="1368"/>
                </a:lnTo>
                <a:lnTo>
                  <a:pt x="1245" y="1365"/>
                </a:lnTo>
                <a:lnTo>
                  <a:pt x="1258" y="1364"/>
                </a:lnTo>
                <a:lnTo>
                  <a:pt x="1271" y="1362"/>
                </a:lnTo>
                <a:lnTo>
                  <a:pt x="1284" y="1362"/>
                </a:lnTo>
                <a:lnTo>
                  <a:pt x="1294" y="1362"/>
                </a:lnTo>
                <a:lnTo>
                  <a:pt x="1302" y="1362"/>
                </a:lnTo>
                <a:lnTo>
                  <a:pt x="1312" y="1362"/>
                </a:lnTo>
                <a:lnTo>
                  <a:pt x="1321" y="1363"/>
                </a:lnTo>
                <a:lnTo>
                  <a:pt x="1339" y="1364"/>
                </a:lnTo>
                <a:lnTo>
                  <a:pt x="1357" y="1367"/>
                </a:lnTo>
                <a:lnTo>
                  <a:pt x="1376" y="1369"/>
                </a:lnTo>
                <a:lnTo>
                  <a:pt x="1394" y="1372"/>
                </a:lnTo>
                <a:lnTo>
                  <a:pt x="1413" y="1374"/>
                </a:lnTo>
                <a:lnTo>
                  <a:pt x="1431" y="1376"/>
                </a:lnTo>
                <a:lnTo>
                  <a:pt x="1449" y="1378"/>
                </a:lnTo>
                <a:lnTo>
                  <a:pt x="1458" y="1379"/>
                </a:lnTo>
                <a:lnTo>
                  <a:pt x="1467" y="1380"/>
                </a:lnTo>
                <a:lnTo>
                  <a:pt x="1475" y="1380"/>
                </a:lnTo>
                <a:lnTo>
                  <a:pt x="1484" y="1380"/>
                </a:lnTo>
                <a:lnTo>
                  <a:pt x="1493" y="1380"/>
                </a:lnTo>
                <a:lnTo>
                  <a:pt x="1501" y="1380"/>
                </a:lnTo>
                <a:lnTo>
                  <a:pt x="1509" y="1379"/>
                </a:lnTo>
                <a:lnTo>
                  <a:pt x="1518" y="1378"/>
                </a:lnTo>
                <a:lnTo>
                  <a:pt x="1526" y="1377"/>
                </a:lnTo>
                <a:lnTo>
                  <a:pt x="1534" y="1375"/>
                </a:lnTo>
                <a:lnTo>
                  <a:pt x="1542" y="1373"/>
                </a:lnTo>
                <a:lnTo>
                  <a:pt x="1550" y="1371"/>
                </a:lnTo>
                <a:lnTo>
                  <a:pt x="1557" y="1368"/>
                </a:lnTo>
                <a:lnTo>
                  <a:pt x="1565" y="1365"/>
                </a:lnTo>
                <a:lnTo>
                  <a:pt x="1572" y="1361"/>
                </a:lnTo>
                <a:lnTo>
                  <a:pt x="1579" y="1357"/>
                </a:lnTo>
                <a:lnTo>
                  <a:pt x="1586" y="1352"/>
                </a:lnTo>
                <a:lnTo>
                  <a:pt x="1593" y="1347"/>
                </a:lnTo>
                <a:lnTo>
                  <a:pt x="1600" y="1342"/>
                </a:lnTo>
                <a:lnTo>
                  <a:pt x="1607" y="1336"/>
                </a:lnTo>
                <a:lnTo>
                  <a:pt x="1613" y="1330"/>
                </a:lnTo>
                <a:lnTo>
                  <a:pt x="1620" y="1324"/>
                </a:lnTo>
                <a:lnTo>
                  <a:pt x="1626" y="1318"/>
                </a:lnTo>
                <a:lnTo>
                  <a:pt x="1632" y="1311"/>
                </a:lnTo>
                <a:lnTo>
                  <a:pt x="1638" y="1304"/>
                </a:lnTo>
                <a:lnTo>
                  <a:pt x="1644" y="1297"/>
                </a:lnTo>
                <a:lnTo>
                  <a:pt x="1649" y="1290"/>
                </a:lnTo>
                <a:lnTo>
                  <a:pt x="1655" y="1282"/>
                </a:lnTo>
                <a:lnTo>
                  <a:pt x="1660" y="1275"/>
                </a:lnTo>
                <a:lnTo>
                  <a:pt x="1665" y="1267"/>
                </a:lnTo>
                <a:lnTo>
                  <a:pt x="1676" y="1251"/>
                </a:lnTo>
                <a:lnTo>
                  <a:pt x="1685" y="1235"/>
                </a:lnTo>
                <a:lnTo>
                  <a:pt x="1695" y="1219"/>
                </a:lnTo>
                <a:lnTo>
                  <a:pt x="1704" y="1202"/>
                </a:lnTo>
                <a:lnTo>
                  <a:pt x="1712" y="1185"/>
                </a:lnTo>
                <a:lnTo>
                  <a:pt x="1720" y="1169"/>
                </a:lnTo>
                <a:lnTo>
                  <a:pt x="1728" y="1152"/>
                </a:lnTo>
                <a:lnTo>
                  <a:pt x="1735" y="1135"/>
                </a:lnTo>
                <a:lnTo>
                  <a:pt x="1743" y="1118"/>
                </a:lnTo>
                <a:lnTo>
                  <a:pt x="1750" y="1101"/>
                </a:lnTo>
                <a:lnTo>
                  <a:pt x="1763" y="1066"/>
                </a:lnTo>
                <a:lnTo>
                  <a:pt x="1777" y="1032"/>
                </a:lnTo>
                <a:lnTo>
                  <a:pt x="1784" y="1015"/>
                </a:lnTo>
                <a:lnTo>
                  <a:pt x="1791" y="998"/>
                </a:lnTo>
                <a:lnTo>
                  <a:pt x="1798" y="982"/>
                </a:lnTo>
                <a:lnTo>
                  <a:pt x="1805" y="966"/>
                </a:lnTo>
                <a:lnTo>
                  <a:pt x="1819" y="934"/>
                </a:lnTo>
                <a:lnTo>
                  <a:pt x="1834" y="902"/>
                </a:lnTo>
                <a:lnTo>
                  <a:pt x="1849" y="870"/>
                </a:lnTo>
                <a:lnTo>
                  <a:pt x="1864" y="838"/>
                </a:lnTo>
                <a:lnTo>
                  <a:pt x="1879" y="807"/>
                </a:lnTo>
                <a:lnTo>
                  <a:pt x="1894" y="775"/>
                </a:lnTo>
                <a:lnTo>
                  <a:pt x="1908" y="743"/>
                </a:lnTo>
                <a:lnTo>
                  <a:pt x="1919" y="718"/>
                </a:lnTo>
                <a:lnTo>
                  <a:pt x="1929" y="693"/>
                </a:lnTo>
                <a:lnTo>
                  <a:pt x="1940" y="668"/>
                </a:lnTo>
                <a:lnTo>
                  <a:pt x="1950" y="643"/>
                </a:lnTo>
                <a:lnTo>
                  <a:pt x="1969" y="592"/>
                </a:lnTo>
                <a:lnTo>
                  <a:pt x="1989" y="542"/>
                </a:lnTo>
                <a:lnTo>
                  <a:pt x="2000" y="517"/>
                </a:lnTo>
                <a:lnTo>
                  <a:pt x="2011" y="491"/>
                </a:lnTo>
                <a:lnTo>
                  <a:pt x="2022" y="466"/>
                </a:lnTo>
                <a:lnTo>
                  <a:pt x="2033" y="441"/>
                </a:lnTo>
                <a:lnTo>
                  <a:pt x="2045" y="415"/>
                </a:lnTo>
                <a:lnTo>
                  <a:pt x="2058" y="390"/>
                </a:lnTo>
                <a:lnTo>
                  <a:pt x="2065" y="377"/>
                </a:lnTo>
                <a:lnTo>
                  <a:pt x="2072" y="365"/>
                </a:lnTo>
                <a:lnTo>
                  <a:pt x="2079" y="352"/>
                </a:lnTo>
                <a:lnTo>
                  <a:pt x="2086" y="339"/>
                </a:lnTo>
                <a:lnTo>
                  <a:pt x="2092" y="328"/>
                </a:lnTo>
                <a:lnTo>
                  <a:pt x="2099" y="317"/>
                </a:lnTo>
                <a:lnTo>
                  <a:pt x="2106" y="306"/>
                </a:lnTo>
                <a:lnTo>
                  <a:pt x="2110" y="301"/>
                </a:lnTo>
                <a:lnTo>
                  <a:pt x="2114" y="296"/>
                </a:lnTo>
                <a:lnTo>
                  <a:pt x="2118" y="291"/>
                </a:lnTo>
                <a:lnTo>
                  <a:pt x="2121" y="287"/>
                </a:lnTo>
                <a:lnTo>
                  <a:pt x="2126" y="282"/>
                </a:lnTo>
                <a:lnTo>
                  <a:pt x="2130" y="278"/>
                </a:lnTo>
                <a:lnTo>
                  <a:pt x="2134" y="274"/>
                </a:lnTo>
                <a:lnTo>
                  <a:pt x="2139" y="271"/>
                </a:lnTo>
                <a:lnTo>
                  <a:pt x="2144" y="268"/>
                </a:lnTo>
                <a:lnTo>
                  <a:pt x="2149" y="265"/>
                </a:lnTo>
                <a:lnTo>
                  <a:pt x="2152" y="263"/>
                </a:lnTo>
                <a:lnTo>
                  <a:pt x="2155" y="261"/>
                </a:lnTo>
                <a:lnTo>
                  <a:pt x="2162" y="259"/>
                </a:lnTo>
                <a:lnTo>
                  <a:pt x="2169" y="257"/>
                </a:lnTo>
                <a:lnTo>
                  <a:pt x="2177" y="255"/>
                </a:lnTo>
                <a:lnTo>
                  <a:pt x="2184" y="254"/>
                </a:lnTo>
                <a:lnTo>
                  <a:pt x="2192" y="253"/>
                </a:lnTo>
                <a:lnTo>
                  <a:pt x="2200" y="253"/>
                </a:lnTo>
                <a:lnTo>
                  <a:pt x="2208" y="252"/>
                </a:lnTo>
                <a:lnTo>
                  <a:pt x="2216" y="253"/>
                </a:lnTo>
                <a:lnTo>
                  <a:pt x="2224" y="253"/>
                </a:lnTo>
                <a:lnTo>
                  <a:pt x="2233" y="254"/>
                </a:lnTo>
                <a:lnTo>
                  <a:pt x="2241" y="255"/>
                </a:lnTo>
                <a:lnTo>
                  <a:pt x="2258" y="257"/>
                </a:lnTo>
                <a:lnTo>
                  <a:pt x="2274" y="259"/>
                </a:lnTo>
                <a:lnTo>
                  <a:pt x="2295" y="262"/>
                </a:lnTo>
                <a:lnTo>
                  <a:pt x="2315" y="264"/>
                </a:lnTo>
                <a:lnTo>
                  <a:pt x="2335" y="266"/>
                </a:lnTo>
                <a:lnTo>
                  <a:pt x="2355" y="268"/>
                </a:lnTo>
                <a:lnTo>
                  <a:pt x="2364" y="269"/>
                </a:lnTo>
                <a:lnTo>
                  <a:pt x="2374" y="269"/>
                </a:lnTo>
                <a:lnTo>
                  <a:pt x="2384" y="269"/>
                </a:lnTo>
                <a:lnTo>
                  <a:pt x="2393" y="269"/>
                </a:lnTo>
                <a:lnTo>
                  <a:pt x="2403" y="269"/>
                </a:lnTo>
                <a:lnTo>
                  <a:pt x="2412" y="269"/>
                </a:lnTo>
                <a:lnTo>
                  <a:pt x="2422" y="268"/>
                </a:lnTo>
                <a:lnTo>
                  <a:pt x="2432" y="268"/>
                </a:lnTo>
                <a:lnTo>
                  <a:pt x="2441" y="266"/>
                </a:lnTo>
                <a:lnTo>
                  <a:pt x="2450" y="265"/>
                </a:lnTo>
                <a:lnTo>
                  <a:pt x="2460" y="264"/>
                </a:lnTo>
                <a:lnTo>
                  <a:pt x="2469" y="262"/>
                </a:lnTo>
                <a:lnTo>
                  <a:pt x="2479" y="260"/>
                </a:lnTo>
                <a:lnTo>
                  <a:pt x="2488" y="258"/>
                </a:lnTo>
                <a:lnTo>
                  <a:pt x="2497" y="256"/>
                </a:lnTo>
                <a:lnTo>
                  <a:pt x="2506" y="253"/>
                </a:lnTo>
                <a:lnTo>
                  <a:pt x="2517" y="250"/>
                </a:lnTo>
                <a:lnTo>
                  <a:pt x="2528" y="246"/>
                </a:lnTo>
                <a:lnTo>
                  <a:pt x="2538" y="243"/>
                </a:lnTo>
                <a:lnTo>
                  <a:pt x="2549" y="238"/>
                </a:lnTo>
                <a:lnTo>
                  <a:pt x="2559" y="234"/>
                </a:lnTo>
                <a:lnTo>
                  <a:pt x="2570" y="230"/>
                </a:lnTo>
                <a:lnTo>
                  <a:pt x="2590" y="220"/>
                </a:lnTo>
                <a:lnTo>
                  <a:pt x="2611" y="211"/>
                </a:lnTo>
                <a:lnTo>
                  <a:pt x="2631" y="201"/>
                </a:lnTo>
                <a:lnTo>
                  <a:pt x="2652" y="191"/>
                </a:lnTo>
                <a:lnTo>
                  <a:pt x="2672" y="182"/>
                </a:lnTo>
                <a:lnTo>
                  <a:pt x="2693" y="172"/>
                </a:lnTo>
                <a:lnTo>
                  <a:pt x="2714" y="163"/>
                </a:lnTo>
                <a:lnTo>
                  <a:pt x="2736" y="154"/>
                </a:lnTo>
                <a:lnTo>
                  <a:pt x="2757" y="146"/>
                </a:lnTo>
                <a:lnTo>
                  <a:pt x="2800" y="129"/>
                </a:lnTo>
                <a:lnTo>
                  <a:pt x="2844" y="113"/>
                </a:lnTo>
                <a:lnTo>
                  <a:pt x="2888" y="96"/>
                </a:lnTo>
                <a:lnTo>
                  <a:pt x="2932" y="80"/>
                </a:lnTo>
                <a:lnTo>
                  <a:pt x="2954" y="72"/>
                </a:lnTo>
                <a:lnTo>
                  <a:pt x="2976" y="64"/>
                </a:lnTo>
                <a:lnTo>
                  <a:pt x="2998" y="56"/>
                </a:lnTo>
                <a:lnTo>
                  <a:pt x="3020" y="49"/>
                </a:lnTo>
                <a:lnTo>
                  <a:pt x="3042" y="42"/>
                </a:lnTo>
                <a:lnTo>
                  <a:pt x="3065" y="35"/>
                </a:lnTo>
                <a:lnTo>
                  <a:pt x="3087" y="29"/>
                </a:lnTo>
                <a:lnTo>
                  <a:pt x="3110" y="23"/>
                </a:lnTo>
                <a:lnTo>
                  <a:pt x="3133" y="18"/>
                </a:lnTo>
                <a:lnTo>
                  <a:pt x="3156" y="13"/>
                </a:lnTo>
                <a:lnTo>
                  <a:pt x="3167" y="11"/>
                </a:lnTo>
                <a:lnTo>
                  <a:pt x="3178" y="9"/>
                </a:lnTo>
                <a:lnTo>
                  <a:pt x="3190" y="7"/>
                </a:lnTo>
                <a:lnTo>
                  <a:pt x="3202" y="6"/>
                </a:lnTo>
                <a:lnTo>
                  <a:pt x="3222" y="3"/>
                </a:lnTo>
                <a:lnTo>
                  <a:pt x="3243" y="1"/>
                </a:lnTo>
                <a:lnTo>
                  <a:pt x="3254" y="1"/>
                </a:lnTo>
                <a:lnTo>
                  <a:pt x="3264" y="0"/>
                </a:lnTo>
                <a:lnTo>
                  <a:pt x="3274" y="0"/>
                </a:lnTo>
                <a:lnTo>
                  <a:pt x="3285" y="0"/>
                </a:lnTo>
                <a:lnTo>
                  <a:pt x="3295" y="0"/>
                </a:lnTo>
                <a:lnTo>
                  <a:pt x="3306" y="0"/>
                </a:lnTo>
                <a:lnTo>
                  <a:pt x="3316" y="1"/>
                </a:lnTo>
                <a:lnTo>
                  <a:pt x="3326" y="1"/>
                </a:lnTo>
                <a:lnTo>
                  <a:pt x="3337" y="2"/>
                </a:lnTo>
                <a:lnTo>
                  <a:pt x="3347" y="3"/>
                </a:lnTo>
                <a:lnTo>
                  <a:pt x="3357" y="4"/>
                </a:lnTo>
                <a:lnTo>
                  <a:pt x="3368" y="6"/>
                </a:lnTo>
                <a:lnTo>
                  <a:pt x="3382" y="8"/>
                </a:lnTo>
                <a:lnTo>
                  <a:pt x="3396" y="11"/>
                </a:lnTo>
                <a:lnTo>
                  <a:pt x="3411" y="14"/>
                </a:lnTo>
                <a:lnTo>
                  <a:pt x="3425" y="17"/>
                </a:lnTo>
                <a:lnTo>
                  <a:pt x="3439" y="21"/>
                </a:lnTo>
                <a:lnTo>
                  <a:pt x="3454" y="25"/>
                </a:lnTo>
                <a:lnTo>
                  <a:pt x="3482" y="33"/>
                </a:lnTo>
                <a:lnTo>
                  <a:pt x="3524" y="45"/>
                </a:lnTo>
                <a:lnTo>
                  <a:pt x="3545" y="51"/>
                </a:lnTo>
                <a:lnTo>
                  <a:pt x="3566" y="57"/>
                </a:lnTo>
                <a:lnTo>
                  <a:pt x="3586" y="64"/>
                </a:lnTo>
                <a:lnTo>
                  <a:pt x="3606" y="71"/>
                </a:lnTo>
                <a:lnTo>
                  <a:pt x="3626" y="79"/>
                </a:lnTo>
                <a:lnTo>
                  <a:pt x="3636" y="83"/>
                </a:lnTo>
                <a:lnTo>
                  <a:pt x="3645" y="87"/>
                </a:lnTo>
                <a:lnTo>
                  <a:pt x="3656" y="92"/>
                </a:lnTo>
                <a:lnTo>
                  <a:pt x="3667" y="97"/>
                </a:lnTo>
                <a:lnTo>
                  <a:pt x="3678" y="103"/>
                </a:lnTo>
                <a:lnTo>
                  <a:pt x="3690" y="108"/>
                </a:lnTo>
                <a:lnTo>
                  <a:pt x="3713" y="120"/>
                </a:lnTo>
                <a:lnTo>
                  <a:pt x="3737" y="133"/>
                </a:lnTo>
              </a:path>
            </a:pathLst>
          </a:custGeom>
          <a:noFill/>
          <a:ln w="8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Aggregate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Aggregate qualities for strong and durable concrete:</a:t>
            </a:r>
          </a:p>
          <a:p>
            <a:pPr lvl="1" eaLnBrk="1" hangingPunct="1">
              <a:defRPr/>
            </a:pPr>
            <a:r>
              <a:rPr lang="en-CA" dirty="0" smtClean="0"/>
              <a:t>Abrasion resistance</a:t>
            </a:r>
          </a:p>
          <a:p>
            <a:pPr lvl="1" eaLnBrk="1" hangingPunct="1">
              <a:defRPr/>
            </a:pPr>
            <a:r>
              <a:rPr lang="en-CA" dirty="0" smtClean="0"/>
              <a:t>Weather resistance</a:t>
            </a:r>
          </a:p>
          <a:p>
            <a:pPr lvl="1" eaLnBrk="1" hangingPunct="1">
              <a:defRPr/>
            </a:pPr>
            <a:r>
              <a:rPr lang="en-CA" dirty="0" smtClean="0"/>
              <a:t>Chemical stability</a:t>
            </a:r>
          </a:p>
          <a:p>
            <a:pPr lvl="1" eaLnBrk="1" hangingPunct="1">
              <a:defRPr/>
            </a:pPr>
            <a:r>
              <a:rPr lang="en-CA" dirty="0" smtClean="0"/>
              <a:t>Cleanliness and even gradation</a:t>
            </a:r>
          </a:p>
          <a:p>
            <a:pPr lvl="1" eaLnBrk="1" hangingPunct="1">
              <a:buNone/>
              <a:defRPr/>
            </a:pPr>
            <a:endParaRPr lang="en-US" dirty="0"/>
          </a:p>
        </p:txBody>
      </p:sp>
      <p:sp>
        <p:nvSpPr>
          <p:cNvPr id="1024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02E0C3A-92D6-413D-8D58-E640318D14AD}" type="slidenum">
              <a:rPr lang="en-US" altLang="en-US" sz="1400"/>
              <a:pPr algn="ctr"/>
              <a:t>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 Damage and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Corrosion</a:t>
            </a:r>
          </a:p>
          <a:p>
            <a:pPr lvl="1" eaLnBrk="1" hangingPunct="1">
              <a:defRPr/>
            </a:pPr>
            <a:r>
              <a:rPr lang="en-CA" altLang="en-US" sz="2000" dirty="0" smtClean="0"/>
              <a:t>Environmental corrosion</a:t>
            </a:r>
          </a:p>
          <a:p>
            <a:pPr lvl="1" eaLnBrk="1" hangingPunct="1">
              <a:defRPr/>
            </a:pPr>
            <a:r>
              <a:rPr lang="en-CA" altLang="en-US" sz="2000" dirty="0" smtClean="0"/>
              <a:t>Stray current corrosion</a:t>
            </a:r>
          </a:p>
          <a:p>
            <a:pPr lvl="1" eaLnBrk="1" hangingPunct="1">
              <a:defRPr/>
            </a:pPr>
            <a:r>
              <a:rPr lang="en-CA" altLang="en-US" sz="2000" dirty="0" smtClean="0"/>
              <a:t>Stress corrosion</a:t>
            </a:r>
            <a:endParaRPr lang="en-US" altLang="en-US" sz="20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Cracking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Fatigue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Impact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Excessive loading</a:t>
            </a:r>
          </a:p>
          <a:p>
            <a:pPr lvl="1" eaLnBrk="1" hangingPunct="1">
              <a:defRPr/>
            </a:pPr>
            <a:endParaRPr lang="en-CA" altLang="en-US" sz="2000" dirty="0" smtClean="0"/>
          </a:p>
          <a:p>
            <a:pPr eaLnBrk="1" hangingPunct="1">
              <a:defRPr/>
            </a:pPr>
            <a:r>
              <a:rPr lang="en-CA" altLang="en-US" sz="2400" b="1" dirty="0" smtClean="0"/>
              <a:t>Note: Any crack in a steel member is serious</a:t>
            </a:r>
            <a:endParaRPr lang="en-US" altLang="en-US" sz="2400" b="1" dirty="0" smtClean="0"/>
          </a:p>
        </p:txBody>
      </p:sp>
      <p:sp>
        <p:nvSpPr>
          <p:cNvPr id="6042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2FA3482-D775-438F-A12A-DA44B4AB8354}" type="slidenum">
              <a:rPr lang="en-US" altLang="en-US" sz="1400"/>
              <a:pPr algn="ctr"/>
              <a:t>49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 Damage and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Deformation</a:t>
            </a:r>
          </a:p>
          <a:p>
            <a:pPr lvl="1" eaLnBrk="1" hangingPunct="1">
              <a:defRPr/>
            </a:pPr>
            <a:r>
              <a:rPr lang="en-US" altLang="en-US" dirty="0" smtClean="0"/>
              <a:t>Excessive loading</a:t>
            </a:r>
          </a:p>
          <a:p>
            <a:pPr lvl="1" eaLnBrk="1" hangingPunct="1">
              <a:defRPr/>
            </a:pPr>
            <a:r>
              <a:rPr lang="en-US" altLang="en-US" dirty="0" smtClean="0"/>
              <a:t>Heat damage</a:t>
            </a:r>
          </a:p>
          <a:p>
            <a:pPr lvl="1" eaLnBrk="1" hangingPunct="1">
              <a:defRPr/>
            </a:pPr>
            <a:r>
              <a:rPr lang="en-US" altLang="en-US" dirty="0" smtClean="0"/>
              <a:t>Impact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6144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C9A10B4-F366-48E0-8D0D-17C69A4CC3AF}" type="slidenum">
              <a:rPr lang="en-US" altLang="en-US" sz="1400"/>
              <a:pPr algn="ctr"/>
              <a:t>50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Corrosion Holes in Girder Web</a:t>
            </a:r>
          </a:p>
        </p:txBody>
      </p:sp>
      <p:pic>
        <p:nvPicPr>
          <p:cNvPr id="62467" name="Picture 4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9342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58D4C9E-8660-41DE-B487-12A2B3EF2534}" type="slidenum">
              <a:rPr lang="en-US" altLang="en-US" sz="1400"/>
              <a:pPr algn="ctr"/>
              <a:t>51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Stains from Soil Side Corrosion</a:t>
            </a:r>
          </a:p>
        </p:txBody>
      </p:sp>
      <p:pic>
        <p:nvPicPr>
          <p:cNvPr id="63491" name="Picture 3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41463"/>
            <a:ext cx="6934200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B7040ED-CAEF-40ED-AA8A-A16D79638362}" type="slidenum">
              <a:rPr lang="en-US" altLang="en-US" sz="1400"/>
              <a:pPr algn="ctr"/>
              <a:t>52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Crack initiated by Bolt Hole</a:t>
            </a:r>
          </a:p>
        </p:txBody>
      </p:sp>
      <p:pic>
        <p:nvPicPr>
          <p:cNvPr id="64515" name="Picture 3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1D701CB-38E3-4701-8545-DB1A8E949A74}" type="slidenum">
              <a:rPr lang="en-US" altLang="en-US" sz="1400"/>
              <a:pPr algn="ctr"/>
              <a:t>53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Collision damaged steel girder.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251325" y="95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65540" name="Picture 5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CCA841D-DE0B-48BD-9492-87D382FAE1E4}" type="slidenum">
              <a:rPr lang="en-US" altLang="en-US" sz="1400"/>
              <a:pPr algn="ctr"/>
              <a:t>54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 Damaged Truss.</a:t>
            </a:r>
          </a:p>
        </p:txBody>
      </p:sp>
      <p:pic>
        <p:nvPicPr>
          <p:cNvPr id="66563" name="Picture 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01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31E2D29-FC2B-4EA4-BBE5-1827CA57C39C}" type="slidenum">
              <a:rPr lang="en-US" altLang="en-US" sz="1400"/>
              <a:pPr algn="ctr"/>
              <a:t>55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 Damaged Truss.</a:t>
            </a:r>
          </a:p>
        </p:txBody>
      </p:sp>
      <p:pic>
        <p:nvPicPr>
          <p:cNvPr id="67587" name="Picture 3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770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8B26ED2-15DE-4920-A9D9-F21529F01B1A}" type="slidenum">
              <a:rPr lang="en-US" altLang="en-US" sz="1400"/>
              <a:pPr algn="ctr"/>
              <a:t>56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8AEC84B-0D22-46B0-8752-02B1051C62C4}" type="slidenum">
              <a:rPr lang="en-US" altLang="en-US" sz="1400"/>
              <a:pPr algn="ctr"/>
              <a:t>57</a:t>
            </a:fld>
            <a:endParaRPr lang="en-US" altLang="en-US" sz="1400"/>
          </a:p>
        </p:txBody>
      </p:sp>
      <p:sp>
        <p:nvSpPr>
          <p:cNvPr id="68611" name="Title 3"/>
          <p:cNvSpPr>
            <a:spLocks noGrp="1"/>
          </p:cNvSpPr>
          <p:nvPr>
            <p:ph type="ctrTitle"/>
          </p:nvPr>
        </p:nvSpPr>
        <p:spPr bwMode="auto">
          <a:xfrm>
            <a:off x="673100" y="1676400"/>
            <a:ext cx="7772400" cy="365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 smtClean="0"/>
              <a:t>UNCONTROLLED</a:t>
            </a:r>
            <a:br>
              <a:rPr lang="en-US" altLang="en-US" sz="4400" smtClean="0"/>
            </a:br>
            <a:r>
              <a:rPr lang="en-US" altLang="en-US" sz="4400" smtClean="0"/>
              <a:t>WELDING</a:t>
            </a:r>
            <a:br>
              <a:rPr lang="en-US" altLang="en-US" sz="4400" smtClean="0"/>
            </a:br>
            <a:r>
              <a:rPr lang="en-US" altLang="en-US" sz="4400" smtClean="0"/>
              <a:t>IS NOT ALLOWED</a:t>
            </a:r>
            <a:br>
              <a:rPr lang="en-US" altLang="en-US" sz="4400" smtClean="0"/>
            </a:br>
            <a:r>
              <a:rPr lang="en-US" altLang="en-US" sz="4400" smtClean="0"/>
              <a:t>ON BRIDGE</a:t>
            </a:r>
            <a:br>
              <a:rPr lang="en-US" altLang="en-US" sz="4400" smtClean="0"/>
            </a:br>
            <a:r>
              <a:rPr lang="en-US" altLang="en-US" sz="4400" smtClean="0"/>
              <a:t>STRUCTURES.</a:t>
            </a:r>
            <a:br>
              <a:rPr lang="en-US" altLang="en-US" sz="4400" smtClean="0"/>
            </a:br>
            <a:endParaRPr lang="en-CA" altLang="en-US" sz="4400" smtClean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CA" kern="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5F26567-0B14-4985-AA7B-0AA27FE83F16}" type="slidenum">
              <a:rPr lang="en-US" altLang="en-US" sz="1400"/>
              <a:pPr algn="ctr"/>
              <a:t>58</a:t>
            </a:fld>
            <a:endParaRPr lang="en-US" altLang="en-US" sz="1400"/>
          </a:p>
        </p:txBody>
      </p:sp>
      <p:sp>
        <p:nvSpPr>
          <p:cNvPr id="69635" name="Title 2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TIMBER</a:t>
            </a:r>
            <a:br>
              <a:rPr lang="en-US" altLang="en-US" smtClean="0"/>
            </a:br>
            <a:endParaRPr lang="en-CA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Water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81150"/>
            <a:ext cx="57150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75DDA80-C3A3-4E52-B8B4-F11BCA1E7138}" type="slidenum">
              <a:rPr lang="en-US" altLang="en-US" sz="1400"/>
              <a:pPr algn="ctr"/>
              <a:t>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Wood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What is wood?</a:t>
            </a:r>
          </a:p>
          <a:p>
            <a:pPr lvl="1" eaLnBrk="1" hangingPunct="1">
              <a:defRPr/>
            </a:pPr>
            <a:r>
              <a:rPr lang="en-US" altLang="en-US" dirty="0" smtClean="0"/>
              <a:t>A naturally occurring non- homogeneous material. </a:t>
            </a:r>
          </a:p>
          <a:p>
            <a:pPr eaLnBrk="1" hangingPunct="1">
              <a:defRPr/>
            </a:pPr>
            <a:r>
              <a:rPr lang="en-CA" altLang="en-US" dirty="0" smtClean="0"/>
              <a:t>Composition of timber:</a:t>
            </a:r>
          </a:p>
          <a:p>
            <a:pPr lvl="1" eaLnBrk="1" hangingPunct="1">
              <a:defRPr/>
            </a:pPr>
            <a:r>
              <a:rPr lang="en-CA" altLang="en-US" dirty="0" smtClean="0"/>
              <a:t>Carbohydrate fibres</a:t>
            </a:r>
          </a:p>
          <a:p>
            <a:pPr lvl="1" eaLnBrk="1" hangingPunct="1">
              <a:defRPr/>
            </a:pPr>
            <a:r>
              <a:rPr lang="en-CA" altLang="en-US" dirty="0" smtClean="0"/>
              <a:t>Water</a:t>
            </a:r>
          </a:p>
          <a:p>
            <a:pPr eaLnBrk="1" hangingPunct="1">
              <a:defRPr/>
            </a:pPr>
            <a:r>
              <a:rPr lang="en-CA" altLang="en-US" dirty="0" smtClean="0"/>
              <a:t>Classification of timber:</a:t>
            </a:r>
          </a:p>
          <a:p>
            <a:pPr lvl="1" eaLnBrk="1" hangingPunct="1">
              <a:defRPr/>
            </a:pPr>
            <a:r>
              <a:rPr lang="en-CA" altLang="en-US" dirty="0" smtClean="0"/>
              <a:t>Hardwood</a:t>
            </a:r>
          </a:p>
          <a:p>
            <a:pPr lvl="1" eaLnBrk="1" hangingPunct="1">
              <a:defRPr/>
            </a:pPr>
            <a:r>
              <a:rPr lang="en-CA" altLang="en-US" dirty="0" smtClean="0"/>
              <a:t>Softwood</a:t>
            </a:r>
            <a:endParaRPr lang="en-US" altLang="en-US" dirty="0" smtClean="0"/>
          </a:p>
          <a:p>
            <a:pPr lvl="1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066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7647F6B-7BE8-434F-821C-3A3BA302302C}" type="slidenum">
              <a:rPr lang="en-US" altLang="en-US" sz="1400"/>
              <a:pPr algn="ctr"/>
              <a:t>59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mtClean="0"/>
              <a:t>Cross Section of Tree</a:t>
            </a:r>
            <a:endParaRPr lang="en-US" altLang="en-US" smtClean="0"/>
          </a:p>
        </p:txBody>
      </p:sp>
      <p:sp>
        <p:nvSpPr>
          <p:cNvPr id="71683" name="AutoShape 2"/>
          <p:cNvSpPr>
            <a:spLocks noChangeAspect="1" noChangeArrowheads="1" noTextEdit="1"/>
          </p:cNvSpPr>
          <p:nvPr/>
        </p:nvSpPr>
        <p:spPr bwMode="auto">
          <a:xfrm>
            <a:off x="2514600" y="1366838"/>
            <a:ext cx="41148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0" name="Freeform 3"/>
          <p:cNvSpPr>
            <a:spLocks/>
          </p:cNvSpPr>
          <p:nvPr/>
        </p:nvSpPr>
        <p:spPr bwMode="auto">
          <a:xfrm>
            <a:off x="3432175" y="2417763"/>
            <a:ext cx="2201863" cy="2201862"/>
          </a:xfrm>
          <a:custGeom>
            <a:avLst/>
            <a:gdLst>
              <a:gd name="T0" fmla="*/ 2147483647 w 5550"/>
              <a:gd name="T1" fmla="*/ 2147483647 h 5550"/>
              <a:gd name="T2" fmla="*/ 2147483647 w 5550"/>
              <a:gd name="T3" fmla="*/ 2147483647 h 5550"/>
              <a:gd name="T4" fmla="*/ 2147483647 w 5550"/>
              <a:gd name="T5" fmla="*/ 2147483647 h 5550"/>
              <a:gd name="T6" fmla="*/ 2147483647 w 5550"/>
              <a:gd name="T7" fmla="*/ 2147483647 h 5550"/>
              <a:gd name="T8" fmla="*/ 2147483647 w 5550"/>
              <a:gd name="T9" fmla="*/ 2147483647 h 5550"/>
              <a:gd name="T10" fmla="*/ 2147483647 w 5550"/>
              <a:gd name="T11" fmla="*/ 2147483647 h 5550"/>
              <a:gd name="T12" fmla="*/ 2147483647 w 5550"/>
              <a:gd name="T13" fmla="*/ 2147483647 h 5550"/>
              <a:gd name="T14" fmla="*/ 2147483647 w 5550"/>
              <a:gd name="T15" fmla="*/ 2147483647 h 5550"/>
              <a:gd name="T16" fmla="*/ 2147483647 w 5550"/>
              <a:gd name="T17" fmla="*/ 2147483647 h 5550"/>
              <a:gd name="T18" fmla="*/ 2147483647 w 5550"/>
              <a:gd name="T19" fmla="*/ 2147483647 h 5550"/>
              <a:gd name="T20" fmla="*/ 2147483647 w 5550"/>
              <a:gd name="T21" fmla="*/ 2147483647 h 5550"/>
              <a:gd name="T22" fmla="*/ 2147483647 w 5550"/>
              <a:gd name="T23" fmla="*/ 2147483647 h 5550"/>
              <a:gd name="T24" fmla="*/ 2147483647 w 5550"/>
              <a:gd name="T25" fmla="*/ 2147483647 h 5550"/>
              <a:gd name="T26" fmla="*/ 2147483647 w 5550"/>
              <a:gd name="T27" fmla="*/ 2147483647 h 5550"/>
              <a:gd name="T28" fmla="*/ 2147483647 w 5550"/>
              <a:gd name="T29" fmla="*/ 2147483647 h 5550"/>
              <a:gd name="T30" fmla="*/ 2147483647 w 5550"/>
              <a:gd name="T31" fmla="*/ 2147483647 h 5550"/>
              <a:gd name="T32" fmla="*/ 2147483647 w 5550"/>
              <a:gd name="T33" fmla="*/ 2147483647 h 5550"/>
              <a:gd name="T34" fmla="*/ 2147483647 w 5550"/>
              <a:gd name="T35" fmla="*/ 2147483647 h 5550"/>
              <a:gd name="T36" fmla="*/ 2147483647 w 5550"/>
              <a:gd name="T37" fmla="*/ 2147483647 h 5550"/>
              <a:gd name="T38" fmla="*/ 2147483647 w 5550"/>
              <a:gd name="T39" fmla="*/ 2147483647 h 5550"/>
              <a:gd name="T40" fmla="*/ 2147483647 w 5550"/>
              <a:gd name="T41" fmla="*/ 2147483647 h 5550"/>
              <a:gd name="T42" fmla="*/ 2147483647 w 5550"/>
              <a:gd name="T43" fmla="*/ 2147483647 h 5550"/>
              <a:gd name="T44" fmla="*/ 2147483647 w 5550"/>
              <a:gd name="T45" fmla="*/ 2147483647 h 5550"/>
              <a:gd name="T46" fmla="*/ 2147483647 w 5550"/>
              <a:gd name="T47" fmla="*/ 2147483647 h 5550"/>
              <a:gd name="T48" fmla="*/ 2147483647 w 5550"/>
              <a:gd name="T49" fmla="*/ 2147483647 h 5550"/>
              <a:gd name="T50" fmla="*/ 1186453446 w 5550"/>
              <a:gd name="T51" fmla="*/ 2147483647 h 5550"/>
              <a:gd name="T52" fmla="*/ 0 w 5550"/>
              <a:gd name="T53" fmla="*/ 2147483647 h 5550"/>
              <a:gd name="T54" fmla="*/ 1186453446 w 5550"/>
              <a:gd name="T55" fmla="*/ 2147483647 h 5550"/>
              <a:gd name="T56" fmla="*/ 2147483647 w 5550"/>
              <a:gd name="T57" fmla="*/ 2147483647 h 5550"/>
              <a:gd name="T58" fmla="*/ 2147483647 w 5550"/>
              <a:gd name="T59" fmla="*/ 2147483647 h 5550"/>
              <a:gd name="T60" fmla="*/ 2147483647 w 5550"/>
              <a:gd name="T61" fmla="*/ 2147483647 h 5550"/>
              <a:gd name="T62" fmla="*/ 2147483647 w 5550"/>
              <a:gd name="T63" fmla="*/ 2147483647 h 5550"/>
              <a:gd name="T64" fmla="*/ 2147483647 w 5550"/>
              <a:gd name="T65" fmla="*/ 2147483647 h 5550"/>
              <a:gd name="T66" fmla="*/ 2147483647 w 5550"/>
              <a:gd name="T67" fmla="*/ 2147483647 h 5550"/>
              <a:gd name="T68" fmla="*/ 2147483647 w 5550"/>
              <a:gd name="T69" fmla="*/ 2147483647 h 5550"/>
              <a:gd name="T70" fmla="*/ 2147483647 w 5550"/>
              <a:gd name="T71" fmla="*/ 2147483647 h 5550"/>
              <a:gd name="T72" fmla="*/ 2147483647 w 5550"/>
              <a:gd name="T73" fmla="*/ 2147483647 h 5550"/>
              <a:gd name="T74" fmla="*/ 2147483647 w 5550"/>
              <a:gd name="T75" fmla="*/ 2147483647 h 5550"/>
              <a:gd name="T76" fmla="*/ 2147483647 w 5550"/>
              <a:gd name="T77" fmla="*/ 2147483647 h 5550"/>
              <a:gd name="T78" fmla="*/ 2147483647 w 5550"/>
              <a:gd name="T79" fmla="*/ 187301490 h 5550"/>
              <a:gd name="T80" fmla="*/ 2147483647 w 5550"/>
              <a:gd name="T81" fmla="*/ 499575510 h 5550"/>
              <a:gd name="T82" fmla="*/ 2147483647 w 5550"/>
              <a:gd name="T83" fmla="*/ 2147483647 h 5550"/>
              <a:gd name="T84" fmla="*/ 2147483647 w 5550"/>
              <a:gd name="T85" fmla="*/ 2147483647 h 5550"/>
              <a:gd name="T86" fmla="*/ 2147483647 w 5550"/>
              <a:gd name="T87" fmla="*/ 2147483647 h 5550"/>
              <a:gd name="T88" fmla="*/ 2147483647 w 5550"/>
              <a:gd name="T89" fmla="*/ 2147483647 h 5550"/>
              <a:gd name="T90" fmla="*/ 2147483647 w 5550"/>
              <a:gd name="T91" fmla="*/ 2147483647 h 5550"/>
              <a:gd name="T92" fmla="*/ 2147483647 w 5550"/>
              <a:gd name="T93" fmla="*/ 2147483647 h 5550"/>
              <a:gd name="T94" fmla="*/ 2147483647 w 5550"/>
              <a:gd name="T95" fmla="*/ 2147483647 h 5550"/>
              <a:gd name="T96" fmla="*/ 2147483647 w 5550"/>
              <a:gd name="T97" fmla="*/ 2147483647 h 5550"/>
              <a:gd name="T98" fmla="*/ 2147483647 w 5550"/>
              <a:gd name="T99" fmla="*/ 2147483647 h 5550"/>
              <a:gd name="T100" fmla="*/ 2147483647 w 5550"/>
              <a:gd name="T101" fmla="*/ 2147483647 h 5550"/>
              <a:gd name="T102" fmla="*/ 2147483647 w 5550"/>
              <a:gd name="T103" fmla="*/ 2147483647 h 5550"/>
              <a:gd name="T104" fmla="*/ 2147483647 w 5550"/>
              <a:gd name="T105" fmla="*/ 2147483647 h 55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550" h="5550">
                <a:moveTo>
                  <a:pt x="5550" y="2775"/>
                </a:moveTo>
                <a:lnTo>
                  <a:pt x="5549" y="2856"/>
                </a:lnTo>
                <a:lnTo>
                  <a:pt x="5545" y="2938"/>
                </a:lnTo>
                <a:lnTo>
                  <a:pt x="5539" y="3020"/>
                </a:lnTo>
                <a:lnTo>
                  <a:pt x="5531" y="3100"/>
                </a:lnTo>
                <a:lnTo>
                  <a:pt x="5520" y="3180"/>
                </a:lnTo>
                <a:lnTo>
                  <a:pt x="5507" y="3261"/>
                </a:lnTo>
                <a:lnTo>
                  <a:pt x="5491" y="3341"/>
                </a:lnTo>
                <a:lnTo>
                  <a:pt x="5475" y="3420"/>
                </a:lnTo>
                <a:lnTo>
                  <a:pt x="5454" y="3500"/>
                </a:lnTo>
                <a:lnTo>
                  <a:pt x="5431" y="3578"/>
                </a:lnTo>
                <a:lnTo>
                  <a:pt x="5407" y="3656"/>
                </a:lnTo>
                <a:lnTo>
                  <a:pt x="5380" y="3732"/>
                </a:lnTo>
                <a:lnTo>
                  <a:pt x="5351" y="3809"/>
                </a:lnTo>
                <a:lnTo>
                  <a:pt x="5319" y="3884"/>
                </a:lnTo>
                <a:lnTo>
                  <a:pt x="5285" y="3958"/>
                </a:lnTo>
                <a:lnTo>
                  <a:pt x="5250" y="4031"/>
                </a:lnTo>
                <a:lnTo>
                  <a:pt x="5212" y="4103"/>
                </a:lnTo>
                <a:lnTo>
                  <a:pt x="5172" y="4174"/>
                </a:lnTo>
                <a:lnTo>
                  <a:pt x="5129" y="4244"/>
                </a:lnTo>
                <a:lnTo>
                  <a:pt x="5086" y="4312"/>
                </a:lnTo>
                <a:lnTo>
                  <a:pt x="5039" y="4379"/>
                </a:lnTo>
                <a:lnTo>
                  <a:pt x="4991" y="4445"/>
                </a:lnTo>
                <a:lnTo>
                  <a:pt x="4941" y="4510"/>
                </a:lnTo>
                <a:lnTo>
                  <a:pt x="4889" y="4572"/>
                </a:lnTo>
                <a:lnTo>
                  <a:pt x="4836" y="4634"/>
                </a:lnTo>
                <a:lnTo>
                  <a:pt x="4780" y="4694"/>
                </a:lnTo>
                <a:lnTo>
                  <a:pt x="4723" y="4751"/>
                </a:lnTo>
                <a:lnTo>
                  <a:pt x="4665" y="4808"/>
                </a:lnTo>
                <a:lnTo>
                  <a:pt x="4603" y="4863"/>
                </a:lnTo>
                <a:lnTo>
                  <a:pt x="4541" y="4916"/>
                </a:lnTo>
                <a:lnTo>
                  <a:pt x="4477" y="4966"/>
                </a:lnTo>
                <a:lnTo>
                  <a:pt x="4413" y="5015"/>
                </a:lnTo>
                <a:lnTo>
                  <a:pt x="4347" y="5062"/>
                </a:lnTo>
                <a:lnTo>
                  <a:pt x="4278" y="5108"/>
                </a:lnTo>
                <a:lnTo>
                  <a:pt x="4210" y="5151"/>
                </a:lnTo>
                <a:lnTo>
                  <a:pt x="4139" y="5192"/>
                </a:lnTo>
                <a:lnTo>
                  <a:pt x="4067" y="5231"/>
                </a:lnTo>
                <a:lnTo>
                  <a:pt x="3995" y="5267"/>
                </a:lnTo>
                <a:lnTo>
                  <a:pt x="3921" y="5302"/>
                </a:lnTo>
                <a:lnTo>
                  <a:pt x="3846" y="5336"/>
                </a:lnTo>
                <a:lnTo>
                  <a:pt x="3771" y="5366"/>
                </a:lnTo>
                <a:lnTo>
                  <a:pt x="3694" y="5393"/>
                </a:lnTo>
                <a:lnTo>
                  <a:pt x="3617" y="5420"/>
                </a:lnTo>
                <a:lnTo>
                  <a:pt x="3539" y="5442"/>
                </a:lnTo>
                <a:lnTo>
                  <a:pt x="3461" y="5464"/>
                </a:lnTo>
                <a:lnTo>
                  <a:pt x="3382" y="5483"/>
                </a:lnTo>
                <a:lnTo>
                  <a:pt x="3301" y="5500"/>
                </a:lnTo>
                <a:lnTo>
                  <a:pt x="3221" y="5514"/>
                </a:lnTo>
                <a:lnTo>
                  <a:pt x="3141" y="5526"/>
                </a:lnTo>
                <a:lnTo>
                  <a:pt x="3060" y="5536"/>
                </a:lnTo>
                <a:lnTo>
                  <a:pt x="2979" y="5543"/>
                </a:lnTo>
                <a:lnTo>
                  <a:pt x="2897" y="5548"/>
                </a:lnTo>
                <a:lnTo>
                  <a:pt x="2815" y="5550"/>
                </a:lnTo>
                <a:lnTo>
                  <a:pt x="2734" y="5550"/>
                </a:lnTo>
                <a:lnTo>
                  <a:pt x="2653" y="5548"/>
                </a:lnTo>
                <a:lnTo>
                  <a:pt x="2572" y="5543"/>
                </a:lnTo>
                <a:lnTo>
                  <a:pt x="2490" y="5536"/>
                </a:lnTo>
                <a:lnTo>
                  <a:pt x="2410" y="5526"/>
                </a:lnTo>
                <a:lnTo>
                  <a:pt x="2329" y="5514"/>
                </a:lnTo>
                <a:lnTo>
                  <a:pt x="2249" y="5500"/>
                </a:lnTo>
                <a:lnTo>
                  <a:pt x="2169" y="5483"/>
                </a:lnTo>
                <a:lnTo>
                  <a:pt x="2089" y="5464"/>
                </a:lnTo>
                <a:lnTo>
                  <a:pt x="2011" y="5442"/>
                </a:lnTo>
                <a:lnTo>
                  <a:pt x="1933" y="5420"/>
                </a:lnTo>
                <a:lnTo>
                  <a:pt x="1855" y="5393"/>
                </a:lnTo>
                <a:lnTo>
                  <a:pt x="1779" y="5366"/>
                </a:lnTo>
                <a:lnTo>
                  <a:pt x="1703" y="5336"/>
                </a:lnTo>
                <a:lnTo>
                  <a:pt x="1629" y="5302"/>
                </a:lnTo>
                <a:lnTo>
                  <a:pt x="1555" y="5267"/>
                </a:lnTo>
                <a:lnTo>
                  <a:pt x="1482" y="5231"/>
                </a:lnTo>
                <a:lnTo>
                  <a:pt x="1411" y="5192"/>
                </a:lnTo>
                <a:lnTo>
                  <a:pt x="1341" y="5151"/>
                </a:lnTo>
                <a:lnTo>
                  <a:pt x="1271" y="5108"/>
                </a:lnTo>
                <a:lnTo>
                  <a:pt x="1204" y="5062"/>
                </a:lnTo>
                <a:lnTo>
                  <a:pt x="1137" y="5015"/>
                </a:lnTo>
                <a:lnTo>
                  <a:pt x="1072" y="4966"/>
                </a:lnTo>
                <a:lnTo>
                  <a:pt x="1008" y="4916"/>
                </a:lnTo>
                <a:lnTo>
                  <a:pt x="947" y="4863"/>
                </a:lnTo>
                <a:lnTo>
                  <a:pt x="886" y="4808"/>
                </a:lnTo>
                <a:lnTo>
                  <a:pt x="827" y="4751"/>
                </a:lnTo>
                <a:lnTo>
                  <a:pt x="769" y="4694"/>
                </a:lnTo>
                <a:lnTo>
                  <a:pt x="714" y="4634"/>
                </a:lnTo>
                <a:lnTo>
                  <a:pt x="660" y="4572"/>
                </a:lnTo>
                <a:lnTo>
                  <a:pt x="609" y="4510"/>
                </a:lnTo>
                <a:lnTo>
                  <a:pt x="559" y="4445"/>
                </a:lnTo>
                <a:lnTo>
                  <a:pt x="510" y="4379"/>
                </a:lnTo>
                <a:lnTo>
                  <a:pt x="465" y="4312"/>
                </a:lnTo>
                <a:lnTo>
                  <a:pt x="420" y="4244"/>
                </a:lnTo>
                <a:lnTo>
                  <a:pt x="378" y="4174"/>
                </a:lnTo>
                <a:lnTo>
                  <a:pt x="339" y="4103"/>
                </a:lnTo>
                <a:lnTo>
                  <a:pt x="300" y="4031"/>
                </a:lnTo>
                <a:lnTo>
                  <a:pt x="264" y="3958"/>
                </a:lnTo>
                <a:lnTo>
                  <a:pt x="231" y="3884"/>
                </a:lnTo>
                <a:lnTo>
                  <a:pt x="199" y="3809"/>
                </a:lnTo>
                <a:lnTo>
                  <a:pt x="171" y="3732"/>
                </a:lnTo>
                <a:lnTo>
                  <a:pt x="143" y="3656"/>
                </a:lnTo>
                <a:lnTo>
                  <a:pt x="119" y="3578"/>
                </a:lnTo>
                <a:lnTo>
                  <a:pt x="96" y="3500"/>
                </a:lnTo>
                <a:lnTo>
                  <a:pt x="76" y="3420"/>
                </a:lnTo>
                <a:lnTo>
                  <a:pt x="58" y="3341"/>
                </a:lnTo>
                <a:lnTo>
                  <a:pt x="42" y="3261"/>
                </a:lnTo>
                <a:lnTo>
                  <a:pt x="30" y="3180"/>
                </a:lnTo>
                <a:lnTo>
                  <a:pt x="19" y="3100"/>
                </a:lnTo>
                <a:lnTo>
                  <a:pt x="11" y="3020"/>
                </a:lnTo>
                <a:lnTo>
                  <a:pt x="5" y="2938"/>
                </a:lnTo>
                <a:lnTo>
                  <a:pt x="1" y="2856"/>
                </a:lnTo>
                <a:lnTo>
                  <a:pt x="0" y="2775"/>
                </a:lnTo>
                <a:lnTo>
                  <a:pt x="1" y="2693"/>
                </a:lnTo>
                <a:lnTo>
                  <a:pt x="5" y="2612"/>
                </a:lnTo>
                <a:lnTo>
                  <a:pt x="11" y="2531"/>
                </a:lnTo>
                <a:lnTo>
                  <a:pt x="19" y="2450"/>
                </a:lnTo>
                <a:lnTo>
                  <a:pt x="30" y="2369"/>
                </a:lnTo>
                <a:lnTo>
                  <a:pt x="42" y="2289"/>
                </a:lnTo>
                <a:lnTo>
                  <a:pt x="58" y="2208"/>
                </a:lnTo>
                <a:lnTo>
                  <a:pt x="76" y="2129"/>
                </a:lnTo>
                <a:lnTo>
                  <a:pt x="96" y="2050"/>
                </a:lnTo>
                <a:lnTo>
                  <a:pt x="119" y="1972"/>
                </a:lnTo>
                <a:lnTo>
                  <a:pt x="143" y="1894"/>
                </a:lnTo>
                <a:lnTo>
                  <a:pt x="171" y="1817"/>
                </a:lnTo>
                <a:lnTo>
                  <a:pt x="199" y="1742"/>
                </a:lnTo>
                <a:lnTo>
                  <a:pt x="231" y="1666"/>
                </a:lnTo>
                <a:lnTo>
                  <a:pt x="264" y="1592"/>
                </a:lnTo>
                <a:lnTo>
                  <a:pt x="300" y="1518"/>
                </a:lnTo>
                <a:lnTo>
                  <a:pt x="339" y="1446"/>
                </a:lnTo>
                <a:lnTo>
                  <a:pt x="378" y="1376"/>
                </a:lnTo>
                <a:lnTo>
                  <a:pt x="420" y="1306"/>
                </a:lnTo>
                <a:lnTo>
                  <a:pt x="465" y="1238"/>
                </a:lnTo>
                <a:lnTo>
                  <a:pt x="510" y="1170"/>
                </a:lnTo>
                <a:lnTo>
                  <a:pt x="559" y="1104"/>
                </a:lnTo>
                <a:lnTo>
                  <a:pt x="609" y="1040"/>
                </a:lnTo>
                <a:lnTo>
                  <a:pt x="660" y="977"/>
                </a:lnTo>
                <a:lnTo>
                  <a:pt x="714" y="916"/>
                </a:lnTo>
                <a:lnTo>
                  <a:pt x="769" y="856"/>
                </a:lnTo>
                <a:lnTo>
                  <a:pt x="827" y="798"/>
                </a:lnTo>
                <a:lnTo>
                  <a:pt x="886" y="742"/>
                </a:lnTo>
                <a:lnTo>
                  <a:pt x="947" y="687"/>
                </a:lnTo>
                <a:lnTo>
                  <a:pt x="1008" y="634"/>
                </a:lnTo>
                <a:lnTo>
                  <a:pt x="1072" y="584"/>
                </a:lnTo>
                <a:lnTo>
                  <a:pt x="1137" y="534"/>
                </a:lnTo>
                <a:lnTo>
                  <a:pt x="1204" y="488"/>
                </a:lnTo>
                <a:lnTo>
                  <a:pt x="1271" y="442"/>
                </a:lnTo>
                <a:lnTo>
                  <a:pt x="1341" y="399"/>
                </a:lnTo>
                <a:lnTo>
                  <a:pt x="1411" y="358"/>
                </a:lnTo>
                <a:lnTo>
                  <a:pt x="1482" y="320"/>
                </a:lnTo>
                <a:lnTo>
                  <a:pt x="1555" y="282"/>
                </a:lnTo>
                <a:lnTo>
                  <a:pt x="1629" y="248"/>
                </a:lnTo>
                <a:lnTo>
                  <a:pt x="1703" y="215"/>
                </a:lnTo>
                <a:lnTo>
                  <a:pt x="1779" y="184"/>
                </a:lnTo>
                <a:lnTo>
                  <a:pt x="1855" y="156"/>
                </a:lnTo>
                <a:lnTo>
                  <a:pt x="1933" y="130"/>
                </a:lnTo>
                <a:lnTo>
                  <a:pt x="2011" y="107"/>
                </a:lnTo>
                <a:lnTo>
                  <a:pt x="2089" y="86"/>
                </a:lnTo>
                <a:lnTo>
                  <a:pt x="2169" y="66"/>
                </a:lnTo>
                <a:lnTo>
                  <a:pt x="2249" y="50"/>
                </a:lnTo>
                <a:lnTo>
                  <a:pt x="2329" y="35"/>
                </a:lnTo>
                <a:lnTo>
                  <a:pt x="2410" y="24"/>
                </a:lnTo>
                <a:lnTo>
                  <a:pt x="2490" y="15"/>
                </a:lnTo>
                <a:lnTo>
                  <a:pt x="2572" y="8"/>
                </a:lnTo>
                <a:lnTo>
                  <a:pt x="2653" y="3"/>
                </a:lnTo>
                <a:lnTo>
                  <a:pt x="2734" y="0"/>
                </a:lnTo>
                <a:lnTo>
                  <a:pt x="2815" y="0"/>
                </a:lnTo>
                <a:lnTo>
                  <a:pt x="2897" y="3"/>
                </a:lnTo>
                <a:lnTo>
                  <a:pt x="2979" y="8"/>
                </a:lnTo>
                <a:lnTo>
                  <a:pt x="3060" y="15"/>
                </a:lnTo>
                <a:lnTo>
                  <a:pt x="3141" y="24"/>
                </a:lnTo>
                <a:lnTo>
                  <a:pt x="3221" y="35"/>
                </a:lnTo>
                <a:lnTo>
                  <a:pt x="3301" y="50"/>
                </a:lnTo>
                <a:lnTo>
                  <a:pt x="3382" y="66"/>
                </a:lnTo>
                <a:lnTo>
                  <a:pt x="3461" y="86"/>
                </a:lnTo>
                <a:lnTo>
                  <a:pt x="3539" y="107"/>
                </a:lnTo>
                <a:lnTo>
                  <a:pt x="3617" y="130"/>
                </a:lnTo>
                <a:lnTo>
                  <a:pt x="3694" y="156"/>
                </a:lnTo>
                <a:lnTo>
                  <a:pt x="3771" y="184"/>
                </a:lnTo>
                <a:lnTo>
                  <a:pt x="3846" y="215"/>
                </a:lnTo>
                <a:lnTo>
                  <a:pt x="3921" y="248"/>
                </a:lnTo>
                <a:lnTo>
                  <a:pt x="3995" y="282"/>
                </a:lnTo>
                <a:lnTo>
                  <a:pt x="4067" y="320"/>
                </a:lnTo>
                <a:lnTo>
                  <a:pt x="4139" y="358"/>
                </a:lnTo>
                <a:lnTo>
                  <a:pt x="4210" y="399"/>
                </a:lnTo>
                <a:lnTo>
                  <a:pt x="4278" y="442"/>
                </a:lnTo>
                <a:lnTo>
                  <a:pt x="4347" y="488"/>
                </a:lnTo>
                <a:lnTo>
                  <a:pt x="4413" y="534"/>
                </a:lnTo>
                <a:lnTo>
                  <a:pt x="4477" y="584"/>
                </a:lnTo>
                <a:lnTo>
                  <a:pt x="4541" y="634"/>
                </a:lnTo>
                <a:lnTo>
                  <a:pt x="4603" y="687"/>
                </a:lnTo>
                <a:lnTo>
                  <a:pt x="4665" y="742"/>
                </a:lnTo>
                <a:lnTo>
                  <a:pt x="4723" y="798"/>
                </a:lnTo>
                <a:lnTo>
                  <a:pt x="4780" y="856"/>
                </a:lnTo>
                <a:lnTo>
                  <a:pt x="4836" y="916"/>
                </a:lnTo>
                <a:lnTo>
                  <a:pt x="4889" y="977"/>
                </a:lnTo>
                <a:lnTo>
                  <a:pt x="4941" y="1040"/>
                </a:lnTo>
                <a:lnTo>
                  <a:pt x="4991" y="1104"/>
                </a:lnTo>
                <a:lnTo>
                  <a:pt x="5039" y="1170"/>
                </a:lnTo>
                <a:lnTo>
                  <a:pt x="5086" y="1238"/>
                </a:lnTo>
                <a:lnTo>
                  <a:pt x="5129" y="1306"/>
                </a:lnTo>
                <a:lnTo>
                  <a:pt x="5172" y="1376"/>
                </a:lnTo>
                <a:lnTo>
                  <a:pt x="5212" y="1446"/>
                </a:lnTo>
                <a:lnTo>
                  <a:pt x="5250" y="1518"/>
                </a:lnTo>
                <a:lnTo>
                  <a:pt x="5285" y="1592"/>
                </a:lnTo>
                <a:lnTo>
                  <a:pt x="5319" y="1666"/>
                </a:lnTo>
                <a:lnTo>
                  <a:pt x="5351" y="1742"/>
                </a:lnTo>
                <a:lnTo>
                  <a:pt x="5380" y="1817"/>
                </a:lnTo>
                <a:lnTo>
                  <a:pt x="5407" y="1894"/>
                </a:lnTo>
                <a:lnTo>
                  <a:pt x="5431" y="1972"/>
                </a:lnTo>
                <a:lnTo>
                  <a:pt x="5454" y="2050"/>
                </a:lnTo>
                <a:lnTo>
                  <a:pt x="5475" y="2129"/>
                </a:lnTo>
                <a:lnTo>
                  <a:pt x="5491" y="2208"/>
                </a:lnTo>
                <a:lnTo>
                  <a:pt x="5507" y="2289"/>
                </a:lnTo>
                <a:lnTo>
                  <a:pt x="5520" y="2369"/>
                </a:lnTo>
                <a:lnTo>
                  <a:pt x="5531" y="2450"/>
                </a:lnTo>
                <a:lnTo>
                  <a:pt x="5539" y="2531"/>
                </a:lnTo>
                <a:lnTo>
                  <a:pt x="5545" y="2612"/>
                </a:lnTo>
                <a:lnTo>
                  <a:pt x="5549" y="2693"/>
                </a:lnTo>
                <a:lnTo>
                  <a:pt x="5550" y="2775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1" name="Freeform 4"/>
          <p:cNvSpPr>
            <a:spLocks noEditPoints="1"/>
          </p:cNvSpPr>
          <p:nvPr/>
        </p:nvSpPr>
        <p:spPr bwMode="auto">
          <a:xfrm>
            <a:off x="2576513" y="1571625"/>
            <a:ext cx="3854450" cy="3819525"/>
          </a:xfrm>
          <a:custGeom>
            <a:avLst/>
            <a:gdLst>
              <a:gd name="T0" fmla="*/ 2147483647 w 9713"/>
              <a:gd name="T1" fmla="*/ 2147483647 h 9625"/>
              <a:gd name="T2" fmla="*/ 2147483647 w 9713"/>
              <a:gd name="T3" fmla="*/ 2147483647 h 9625"/>
              <a:gd name="T4" fmla="*/ 2147483647 w 9713"/>
              <a:gd name="T5" fmla="*/ 2147483647 h 9625"/>
              <a:gd name="T6" fmla="*/ 2147483647 w 9713"/>
              <a:gd name="T7" fmla="*/ 2147483647 h 9625"/>
              <a:gd name="T8" fmla="*/ 2147483647 w 9713"/>
              <a:gd name="T9" fmla="*/ 2147483647 h 9625"/>
              <a:gd name="T10" fmla="*/ 2147483647 w 9713"/>
              <a:gd name="T11" fmla="*/ 2147483647 h 9625"/>
              <a:gd name="T12" fmla="*/ 2147483647 w 9713"/>
              <a:gd name="T13" fmla="*/ 2147483647 h 9625"/>
              <a:gd name="T14" fmla="*/ 2147483647 w 9713"/>
              <a:gd name="T15" fmla="*/ 2147483647 h 9625"/>
              <a:gd name="T16" fmla="*/ 2147483647 w 9713"/>
              <a:gd name="T17" fmla="*/ 2147483647 h 9625"/>
              <a:gd name="T18" fmla="*/ 2147483647 w 9713"/>
              <a:gd name="T19" fmla="*/ 2147483647 h 9625"/>
              <a:gd name="T20" fmla="*/ 2147483647 w 9713"/>
              <a:gd name="T21" fmla="*/ 2147483647 h 9625"/>
              <a:gd name="T22" fmla="*/ 2147483647 w 9713"/>
              <a:gd name="T23" fmla="*/ 2147483647 h 9625"/>
              <a:gd name="T24" fmla="*/ 2147483647 w 9713"/>
              <a:gd name="T25" fmla="*/ 2147483647 h 9625"/>
              <a:gd name="T26" fmla="*/ 2147483647 w 9713"/>
              <a:gd name="T27" fmla="*/ 2147483647 h 9625"/>
              <a:gd name="T28" fmla="*/ 2147483647 w 9713"/>
              <a:gd name="T29" fmla="*/ 2147483647 h 9625"/>
              <a:gd name="T30" fmla="*/ 2147483647 w 9713"/>
              <a:gd name="T31" fmla="*/ 2147483647 h 9625"/>
              <a:gd name="T32" fmla="*/ 2147483647 w 9713"/>
              <a:gd name="T33" fmla="*/ 2147483647 h 9625"/>
              <a:gd name="T34" fmla="*/ 2147483647 w 9713"/>
              <a:gd name="T35" fmla="*/ 2147483647 h 9625"/>
              <a:gd name="T36" fmla="*/ 2147483647 w 9713"/>
              <a:gd name="T37" fmla="*/ 2147483647 h 9625"/>
              <a:gd name="T38" fmla="*/ 2147483647 w 9713"/>
              <a:gd name="T39" fmla="*/ 2147483647 h 9625"/>
              <a:gd name="T40" fmla="*/ 2147483647 w 9713"/>
              <a:gd name="T41" fmla="*/ 2147483647 h 9625"/>
              <a:gd name="T42" fmla="*/ 2147483647 w 9713"/>
              <a:gd name="T43" fmla="*/ 2147483647 h 9625"/>
              <a:gd name="T44" fmla="*/ 2147483647 w 9713"/>
              <a:gd name="T45" fmla="*/ 2147483647 h 9625"/>
              <a:gd name="T46" fmla="*/ 2147483647 w 9713"/>
              <a:gd name="T47" fmla="*/ 2147483647 h 9625"/>
              <a:gd name="T48" fmla="*/ 2147483647 w 9713"/>
              <a:gd name="T49" fmla="*/ 2147483647 h 9625"/>
              <a:gd name="T50" fmla="*/ 2147483647 w 9713"/>
              <a:gd name="T51" fmla="*/ 2147483647 h 9625"/>
              <a:gd name="T52" fmla="*/ 2147483647 w 9713"/>
              <a:gd name="T53" fmla="*/ 2147483647 h 9625"/>
              <a:gd name="T54" fmla="*/ 2147483647 w 9713"/>
              <a:gd name="T55" fmla="*/ 2147483647 h 9625"/>
              <a:gd name="T56" fmla="*/ 2147483647 w 9713"/>
              <a:gd name="T57" fmla="*/ 2147483647 h 9625"/>
              <a:gd name="T58" fmla="*/ 2147483647 w 9713"/>
              <a:gd name="T59" fmla="*/ 2147483647 h 9625"/>
              <a:gd name="T60" fmla="*/ 2147483647 w 9713"/>
              <a:gd name="T61" fmla="*/ 2147483647 h 9625"/>
              <a:gd name="T62" fmla="*/ 2147483647 w 9713"/>
              <a:gd name="T63" fmla="*/ 2147483647 h 9625"/>
              <a:gd name="T64" fmla="*/ 2147483647 w 9713"/>
              <a:gd name="T65" fmla="*/ 2147483647 h 9625"/>
              <a:gd name="T66" fmla="*/ 2147483647 w 9713"/>
              <a:gd name="T67" fmla="*/ 2147483647 h 9625"/>
              <a:gd name="T68" fmla="*/ 2147483647 w 9713"/>
              <a:gd name="T69" fmla="*/ 2147483647 h 9625"/>
              <a:gd name="T70" fmla="*/ 2147483647 w 9713"/>
              <a:gd name="T71" fmla="*/ 2147483647 h 9625"/>
              <a:gd name="T72" fmla="*/ 2147483647 w 9713"/>
              <a:gd name="T73" fmla="*/ 2147483647 h 9625"/>
              <a:gd name="T74" fmla="*/ 2147483647 w 9713"/>
              <a:gd name="T75" fmla="*/ 2147483647 h 9625"/>
              <a:gd name="T76" fmla="*/ 2147483647 w 9713"/>
              <a:gd name="T77" fmla="*/ 2147483647 h 9625"/>
              <a:gd name="T78" fmla="*/ 2147483647 w 9713"/>
              <a:gd name="T79" fmla="*/ 2147483647 h 9625"/>
              <a:gd name="T80" fmla="*/ 2147483647 w 9713"/>
              <a:gd name="T81" fmla="*/ 2147483647 h 9625"/>
              <a:gd name="T82" fmla="*/ 2147483647 w 9713"/>
              <a:gd name="T83" fmla="*/ 2147483647 h 9625"/>
              <a:gd name="T84" fmla="*/ 2147483647 w 9713"/>
              <a:gd name="T85" fmla="*/ 2147483647 h 9625"/>
              <a:gd name="T86" fmla="*/ 62518441 w 9713"/>
              <a:gd name="T87" fmla="*/ 2147483647 h 9625"/>
              <a:gd name="T88" fmla="*/ 2147483647 w 9713"/>
              <a:gd name="T89" fmla="*/ 2147483647 h 9625"/>
              <a:gd name="T90" fmla="*/ 2147483647 w 9713"/>
              <a:gd name="T91" fmla="*/ 2147483647 h 9625"/>
              <a:gd name="T92" fmla="*/ 2147483647 w 9713"/>
              <a:gd name="T93" fmla="*/ 2147483647 h 9625"/>
              <a:gd name="T94" fmla="*/ 2147483647 w 9713"/>
              <a:gd name="T95" fmla="*/ 2147483647 h 9625"/>
              <a:gd name="T96" fmla="*/ 2147483647 w 9713"/>
              <a:gd name="T97" fmla="*/ 2147483647 h 9625"/>
              <a:gd name="T98" fmla="*/ 2147483647 w 9713"/>
              <a:gd name="T99" fmla="*/ 2147483647 h 9625"/>
              <a:gd name="T100" fmla="*/ 2147483647 w 9713"/>
              <a:gd name="T101" fmla="*/ 2147483647 h 9625"/>
              <a:gd name="T102" fmla="*/ 2147483647 w 9713"/>
              <a:gd name="T103" fmla="*/ 2147483647 h 9625"/>
              <a:gd name="T104" fmla="*/ 2147483647 w 9713"/>
              <a:gd name="T105" fmla="*/ 2147483647 h 9625"/>
              <a:gd name="T106" fmla="*/ 2147483647 w 9713"/>
              <a:gd name="T107" fmla="*/ 2147483647 h 9625"/>
              <a:gd name="T108" fmla="*/ 2147483647 w 9713"/>
              <a:gd name="T109" fmla="*/ 2147483647 h 9625"/>
              <a:gd name="T110" fmla="*/ 2147483647 w 9713"/>
              <a:gd name="T111" fmla="*/ 2147483647 h 9625"/>
              <a:gd name="T112" fmla="*/ 2147483647 w 9713"/>
              <a:gd name="T113" fmla="*/ 2147483647 h 9625"/>
              <a:gd name="T114" fmla="*/ 2147483647 w 9713"/>
              <a:gd name="T115" fmla="*/ 2147483647 h 9625"/>
              <a:gd name="T116" fmla="*/ 2147483647 w 9713"/>
              <a:gd name="T117" fmla="*/ 2147483647 h 9625"/>
              <a:gd name="T118" fmla="*/ 2147483647 w 9713"/>
              <a:gd name="T119" fmla="*/ 2147483647 h 9625"/>
              <a:gd name="T120" fmla="*/ 2147483647 w 9713"/>
              <a:gd name="T121" fmla="*/ 2147483647 h 9625"/>
              <a:gd name="T122" fmla="*/ 2147483647 w 9713"/>
              <a:gd name="T123" fmla="*/ 2147483647 h 96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9713" h="9625">
                <a:moveTo>
                  <a:pt x="3914" y="119"/>
                </a:moveTo>
                <a:lnTo>
                  <a:pt x="3937" y="118"/>
                </a:lnTo>
                <a:lnTo>
                  <a:pt x="3961" y="117"/>
                </a:lnTo>
                <a:lnTo>
                  <a:pt x="3984" y="113"/>
                </a:lnTo>
                <a:lnTo>
                  <a:pt x="4007" y="108"/>
                </a:lnTo>
                <a:lnTo>
                  <a:pt x="4031" y="102"/>
                </a:lnTo>
                <a:lnTo>
                  <a:pt x="4054" y="96"/>
                </a:lnTo>
                <a:lnTo>
                  <a:pt x="4078" y="89"/>
                </a:lnTo>
                <a:lnTo>
                  <a:pt x="4100" y="81"/>
                </a:lnTo>
                <a:lnTo>
                  <a:pt x="4139" y="67"/>
                </a:lnTo>
                <a:lnTo>
                  <a:pt x="4176" y="54"/>
                </a:lnTo>
                <a:lnTo>
                  <a:pt x="4214" y="41"/>
                </a:lnTo>
                <a:lnTo>
                  <a:pt x="4252" y="29"/>
                </a:lnTo>
                <a:lnTo>
                  <a:pt x="4290" y="18"/>
                </a:lnTo>
                <a:lnTo>
                  <a:pt x="4310" y="12"/>
                </a:lnTo>
                <a:lnTo>
                  <a:pt x="4332" y="9"/>
                </a:lnTo>
                <a:lnTo>
                  <a:pt x="4352" y="5"/>
                </a:lnTo>
                <a:lnTo>
                  <a:pt x="4374" y="3"/>
                </a:lnTo>
                <a:lnTo>
                  <a:pt x="4394" y="1"/>
                </a:lnTo>
                <a:lnTo>
                  <a:pt x="4415" y="0"/>
                </a:lnTo>
                <a:lnTo>
                  <a:pt x="4436" y="1"/>
                </a:lnTo>
                <a:lnTo>
                  <a:pt x="4457" y="5"/>
                </a:lnTo>
                <a:lnTo>
                  <a:pt x="4477" y="9"/>
                </a:lnTo>
                <a:lnTo>
                  <a:pt x="4499" y="15"/>
                </a:lnTo>
                <a:lnTo>
                  <a:pt x="4519" y="22"/>
                </a:lnTo>
                <a:lnTo>
                  <a:pt x="4540" y="30"/>
                </a:lnTo>
                <a:lnTo>
                  <a:pt x="4560" y="39"/>
                </a:lnTo>
                <a:lnTo>
                  <a:pt x="4580" y="47"/>
                </a:lnTo>
                <a:lnTo>
                  <a:pt x="4600" y="57"/>
                </a:lnTo>
                <a:lnTo>
                  <a:pt x="4619" y="65"/>
                </a:lnTo>
                <a:lnTo>
                  <a:pt x="4638" y="73"/>
                </a:lnTo>
                <a:lnTo>
                  <a:pt x="4657" y="79"/>
                </a:lnTo>
                <a:lnTo>
                  <a:pt x="4675" y="85"/>
                </a:lnTo>
                <a:lnTo>
                  <a:pt x="4686" y="88"/>
                </a:lnTo>
                <a:lnTo>
                  <a:pt x="4697" y="89"/>
                </a:lnTo>
                <a:lnTo>
                  <a:pt x="4708" y="89"/>
                </a:lnTo>
                <a:lnTo>
                  <a:pt x="4717" y="89"/>
                </a:lnTo>
                <a:lnTo>
                  <a:pt x="4728" y="88"/>
                </a:lnTo>
                <a:lnTo>
                  <a:pt x="4738" y="85"/>
                </a:lnTo>
                <a:lnTo>
                  <a:pt x="4747" y="82"/>
                </a:lnTo>
                <a:lnTo>
                  <a:pt x="4756" y="77"/>
                </a:lnTo>
                <a:lnTo>
                  <a:pt x="4760" y="75"/>
                </a:lnTo>
                <a:lnTo>
                  <a:pt x="4764" y="72"/>
                </a:lnTo>
                <a:lnTo>
                  <a:pt x="4768" y="69"/>
                </a:lnTo>
                <a:lnTo>
                  <a:pt x="4772" y="66"/>
                </a:lnTo>
                <a:lnTo>
                  <a:pt x="4776" y="63"/>
                </a:lnTo>
                <a:lnTo>
                  <a:pt x="4781" y="60"/>
                </a:lnTo>
                <a:lnTo>
                  <a:pt x="4789" y="57"/>
                </a:lnTo>
                <a:lnTo>
                  <a:pt x="4800" y="53"/>
                </a:lnTo>
                <a:lnTo>
                  <a:pt x="4810" y="51"/>
                </a:lnTo>
                <a:lnTo>
                  <a:pt x="4820" y="48"/>
                </a:lnTo>
                <a:lnTo>
                  <a:pt x="4832" y="47"/>
                </a:lnTo>
                <a:lnTo>
                  <a:pt x="4847" y="47"/>
                </a:lnTo>
                <a:lnTo>
                  <a:pt x="4862" y="48"/>
                </a:lnTo>
                <a:lnTo>
                  <a:pt x="4879" y="49"/>
                </a:lnTo>
                <a:lnTo>
                  <a:pt x="4896" y="51"/>
                </a:lnTo>
                <a:lnTo>
                  <a:pt x="4919" y="53"/>
                </a:lnTo>
                <a:lnTo>
                  <a:pt x="4943" y="55"/>
                </a:lnTo>
                <a:lnTo>
                  <a:pt x="4967" y="57"/>
                </a:lnTo>
                <a:lnTo>
                  <a:pt x="4996" y="58"/>
                </a:lnTo>
                <a:lnTo>
                  <a:pt x="5024" y="58"/>
                </a:lnTo>
                <a:lnTo>
                  <a:pt x="5053" y="57"/>
                </a:lnTo>
                <a:lnTo>
                  <a:pt x="5082" y="54"/>
                </a:lnTo>
                <a:lnTo>
                  <a:pt x="5111" y="53"/>
                </a:lnTo>
                <a:lnTo>
                  <a:pt x="5134" y="52"/>
                </a:lnTo>
                <a:lnTo>
                  <a:pt x="5156" y="51"/>
                </a:lnTo>
                <a:lnTo>
                  <a:pt x="5178" y="49"/>
                </a:lnTo>
                <a:lnTo>
                  <a:pt x="5200" y="49"/>
                </a:lnTo>
                <a:lnTo>
                  <a:pt x="5220" y="49"/>
                </a:lnTo>
                <a:lnTo>
                  <a:pt x="5239" y="52"/>
                </a:lnTo>
                <a:lnTo>
                  <a:pt x="5254" y="53"/>
                </a:lnTo>
                <a:lnTo>
                  <a:pt x="5267" y="55"/>
                </a:lnTo>
                <a:lnTo>
                  <a:pt x="5279" y="59"/>
                </a:lnTo>
                <a:lnTo>
                  <a:pt x="5291" y="64"/>
                </a:lnTo>
                <a:lnTo>
                  <a:pt x="5302" y="69"/>
                </a:lnTo>
                <a:lnTo>
                  <a:pt x="5312" y="75"/>
                </a:lnTo>
                <a:lnTo>
                  <a:pt x="5322" y="82"/>
                </a:lnTo>
                <a:lnTo>
                  <a:pt x="5330" y="90"/>
                </a:lnTo>
                <a:lnTo>
                  <a:pt x="5334" y="95"/>
                </a:lnTo>
                <a:lnTo>
                  <a:pt x="5339" y="101"/>
                </a:lnTo>
                <a:lnTo>
                  <a:pt x="5342" y="106"/>
                </a:lnTo>
                <a:lnTo>
                  <a:pt x="5348" y="114"/>
                </a:lnTo>
                <a:lnTo>
                  <a:pt x="5353" y="123"/>
                </a:lnTo>
                <a:lnTo>
                  <a:pt x="5358" y="129"/>
                </a:lnTo>
                <a:lnTo>
                  <a:pt x="5362" y="133"/>
                </a:lnTo>
                <a:lnTo>
                  <a:pt x="5365" y="138"/>
                </a:lnTo>
                <a:lnTo>
                  <a:pt x="5374" y="147"/>
                </a:lnTo>
                <a:lnTo>
                  <a:pt x="5382" y="153"/>
                </a:lnTo>
                <a:lnTo>
                  <a:pt x="5392" y="159"/>
                </a:lnTo>
                <a:lnTo>
                  <a:pt x="5402" y="165"/>
                </a:lnTo>
                <a:lnTo>
                  <a:pt x="5413" y="169"/>
                </a:lnTo>
                <a:lnTo>
                  <a:pt x="5424" y="173"/>
                </a:lnTo>
                <a:lnTo>
                  <a:pt x="5436" y="175"/>
                </a:lnTo>
                <a:lnTo>
                  <a:pt x="5449" y="178"/>
                </a:lnTo>
                <a:lnTo>
                  <a:pt x="5466" y="180"/>
                </a:lnTo>
                <a:lnTo>
                  <a:pt x="5485" y="181"/>
                </a:lnTo>
                <a:lnTo>
                  <a:pt x="5504" y="183"/>
                </a:lnTo>
                <a:lnTo>
                  <a:pt x="5524" y="183"/>
                </a:lnTo>
                <a:lnTo>
                  <a:pt x="5544" y="181"/>
                </a:lnTo>
                <a:lnTo>
                  <a:pt x="5566" y="180"/>
                </a:lnTo>
                <a:lnTo>
                  <a:pt x="5609" y="178"/>
                </a:lnTo>
                <a:lnTo>
                  <a:pt x="5652" y="173"/>
                </a:lnTo>
                <a:lnTo>
                  <a:pt x="5695" y="169"/>
                </a:lnTo>
                <a:lnTo>
                  <a:pt x="5728" y="167"/>
                </a:lnTo>
                <a:lnTo>
                  <a:pt x="5759" y="165"/>
                </a:lnTo>
                <a:lnTo>
                  <a:pt x="5789" y="163"/>
                </a:lnTo>
                <a:lnTo>
                  <a:pt x="5819" y="162"/>
                </a:lnTo>
                <a:lnTo>
                  <a:pt x="5849" y="162"/>
                </a:lnTo>
                <a:lnTo>
                  <a:pt x="5878" y="163"/>
                </a:lnTo>
                <a:lnTo>
                  <a:pt x="5905" y="166"/>
                </a:lnTo>
                <a:lnTo>
                  <a:pt x="5933" y="168"/>
                </a:lnTo>
                <a:lnTo>
                  <a:pt x="5959" y="172"/>
                </a:lnTo>
                <a:lnTo>
                  <a:pt x="5984" y="177"/>
                </a:lnTo>
                <a:lnTo>
                  <a:pt x="6005" y="180"/>
                </a:lnTo>
                <a:lnTo>
                  <a:pt x="6024" y="186"/>
                </a:lnTo>
                <a:lnTo>
                  <a:pt x="6042" y="192"/>
                </a:lnTo>
                <a:lnTo>
                  <a:pt x="6060" y="199"/>
                </a:lnTo>
                <a:lnTo>
                  <a:pt x="6077" y="207"/>
                </a:lnTo>
                <a:lnTo>
                  <a:pt x="6092" y="215"/>
                </a:lnTo>
                <a:lnTo>
                  <a:pt x="6096" y="219"/>
                </a:lnTo>
                <a:lnTo>
                  <a:pt x="6101" y="221"/>
                </a:lnTo>
                <a:lnTo>
                  <a:pt x="6104" y="223"/>
                </a:lnTo>
                <a:lnTo>
                  <a:pt x="6108" y="226"/>
                </a:lnTo>
                <a:lnTo>
                  <a:pt x="6113" y="228"/>
                </a:lnTo>
                <a:lnTo>
                  <a:pt x="6116" y="231"/>
                </a:lnTo>
                <a:lnTo>
                  <a:pt x="6132" y="238"/>
                </a:lnTo>
                <a:lnTo>
                  <a:pt x="6149" y="245"/>
                </a:lnTo>
                <a:lnTo>
                  <a:pt x="6167" y="250"/>
                </a:lnTo>
                <a:lnTo>
                  <a:pt x="6185" y="256"/>
                </a:lnTo>
                <a:lnTo>
                  <a:pt x="6204" y="259"/>
                </a:lnTo>
                <a:lnTo>
                  <a:pt x="6223" y="263"/>
                </a:lnTo>
                <a:lnTo>
                  <a:pt x="6247" y="268"/>
                </a:lnTo>
                <a:lnTo>
                  <a:pt x="6271" y="273"/>
                </a:lnTo>
                <a:lnTo>
                  <a:pt x="6294" y="277"/>
                </a:lnTo>
                <a:lnTo>
                  <a:pt x="6317" y="282"/>
                </a:lnTo>
                <a:lnTo>
                  <a:pt x="6340" y="288"/>
                </a:lnTo>
                <a:lnTo>
                  <a:pt x="6352" y="293"/>
                </a:lnTo>
                <a:lnTo>
                  <a:pt x="6365" y="298"/>
                </a:lnTo>
                <a:lnTo>
                  <a:pt x="6376" y="304"/>
                </a:lnTo>
                <a:lnTo>
                  <a:pt x="6388" y="311"/>
                </a:lnTo>
                <a:lnTo>
                  <a:pt x="6397" y="318"/>
                </a:lnTo>
                <a:lnTo>
                  <a:pt x="6407" y="325"/>
                </a:lnTo>
                <a:lnTo>
                  <a:pt x="6415" y="335"/>
                </a:lnTo>
                <a:lnTo>
                  <a:pt x="6422" y="345"/>
                </a:lnTo>
                <a:lnTo>
                  <a:pt x="6426" y="351"/>
                </a:lnTo>
                <a:lnTo>
                  <a:pt x="6428" y="355"/>
                </a:lnTo>
                <a:lnTo>
                  <a:pt x="6432" y="361"/>
                </a:lnTo>
                <a:lnTo>
                  <a:pt x="6434" y="364"/>
                </a:lnTo>
                <a:lnTo>
                  <a:pt x="6437" y="367"/>
                </a:lnTo>
                <a:lnTo>
                  <a:pt x="6439" y="370"/>
                </a:lnTo>
                <a:lnTo>
                  <a:pt x="6443" y="371"/>
                </a:lnTo>
                <a:lnTo>
                  <a:pt x="6445" y="371"/>
                </a:lnTo>
                <a:lnTo>
                  <a:pt x="6448" y="371"/>
                </a:lnTo>
                <a:lnTo>
                  <a:pt x="6451" y="370"/>
                </a:lnTo>
                <a:lnTo>
                  <a:pt x="6455" y="369"/>
                </a:lnTo>
                <a:lnTo>
                  <a:pt x="6458" y="365"/>
                </a:lnTo>
                <a:lnTo>
                  <a:pt x="6462" y="363"/>
                </a:lnTo>
                <a:lnTo>
                  <a:pt x="6466" y="359"/>
                </a:lnTo>
                <a:lnTo>
                  <a:pt x="6469" y="355"/>
                </a:lnTo>
                <a:lnTo>
                  <a:pt x="6474" y="348"/>
                </a:lnTo>
                <a:lnTo>
                  <a:pt x="6480" y="342"/>
                </a:lnTo>
                <a:lnTo>
                  <a:pt x="6486" y="335"/>
                </a:lnTo>
                <a:lnTo>
                  <a:pt x="6492" y="329"/>
                </a:lnTo>
                <a:lnTo>
                  <a:pt x="6499" y="321"/>
                </a:lnTo>
                <a:lnTo>
                  <a:pt x="6505" y="315"/>
                </a:lnTo>
                <a:lnTo>
                  <a:pt x="6511" y="310"/>
                </a:lnTo>
                <a:lnTo>
                  <a:pt x="6516" y="306"/>
                </a:lnTo>
                <a:lnTo>
                  <a:pt x="6522" y="304"/>
                </a:lnTo>
                <a:lnTo>
                  <a:pt x="6527" y="301"/>
                </a:lnTo>
                <a:lnTo>
                  <a:pt x="6532" y="301"/>
                </a:lnTo>
                <a:lnTo>
                  <a:pt x="6536" y="301"/>
                </a:lnTo>
                <a:lnTo>
                  <a:pt x="6541" y="303"/>
                </a:lnTo>
                <a:lnTo>
                  <a:pt x="6546" y="305"/>
                </a:lnTo>
                <a:lnTo>
                  <a:pt x="6550" y="307"/>
                </a:lnTo>
                <a:lnTo>
                  <a:pt x="6558" y="315"/>
                </a:lnTo>
                <a:lnTo>
                  <a:pt x="6566" y="322"/>
                </a:lnTo>
                <a:lnTo>
                  <a:pt x="6575" y="330"/>
                </a:lnTo>
                <a:lnTo>
                  <a:pt x="6586" y="337"/>
                </a:lnTo>
                <a:lnTo>
                  <a:pt x="6598" y="346"/>
                </a:lnTo>
                <a:lnTo>
                  <a:pt x="6611" y="354"/>
                </a:lnTo>
                <a:lnTo>
                  <a:pt x="6625" y="361"/>
                </a:lnTo>
                <a:lnTo>
                  <a:pt x="6640" y="370"/>
                </a:lnTo>
                <a:lnTo>
                  <a:pt x="6659" y="381"/>
                </a:lnTo>
                <a:lnTo>
                  <a:pt x="6678" y="390"/>
                </a:lnTo>
                <a:lnTo>
                  <a:pt x="6697" y="401"/>
                </a:lnTo>
                <a:lnTo>
                  <a:pt x="6716" y="413"/>
                </a:lnTo>
                <a:lnTo>
                  <a:pt x="6728" y="420"/>
                </a:lnTo>
                <a:lnTo>
                  <a:pt x="6739" y="429"/>
                </a:lnTo>
                <a:lnTo>
                  <a:pt x="6750" y="437"/>
                </a:lnTo>
                <a:lnTo>
                  <a:pt x="6761" y="445"/>
                </a:lnTo>
                <a:lnTo>
                  <a:pt x="6769" y="454"/>
                </a:lnTo>
                <a:lnTo>
                  <a:pt x="6778" y="463"/>
                </a:lnTo>
                <a:lnTo>
                  <a:pt x="6785" y="472"/>
                </a:lnTo>
                <a:lnTo>
                  <a:pt x="6790" y="480"/>
                </a:lnTo>
                <a:lnTo>
                  <a:pt x="6796" y="490"/>
                </a:lnTo>
                <a:lnTo>
                  <a:pt x="6799" y="498"/>
                </a:lnTo>
                <a:lnTo>
                  <a:pt x="6805" y="510"/>
                </a:lnTo>
                <a:lnTo>
                  <a:pt x="6810" y="522"/>
                </a:lnTo>
                <a:lnTo>
                  <a:pt x="6815" y="534"/>
                </a:lnTo>
                <a:lnTo>
                  <a:pt x="6818" y="543"/>
                </a:lnTo>
                <a:lnTo>
                  <a:pt x="6823" y="551"/>
                </a:lnTo>
                <a:lnTo>
                  <a:pt x="6827" y="559"/>
                </a:lnTo>
                <a:lnTo>
                  <a:pt x="6833" y="567"/>
                </a:lnTo>
                <a:lnTo>
                  <a:pt x="6840" y="576"/>
                </a:lnTo>
                <a:lnTo>
                  <a:pt x="6848" y="586"/>
                </a:lnTo>
                <a:lnTo>
                  <a:pt x="6858" y="593"/>
                </a:lnTo>
                <a:lnTo>
                  <a:pt x="6869" y="601"/>
                </a:lnTo>
                <a:lnTo>
                  <a:pt x="6880" y="607"/>
                </a:lnTo>
                <a:lnTo>
                  <a:pt x="6892" y="613"/>
                </a:lnTo>
                <a:lnTo>
                  <a:pt x="6905" y="619"/>
                </a:lnTo>
                <a:lnTo>
                  <a:pt x="6924" y="627"/>
                </a:lnTo>
                <a:lnTo>
                  <a:pt x="6944" y="633"/>
                </a:lnTo>
                <a:lnTo>
                  <a:pt x="6966" y="637"/>
                </a:lnTo>
                <a:lnTo>
                  <a:pt x="6988" y="642"/>
                </a:lnTo>
                <a:lnTo>
                  <a:pt x="7010" y="647"/>
                </a:lnTo>
                <a:lnTo>
                  <a:pt x="7049" y="653"/>
                </a:lnTo>
                <a:lnTo>
                  <a:pt x="7087" y="659"/>
                </a:lnTo>
                <a:lnTo>
                  <a:pt x="7124" y="666"/>
                </a:lnTo>
                <a:lnTo>
                  <a:pt x="7148" y="670"/>
                </a:lnTo>
                <a:lnTo>
                  <a:pt x="7172" y="675"/>
                </a:lnTo>
                <a:lnTo>
                  <a:pt x="7195" y="681"/>
                </a:lnTo>
                <a:lnTo>
                  <a:pt x="7218" y="687"/>
                </a:lnTo>
                <a:lnTo>
                  <a:pt x="7238" y="693"/>
                </a:lnTo>
                <a:lnTo>
                  <a:pt x="7260" y="700"/>
                </a:lnTo>
                <a:lnTo>
                  <a:pt x="7277" y="707"/>
                </a:lnTo>
                <a:lnTo>
                  <a:pt x="7294" y="714"/>
                </a:lnTo>
                <a:lnTo>
                  <a:pt x="7309" y="723"/>
                </a:lnTo>
                <a:lnTo>
                  <a:pt x="7325" y="731"/>
                </a:lnTo>
                <a:lnTo>
                  <a:pt x="7340" y="741"/>
                </a:lnTo>
                <a:lnTo>
                  <a:pt x="7355" y="751"/>
                </a:lnTo>
                <a:lnTo>
                  <a:pt x="7368" y="762"/>
                </a:lnTo>
                <a:lnTo>
                  <a:pt x="7381" y="774"/>
                </a:lnTo>
                <a:lnTo>
                  <a:pt x="7394" y="789"/>
                </a:lnTo>
                <a:lnTo>
                  <a:pt x="7405" y="802"/>
                </a:lnTo>
                <a:lnTo>
                  <a:pt x="7417" y="817"/>
                </a:lnTo>
                <a:lnTo>
                  <a:pt x="7428" y="834"/>
                </a:lnTo>
                <a:lnTo>
                  <a:pt x="7438" y="852"/>
                </a:lnTo>
                <a:lnTo>
                  <a:pt x="7447" y="871"/>
                </a:lnTo>
                <a:lnTo>
                  <a:pt x="7450" y="876"/>
                </a:lnTo>
                <a:lnTo>
                  <a:pt x="7452" y="882"/>
                </a:lnTo>
                <a:lnTo>
                  <a:pt x="7454" y="886"/>
                </a:lnTo>
                <a:lnTo>
                  <a:pt x="7457" y="888"/>
                </a:lnTo>
                <a:lnTo>
                  <a:pt x="7459" y="891"/>
                </a:lnTo>
                <a:lnTo>
                  <a:pt x="7462" y="893"/>
                </a:lnTo>
                <a:lnTo>
                  <a:pt x="7465" y="894"/>
                </a:lnTo>
                <a:lnTo>
                  <a:pt x="7469" y="895"/>
                </a:lnTo>
                <a:lnTo>
                  <a:pt x="7472" y="894"/>
                </a:lnTo>
                <a:lnTo>
                  <a:pt x="7477" y="894"/>
                </a:lnTo>
                <a:lnTo>
                  <a:pt x="7482" y="893"/>
                </a:lnTo>
                <a:lnTo>
                  <a:pt x="7486" y="892"/>
                </a:lnTo>
                <a:lnTo>
                  <a:pt x="7490" y="891"/>
                </a:lnTo>
                <a:lnTo>
                  <a:pt x="7494" y="891"/>
                </a:lnTo>
                <a:lnTo>
                  <a:pt x="7496" y="891"/>
                </a:lnTo>
                <a:lnTo>
                  <a:pt x="7499" y="891"/>
                </a:lnTo>
                <a:lnTo>
                  <a:pt x="7501" y="892"/>
                </a:lnTo>
                <a:lnTo>
                  <a:pt x="7502" y="893"/>
                </a:lnTo>
                <a:lnTo>
                  <a:pt x="7502" y="895"/>
                </a:lnTo>
                <a:lnTo>
                  <a:pt x="7502" y="898"/>
                </a:lnTo>
                <a:lnTo>
                  <a:pt x="7502" y="901"/>
                </a:lnTo>
                <a:lnTo>
                  <a:pt x="7502" y="905"/>
                </a:lnTo>
                <a:lnTo>
                  <a:pt x="7500" y="913"/>
                </a:lnTo>
                <a:lnTo>
                  <a:pt x="7498" y="922"/>
                </a:lnTo>
                <a:lnTo>
                  <a:pt x="7498" y="928"/>
                </a:lnTo>
                <a:lnTo>
                  <a:pt x="7496" y="933"/>
                </a:lnTo>
                <a:lnTo>
                  <a:pt x="7496" y="937"/>
                </a:lnTo>
                <a:lnTo>
                  <a:pt x="7496" y="940"/>
                </a:lnTo>
                <a:lnTo>
                  <a:pt x="7498" y="942"/>
                </a:lnTo>
                <a:lnTo>
                  <a:pt x="7499" y="945"/>
                </a:lnTo>
                <a:lnTo>
                  <a:pt x="7500" y="946"/>
                </a:lnTo>
                <a:lnTo>
                  <a:pt x="7502" y="947"/>
                </a:lnTo>
                <a:lnTo>
                  <a:pt x="7506" y="948"/>
                </a:lnTo>
                <a:lnTo>
                  <a:pt x="7510" y="949"/>
                </a:lnTo>
                <a:lnTo>
                  <a:pt x="7516" y="949"/>
                </a:lnTo>
                <a:lnTo>
                  <a:pt x="7522" y="949"/>
                </a:lnTo>
                <a:lnTo>
                  <a:pt x="7537" y="952"/>
                </a:lnTo>
                <a:lnTo>
                  <a:pt x="7553" y="954"/>
                </a:lnTo>
                <a:lnTo>
                  <a:pt x="7568" y="959"/>
                </a:lnTo>
                <a:lnTo>
                  <a:pt x="7583" y="964"/>
                </a:lnTo>
                <a:lnTo>
                  <a:pt x="7597" y="969"/>
                </a:lnTo>
                <a:lnTo>
                  <a:pt x="7612" y="976"/>
                </a:lnTo>
                <a:lnTo>
                  <a:pt x="7632" y="987"/>
                </a:lnTo>
                <a:lnTo>
                  <a:pt x="7652" y="997"/>
                </a:lnTo>
                <a:lnTo>
                  <a:pt x="7672" y="1009"/>
                </a:lnTo>
                <a:lnTo>
                  <a:pt x="7692" y="1023"/>
                </a:lnTo>
                <a:lnTo>
                  <a:pt x="7708" y="1031"/>
                </a:lnTo>
                <a:lnTo>
                  <a:pt x="7724" y="1041"/>
                </a:lnTo>
                <a:lnTo>
                  <a:pt x="7741" y="1049"/>
                </a:lnTo>
                <a:lnTo>
                  <a:pt x="7758" y="1056"/>
                </a:lnTo>
                <a:lnTo>
                  <a:pt x="7775" y="1062"/>
                </a:lnTo>
                <a:lnTo>
                  <a:pt x="7788" y="1066"/>
                </a:lnTo>
                <a:lnTo>
                  <a:pt x="7802" y="1069"/>
                </a:lnTo>
                <a:lnTo>
                  <a:pt x="7816" y="1072"/>
                </a:lnTo>
                <a:lnTo>
                  <a:pt x="7830" y="1074"/>
                </a:lnTo>
                <a:lnTo>
                  <a:pt x="7849" y="1078"/>
                </a:lnTo>
                <a:lnTo>
                  <a:pt x="7867" y="1080"/>
                </a:lnTo>
                <a:lnTo>
                  <a:pt x="7885" y="1084"/>
                </a:lnTo>
                <a:lnTo>
                  <a:pt x="7898" y="1086"/>
                </a:lnTo>
                <a:lnTo>
                  <a:pt x="7912" y="1090"/>
                </a:lnTo>
                <a:lnTo>
                  <a:pt x="7925" y="1093"/>
                </a:lnTo>
                <a:lnTo>
                  <a:pt x="7937" y="1098"/>
                </a:lnTo>
                <a:lnTo>
                  <a:pt x="7948" y="1103"/>
                </a:lnTo>
                <a:lnTo>
                  <a:pt x="7960" y="1109"/>
                </a:lnTo>
                <a:lnTo>
                  <a:pt x="7970" y="1116"/>
                </a:lnTo>
                <a:lnTo>
                  <a:pt x="7980" y="1125"/>
                </a:lnTo>
                <a:lnTo>
                  <a:pt x="7990" y="1133"/>
                </a:lnTo>
                <a:lnTo>
                  <a:pt x="7998" y="1141"/>
                </a:lnTo>
                <a:lnTo>
                  <a:pt x="8008" y="1151"/>
                </a:lnTo>
                <a:lnTo>
                  <a:pt x="8015" y="1162"/>
                </a:lnTo>
                <a:lnTo>
                  <a:pt x="8023" y="1173"/>
                </a:lnTo>
                <a:lnTo>
                  <a:pt x="8030" y="1183"/>
                </a:lnTo>
                <a:lnTo>
                  <a:pt x="8039" y="1198"/>
                </a:lnTo>
                <a:lnTo>
                  <a:pt x="8047" y="1212"/>
                </a:lnTo>
                <a:lnTo>
                  <a:pt x="8056" y="1228"/>
                </a:lnTo>
                <a:lnTo>
                  <a:pt x="8063" y="1242"/>
                </a:lnTo>
                <a:lnTo>
                  <a:pt x="8077" y="1275"/>
                </a:lnTo>
                <a:lnTo>
                  <a:pt x="8090" y="1308"/>
                </a:lnTo>
                <a:lnTo>
                  <a:pt x="8104" y="1341"/>
                </a:lnTo>
                <a:lnTo>
                  <a:pt x="8117" y="1374"/>
                </a:lnTo>
                <a:lnTo>
                  <a:pt x="8125" y="1396"/>
                </a:lnTo>
                <a:lnTo>
                  <a:pt x="8135" y="1417"/>
                </a:lnTo>
                <a:lnTo>
                  <a:pt x="8144" y="1438"/>
                </a:lnTo>
                <a:lnTo>
                  <a:pt x="8154" y="1458"/>
                </a:lnTo>
                <a:lnTo>
                  <a:pt x="8165" y="1479"/>
                </a:lnTo>
                <a:lnTo>
                  <a:pt x="8177" y="1498"/>
                </a:lnTo>
                <a:lnTo>
                  <a:pt x="8188" y="1515"/>
                </a:lnTo>
                <a:lnTo>
                  <a:pt x="8200" y="1530"/>
                </a:lnTo>
                <a:lnTo>
                  <a:pt x="8212" y="1545"/>
                </a:lnTo>
                <a:lnTo>
                  <a:pt x="8225" y="1559"/>
                </a:lnTo>
                <a:lnTo>
                  <a:pt x="8239" y="1573"/>
                </a:lnTo>
                <a:lnTo>
                  <a:pt x="8255" y="1585"/>
                </a:lnTo>
                <a:lnTo>
                  <a:pt x="8272" y="1597"/>
                </a:lnTo>
                <a:lnTo>
                  <a:pt x="8281" y="1603"/>
                </a:lnTo>
                <a:lnTo>
                  <a:pt x="8291" y="1609"/>
                </a:lnTo>
                <a:lnTo>
                  <a:pt x="8299" y="1615"/>
                </a:lnTo>
                <a:lnTo>
                  <a:pt x="8306" y="1620"/>
                </a:lnTo>
                <a:lnTo>
                  <a:pt x="8312" y="1626"/>
                </a:lnTo>
                <a:lnTo>
                  <a:pt x="8317" y="1631"/>
                </a:lnTo>
                <a:lnTo>
                  <a:pt x="8322" y="1637"/>
                </a:lnTo>
                <a:lnTo>
                  <a:pt x="8326" y="1643"/>
                </a:lnTo>
                <a:lnTo>
                  <a:pt x="8328" y="1648"/>
                </a:lnTo>
                <a:lnTo>
                  <a:pt x="8330" y="1655"/>
                </a:lnTo>
                <a:lnTo>
                  <a:pt x="8332" y="1661"/>
                </a:lnTo>
                <a:lnTo>
                  <a:pt x="8332" y="1668"/>
                </a:lnTo>
                <a:lnTo>
                  <a:pt x="8332" y="1674"/>
                </a:lnTo>
                <a:lnTo>
                  <a:pt x="8332" y="1681"/>
                </a:lnTo>
                <a:lnTo>
                  <a:pt x="8332" y="1685"/>
                </a:lnTo>
                <a:lnTo>
                  <a:pt x="8332" y="1689"/>
                </a:lnTo>
                <a:lnTo>
                  <a:pt x="8332" y="1692"/>
                </a:lnTo>
                <a:lnTo>
                  <a:pt x="8333" y="1695"/>
                </a:lnTo>
                <a:lnTo>
                  <a:pt x="8334" y="1696"/>
                </a:lnTo>
                <a:lnTo>
                  <a:pt x="8335" y="1697"/>
                </a:lnTo>
                <a:lnTo>
                  <a:pt x="8338" y="1698"/>
                </a:lnTo>
                <a:lnTo>
                  <a:pt x="8340" y="1699"/>
                </a:lnTo>
                <a:lnTo>
                  <a:pt x="8344" y="1699"/>
                </a:lnTo>
                <a:lnTo>
                  <a:pt x="8347" y="1699"/>
                </a:lnTo>
                <a:lnTo>
                  <a:pt x="8351" y="1698"/>
                </a:lnTo>
                <a:lnTo>
                  <a:pt x="8359" y="1697"/>
                </a:lnTo>
                <a:lnTo>
                  <a:pt x="8366" y="1697"/>
                </a:lnTo>
                <a:lnTo>
                  <a:pt x="8370" y="1696"/>
                </a:lnTo>
                <a:lnTo>
                  <a:pt x="8374" y="1696"/>
                </a:lnTo>
                <a:lnTo>
                  <a:pt x="8377" y="1697"/>
                </a:lnTo>
                <a:lnTo>
                  <a:pt x="8380" y="1697"/>
                </a:lnTo>
                <a:lnTo>
                  <a:pt x="8381" y="1698"/>
                </a:lnTo>
                <a:lnTo>
                  <a:pt x="8383" y="1701"/>
                </a:lnTo>
                <a:lnTo>
                  <a:pt x="8383" y="1702"/>
                </a:lnTo>
                <a:lnTo>
                  <a:pt x="8384" y="1705"/>
                </a:lnTo>
                <a:lnTo>
                  <a:pt x="8384" y="1709"/>
                </a:lnTo>
                <a:lnTo>
                  <a:pt x="8384" y="1713"/>
                </a:lnTo>
                <a:lnTo>
                  <a:pt x="8384" y="1717"/>
                </a:lnTo>
                <a:lnTo>
                  <a:pt x="8384" y="1721"/>
                </a:lnTo>
                <a:lnTo>
                  <a:pt x="8384" y="1726"/>
                </a:lnTo>
                <a:lnTo>
                  <a:pt x="8384" y="1729"/>
                </a:lnTo>
                <a:lnTo>
                  <a:pt x="8387" y="1734"/>
                </a:lnTo>
                <a:lnTo>
                  <a:pt x="8389" y="1739"/>
                </a:lnTo>
                <a:lnTo>
                  <a:pt x="8393" y="1743"/>
                </a:lnTo>
                <a:lnTo>
                  <a:pt x="8396" y="1746"/>
                </a:lnTo>
                <a:lnTo>
                  <a:pt x="8402" y="1749"/>
                </a:lnTo>
                <a:lnTo>
                  <a:pt x="8407" y="1751"/>
                </a:lnTo>
                <a:lnTo>
                  <a:pt x="8414" y="1753"/>
                </a:lnTo>
                <a:lnTo>
                  <a:pt x="8426" y="1756"/>
                </a:lnTo>
                <a:lnTo>
                  <a:pt x="8438" y="1758"/>
                </a:lnTo>
                <a:lnTo>
                  <a:pt x="8452" y="1759"/>
                </a:lnTo>
                <a:lnTo>
                  <a:pt x="8465" y="1762"/>
                </a:lnTo>
                <a:lnTo>
                  <a:pt x="8472" y="1763"/>
                </a:lnTo>
                <a:lnTo>
                  <a:pt x="8478" y="1764"/>
                </a:lnTo>
                <a:lnTo>
                  <a:pt x="8484" y="1767"/>
                </a:lnTo>
                <a:lnTo>
                  <a:pt x="8490" y="1769"/>
                </a:lnTo>
                <a:lnTo>
                  <a:pt x="8495" y="1771"/>
                </a:lnTo>
                <a:lnTo>
                  <a:pt x="8500" y="1775"/>
                </a:lnTo>
                <a:lnTo>
                  <a:pt x="8502" y="1779"/>
                </a:lnTo>
                <a:lnTo>
                  <a:pt x="8504" y="1782"/>
                </a:lnTo>
                <a:lnTo>
                  <a:pt x="8506" y="1785"/>
                </a:lnTo>
                <a:lnTo>
                  <a:pt x="8507" y="1788"/>
                </a:lnTo>
                <a:lnTo>
                  <a:pt x="8508" y="1794"/>
                </a:lnTo>
                <a:lnTo>
                  <a:pt x="8508" y="1799"/>
                </a:lnTo>
                <a:lnTo>
                  <a:pt x="8509" y="1805"/>
                </a:lnTo>
                <a:lnTo>
                  <a:pt x="8510" y="1810"/>
                </a:lnTo>
                <a:lnTo>
                  <a:pt x="8512" y="1815"/>
                </a:lnTo>
                <a:lnTo>
                  <a:pt x="8514" y="1818"/>
                </a:lnTo>
                <a:lnTo>
                  <a:pt x="8516" y="1823"/>
                </a:lnTo>
                <a:lnTo>
                  <a:pt x="8519" y="1825"/>
                </a:lnTo>
                <a:lnTo>
                  <a:pt x="8522" y="1830"/>
                </a:lnTo>
                <a:lnTo>
                  <a:pt x="8527" y="1834"/>
                </a:lnTo>
                <a:lnTo>
                  <a:pt x="8532" y="1837"/>
                </a:lnTo>
                <a:lnTo>
                  <a:pt x="8537" y="1840"/>
                </a:lnTo>
                <a:lnTo>
                  <a:pt x="8543" y="1842"/>
                </a:lnTo>
                <a:lnTo>
                  <a:pt x="8549" y="1846"/>
                </a:lnTo>
                <a:lnTo>
                  <a:pt x="8567" y="1854"/>
                </a:lnTo>
                <a:lnTo>
                  <a:pt x="8586" y="1865"/>
                </a:lnTo>
                <a:lnTo>
                  <a:pt x="8606" y="1876"/>
                </a:lnTo>
                <a:lnTo>
                  <a:pt x="8617" y="1883"/>
                </a:lnTo>
                <a:lnTo>
                  <a:pt x="8629" y="1890"/>
                </a:lnTo>
                <a:lnTo>
                  <a:pt x="8640" y="1899"/>
                </a:lnTo>
                <a:lnTo>
                  <a:pt x="8650" y="1907"/>
                </a:lnTo>
                <a:lnTo>
                  <a:pt x="8660" y="1915"/>
                </a:lnTo>
                <a:lnTo>
                  <a:pt x="8670" y="1925"/>
                </a:lnTo>
                <a:lnTo>
                  <a:pt x="8678" y="1936"/>
                </a:lnTo>
                <a:lnTo>
                  <a:pt x="8687" y="1947"/>
                </a:lnTo>
                <a:lnTo>
                  <a:pt x="8694" y="1959"/>
                </a:lnTo>
                <a:lnTo>
                  <a:pt x="8700" y="1971"/>
                </a:lnTo>
                <a:lnTo>
                  <a:pt x="8705" y="1983"/>
                </a:lnTo>
                <a:lnTo>
                  <a:pt x="8710" y="1995"/>
                </a:lnTo>
                <a:lnTo>
                  <a:pt x="8712" y="2008"/>
                </a:lnTo>
                <a:lnTo>
                  <a:pt x="8716" y="2021"/>
                </a:lnTo>
                <a:lnTo>
                  <a:pt x="8718" y="2034"/>
                </a:lnTo>
                <a:lnTo>
                  <a:pt x="8719" y="2049"/>
                </a:lnTo>
                <a:lnTo>
                  <a:pt x="8722" y="2077"/>
                </a:lnTo>
                <a:lnTo>
                  <a:pt x="8724" y="2106"/>
                </a:lnTo>
                <a:lnTo>
                  <a:pt x="8726" y="2135"/>
                </a:lnTo>
                <a:lnTo>
                  <a:pt x="8728" y="2153"/>
                </a:lnTo>
                <a:lnTo>
                  <a:pt x="8730" y="2170"/>
                </a:lnTo>
                <a:lnTo>
                  <a:pt x="8732" y="2185"/>
                </a:lnTo>
                <a:lnTo>
                  <a:pt x="8735" y="2201"/>
                </a:lnTo>
                <a:lnTo>
                  <a:pt x="8738" y="2217"/>
                </a:lnTo>
                <a:lnTo>
                  <a:pt x="8743" y="2230"/>
                </a:lnTo>
                <a:lnTo>
                  <a:pt x="8748" y="2243"/>
                </a:lnTo>
                <a:lnTo>
                  <a:pt x="8754" y="2255"/>
                </a:lnTo>
                <a:lnTo>
                  <a:pt x="8760" y="2266"/>
                </a:lnTo>
                <a:lnTo>
                  <a:pt x="8767" y="2278"/>
                </a:lnTo>
                <a:lnTo>
                  <a:pt x="8777" y="2291"/>
                </a:lnTo>
                <a:lnTo>
                  <a:pt x="8788" y="2304"/>
                </a:lnTo>
                <a:lnTo>
                  <a:pt x="8798" y="2317"/>
                </a:lnTo>
                <a:lnTo>
                  <a:pt x="8809" y="2331"/>
                </a:lnTo>
                <a:lnTo>
                  <a:pt x="8826" y="2347"/>
                </a:lnTo>
                <a:lnTo>
                  <a:pt x="8842" y="2364"/>
                </a:lnTo>
                <a:lnTo>
                  <a:pt x="8858" y="2382"/>
                </a:lnTo>
                <a:lnTo>
                  <a:pt x="8880" y="2406"/>
                </a:lnTo>
                <a:lnTo>
                  <a:pt x="8902" y="2431"/>
                </a:lnTo>
                <a:lnTo>
                  <a:pt x="8923" y="2457"/>
                </a:lnTo>
                <a:lnTo>
                  <a:pt x="8945" y="2483"/>
                </a:lnTo>
                <a:lnTo>
                  <a:pt x="8966" y="2507"/>
                </a:lnTo>
                <a:lnTo>
                  <a:pt x="8988" y="2531"/>
                </a:lnTo>
                <a:lnTo>
                  <a:pt x="9001" y="2545"/>
                </a:lnTo>
                <a:lnTo>
                  <a:pt x="9013" y="2557"/>
                </a:lnTo>
                <a:lnTo>
                  <a:pt x="9026" y="2569"/>
                </a:lnTo>
                <a:lnTo>
                  <a:pt x="9040" y="2581"/>
                </a:lnTo>
                <a:lnTo>
                  <a:pt x="9053" y="2591"/>
                </a:lnTo>
                <a:lnTo>
                  <a:pt x="9065" y="2599"/>
                </a:lnTo>
                <a:lnTo>
                  <a:pt x="9076" y="2608"/>
                </a:lnTo>
                <a:lnTo>
                  <a:pt x="9088" y="2615"/>
                </a:lnTo>
                <a:lnTo>
                  <a:pt x="9100" y="2621"/>
                </a:lnTo>
                <a:lnTo>
                  <a:pt x="9115" y="2631"/>
                </a:lnTo>
                <a:lnTo>
                  <a:pt x="9130" y="2639"/>
                </a:lnTo>
                <a:lnTo>
                  <a:pt x="9145" y="2649"/>
                </a:lnTo>
                <a:lnTo>
                  <a:pt x="9156" y="2657"/>
                </a:lnTo>
                <a:lnTo>
                  <a:pt x="9167" y="2667"/>
                </a:lnTo>
                <a:lnTo>
                  <a:pt x="9178" y="2676"/>
                </a:lnTo>
                <a:lnTo>
                  <a:pt x="9188" y="2687"/>
                </a:lnTo>
                <a:lnTo>
                  <a:pt x="9193" y="2693"/>
                </a:lnTo>
                <a:lnTo>
                  <a:pt x="9198" y="2699"/>
                </a:lnTo>
                <a:lnTo>
                  <a:pt x="9202" y="2705"/>
                </a:lnTo>
                <a:lnTo>
                  <a:pt x="9206" y="2711"/>
                </a:lnTo>
                <a:lnTo>
                  <a:pt x="9211" y="2717"/>
                </a:lnTo>
                <a:lnTo>
                  <a:pt x="9215" y="2724"/>
                </a:lnTo>
                <a:lnTo>
                  <a:pt x="9218" y="2730"/>
                </a:lnTo>
                <a:lnTo>
                  <a:pt x="9223" y="2737"/>
                </a:lnTo>
                <a:lnTo>
                  <a:pt x="9227" y="2745"/>
                </a:lnTo>
                <a:lnTo>
                  <a:pt x="9235" y="2763"/>
                </a:lnTo>
                <a:lnTo>
                  <a:pt x="9244" y="2783"/>
                </a:lnTo>
                <a:lnTo>
                  <a:pt x="9251" y="2803"/>
                </a:lnTo>
                <a:lnTo>
                  <a:pt x="9257" y="2824"/>
                </a:lnTo>
                <a:lnTo>
                  <a:pt x="9262" y="2844"/>
                </a:lnTo>
                <a:lnTo>
                  <a:pt x="9266" y="2866"/>
                </a:lnTo>
                <a:lnTo>
                  <a:pt x="9270" y="2887"/>
                </a:lnTo>
                <a:lnTo>
                  <a:pt x="9274" y="2909"/>
                </a:lnTo>
                <a:lnTo>
                  <a:pt x="9278" y="2952"/>
                </a:lnTo>
                <a:lnTo>
                  <a:pt x="9283" y="2995"/>
                </a:lnTo>
                <a:lnTo>
                  <a:pt x="9288" y="3037"/>
                </a:lnTo>
                <a:lnTo>
                  <a:pt x="9294" y="3078"/>
                </a:lnTo>
                <a:lnTo>
                  <a:pt x="9298" y="3099"/>
                </a:lnTo>
                <a:lnTo>
                  <a:pt x="9301" y="3118"/>
                </a:lnTo>
                <a:lnTo>
                  <a:pt x="9306" y="3137"/>
                </a:lnTo>
                <a:lnTo>
                  <a:pt x="9311" y="3155"/>
                </a:lnTo>
                <a:lnTo>
                  <a:pt x="9317" y="3172"/>
                </a:lnTo>
                <a:lnTo>
                  <a:pt x="9324" y="3189"/>
                </a:lnTo>
                <a:lnTo>
                  <a:pt x="9332" y="3204"/>
                </a:lnTo>
                <a:lnTo>
                  <a:pt x="9342" y="3219"/>
                </a:lnTo>
                <a:lnTo>
                  <a:pt x="9352" y="3232"/>
                </a:lnTo>
                <a:lnTo>
                  <a:pt x="9364" y="3244"/>
                </a:lnTo>
                <a:lnTo>
                  <a:pt x="9374" y="3255"/>
                </a:lnTo>
                <a:lnTo>
                  <a:pt x="9388" y="3265"/>
                </a:lnTo>
                <a:lnTo>
                  <a:pt x="9401" y="3276"/>
                </a:lnTo>
                <a:lnTo>
                  <a:pt x="9424" y="3293"/>
                </a:lnTo>
                <a:lnTo>
                  <a:pt x="9448" y="3309"/>
                </a:lnTo>
                <a:lnTo>
                  <a:pt x="9470" y="3325"/>
                </a:lnTo>
                <a:lnTo>
                  <a:pt x="9485" y="3336"/>
                </a:lnTo>
                <a:lnTo>
                  <a:pt x="9498" y="3347"/>
                </a:lnTo>
                <a:lnTo>
                  <a:pt x="9511" y="3358"/>
                </a:lnTo>
                <a:lnTo>
                  <a:pt x="9524" y="3370"/>
                </a:lnTo>
                <a:lnTo>
                  <a:pt x="9536" y="3383"/>
                </a:lnTo>
                <a:lnTo>
                  <a:pt x="9546" y="3394"/>
                </a:lnTo>
                <a:lnTo>
                  <a:pt x="9556" y="3407"/>
                </a:lnTo>
                <a:lnTo>
                  <a:pt x="9564" y="3420"/>
                </a:lnTo>
                <a:lnTo>
                  <a:pt x="9571" y="3433"/>
                </a:lnTo>
                <a:lnTo>
                  <a:pt x="9578" y="3448"/>
                </a:lnTo>
                <a:lnTo>
                  <a:pt x="9586" y="3463"/>
                </a:lnTo>
                <a:lnTo>
                  <a:pt x="9593" y="3481"/>
                </a:lnTo>
                <a:lnTo>
                  <a:pt x="9599" y="3501"/>
                </a:lnTo>
                <a:lnTo>
                  <a:pt x="9605" y="3520"/>
                </a:lnTo>
                <a:lnTo>
                  <a:pt x="9610" y="3540"/>
                </a:lnTo>
                <a:lnTo>
                  <a:pt x="9613" y="3561"/>
                </a:lnTo>
                <a:lnTo>
                  <a:pt x="9617" y="3582"/>
                </a:lnTo>
                <a:lnTo>
                  <a:pt x="9619" y="3604"/>
                </a:lnTo>
                <a:lnTo>
                  <a:pt x="9622" y="3625"/>
                </a:lnTo>
                <a:lnTo>
                  <a:pt x="9623" y="3647"/>
                </a:lnTo>
                <a:lnTo>
                  <a:pt x="9624" y="3669"/>
                </a:lnTo>
                <a:lnTo>
                  <a:pt x="9624" y="3706"/>
                </a:lnTo>
                <a:lnTo>
                  <a:pt x="9623" y="3744"/>
                </a:lnTo>
                <a:lnTo>
                  <a:pt x="9620" y="3781"/>
                </a:lnTo>
                <a:lnTo>
                  <a:pt x="9617" y="3820"/>
                </a:lnTo>
                <a:lnTo>
                  <a:pt x="9613" y="3857"/>
                </a:lnTo>
                <a:lnTo>
                  <a:pt x="9608" y="3895"/>
                </a:lnTo>
                <a:lnTo>
                  <a:pt x="9601" y="3953"/>
                </a:lnTo>
                <a:lnTo>
                  <a:pt x="9593" y="4009"/>
                </a:lnTo>
                <a:lnTo>
                  <a:pt x="9587" y="4066"/>
                </a:lnTo>
                <a:lnTo>
                  <a:pt x="9581" y="4122"/>
                </a:lnTo>
                <a:lnTo>
                  <a:pt x="9578" y="4153"/>
                </a:lnTo>
                <a:lnTo>
                  <a:pt x="9576" y="4185"/>
                </a:lnTo>
                <a:lnTo>
                  <a:pt x="9575" y="4216"/>
                </a:lnTo>
                <a:lnTo>
                  <a:pt x="9575" y="4247"/>
                </a:lnTo>
                <a:lnTo>
                  <a:pt x="9576" y="4277"/>
                </a:lnTo>
                <a:lnTo>
                  <a:pt x="9578" y="4307"/>
                </a:lnTo>
                <a:lnTo>
                  <a:pt x="9582" y="4336"/>
                </a:lnTo>
                <a:lnTo>
                  <a:pt x="9587" y="4361"/>
                </a:lnTo>
                <a:lnTo>
                  <a:pt x="9592" y="4386"/>
                </a:lnTo>
                <a:lnTo>
                  <a:pt x="9598" y="4410"/>
                </a:lnTo>
                <a:lnTo>
                  <a:pt x="9605" y="4434"/>
                </a:lnTo>
                <a:lnTo>
                  <a:pt x="9613" y="4458"/>
                </a:lnTo>
                <a:lnTo>
                  <a:pt x="9620" y="4482"/>
                </a:lnTo>
                <a:lnTo>
                  <a:pt x="9629" y="4506"/>
                </a:lnTo>
                <a:lnTo>
                  <a:pt x="9638" y="4530"/>
                </a:lnTo>
                <a:lnTo>
                  <a:pt x="9649" y="4561"/>
                </a:lnTo>
                <a:lnTo>
                  <a:pt x="9661" y="4593"/>
                </a:lnTo>
                <a:lnTo>
                  <a:pt x="9672" y="4625"/>
                </a:lnTo>
                <a:lnTo>
                  <a:pt x="9677" y="4642"/>
                </a:lnTo>
                <a:lnTo>
                  <a:pt x="9683" y="4660"/>
                </a:lnTo>
                <a:lnTo>
                  <a:pt x="9688" y="4678"/>
                </a:lnTo>
                <a:lnTo>
                  <a:pt x="9691" y="4695"/>
                </a:lnTo>
                <a:lnTo>
                  <a:pt x="9694" y="4713"/>
                </a:lnTo>
                <a:lnTo>
                  <a:pt x="9696" y="4729"/>
                </a:lnTo>
                <a:lnTo>
                  <a:pt x="9696" y="4741"/>
                </a:lnTo>
                <a:lnTo>
                  <a:pt x="9696" y="4753"/>
                </a:lnTo>
                <a:lnTo>
                  <a:pt x="9695" y="4764"/>
                </a:lnTo>
                <a:lnTo>
                  <a:pt x="9694" y="4776"/>
                </a:lnTo>
                <a:lnTo>
                  <a:pt x="9690" y="4787"/>
                </a:lnTo>
                <a:lnTo>
                  <a:pt x="9686" y="4797"/>
                </a:lnTo>
                <a:lnTo>
                  <a:pt x="9682" y="4806"/>
                </a:lnTo>
                <a:lnTo>
                  <a:pt x="9674" y="4816"/>
                </a:lnTo>
                <a:lnTo>
                  <a:pt x="9668" y="4823"/>
                </a:lnTo>
                <a:lnTo>
                  <a:pt x="9660" y="4830"/>
                </a:lnTo>
                <a:lnTo>
                  <a:pt x="9652" y="4837"/>
                </a:lnTo>
                <a:lnTo>
                  <a:pt x="9641" y="4843"/>
                </a:lnTo>
                <a:lnTo>
                  <a:pt x="9630" y="4849"/>
                </a:lnTo>
                <a:lnTo>
                  <a:pt x="9618" y="4854"/>
                </a:lnTo>
                <a:lnTo>
                  <a:pt x="9604" y="4858"/>
                </a:lnTo>
                <a:lnTo>
                  <a:pt x="9588" y="4861"/>
                </a:lnTo>
                <a:lnTo>
                  <a:pt x="9571" y="4864"/>
                </a:lnTo>
                <a:lnTo>
                  <a:pt x="9564" y="4865"/>
                </a:lnTo>
                <a:lnTo>
                  <a:pt x="9556" y="4866"/>
                </a:lnTo>
                <a:lnTo>
                  <a:pt x="9548" y="4867"/>
                </a:lnTo>
                <a:lnTo>
                  <a:pt x="9541" y="4869"/>
                </a:lnTo>
                <a:lnTo>
                  <a:pt x="9536" y="4870"/>
                </a:lnTo>
                <a:lnTo>
                  <a:pt x="9533" y="4871"/>
                </a:lnTo>
                <a:lnTo>
                  <a:pt x="9530" y="4872"/>
                </a:lnTo>
                <a:lnTo>
                  <a:pt x="9527" y="4873"/>
                </a:lnTo>
                <a:lnTo>
                  <a:pt x="9526" y="4876"/>
                </a:lnTo>
                <a:lnTo>
                  <a:pt x="9523" y="4878"/>
                </a:lnTo>
                <a:lnTo>
                  <a:pt x="9522" y="4879"/>
                </a:lnTo>
                <a:lnTo>
                  <a:pt x="9522" y="4882"/>
                </a:lnTo>
                <a:lnTo>
                  <a:pt x="9521" y="4884"/>
                </a:lnTo>
                <a:lnTo>
                  <a:pt x="9520" y="4889"/>
                </a:lnTo>
                <a:lnTo>
                  <a:pt x="9520" y="4893"/>
                </a:lnTo>
                <a:lnTo>
                  <a:pt x="9516" y="4909"/>
                </a:lnTo>
                <a:lnTo>
                  <a:pt x="9510" y="4929"/>
                </a:lnTo>
                <a:lnTo>
                  <a:pt x="9504" y="4949"/>
                </a:lnTo>
                <a:lnTo>
                  <a:pt x="9496" y="4972"/>
                </a:lnTo>
                <a:lnTo>
                  <a:pt x="9488" y="4995"/>
                </a:lnTo>
                <a:lnTo>
                  <a:pt x="9481" y="5015"/>
                </a:lnTo>
                <a:lnTo>
                  <a:pt x="9475" y="5035"/>
                </a:lnTo>
                <a:lnTo>
                  <a:pt x="9469" y="5056"/>
                </a:lnTo>
                <a:lnTo>
                  <a:pt x="9464" y="5075"/>
                </a:lnTo>
                <a:lnTo>
                  <a:pt x="9460" y="5094"/>
                </a:lnTo>
                <a:lnTo>
                  <a:pt x="9457" y="5113"/>
                </a:lnTo>
                <a:lnTo>
                  <a:pt x="9457" y="5124"/>
                </a:lnTo>
                <a:lnTo>
                  <a:pt x="9457" y="5135"/>
                </a:lnTo>
                <a:lnTo>
                  <a:pt x="9457" y="5145"/>
                </a:lnTo>
                <a:lnTo>
                  <a:pt x="9460" y="5154"/>
                </a:lnTo>
                <a:lnTo>
                  <a:pt x="9461" y="5163"/>
                </a:lnTo>
                <a:lnTo>
                  <a:pt x="9464" y="5171"/>
                </a:lnTo>
                <a:lnTo>
                  <a:pt x="9468" y="5179"/>
                </a:lnTo>
                <a:lnTo>
                  <a:pt x="9474" y="5185"/>
                </a:lnTo>
                <a:lnTo>
                  <a:pt x="9480" y="5193"/>
                </a:lnTo>
                <a:lnTo>
                  <a:pt x="9487" y="5197"/>
                </a:lnTo>
                <a:lnTo>
                  <a:pt x="9492" y="5200"/>
                </a:lnTo>
                <a:lnTo>
                  <a:pt x="9497" y="5202"/>
                </a:lnTo>
                <a:lnTo>
                  <a:pt x="9502" y="5205"/>
                </a:lnTo>
                <a:lnTo>
                  <a:pt x="9506" y="5207"/>
                </a:lnTo>
                <a:lnTo>
                  <a:pt x="9512" y="5211"/>
                </a:lnTo>
                <a:lnTo>
                  <a:pt x="9517" y="5213"/>
                </a:lnTo>
                <a:lnTo>
                  <a:pt x="9526" y="5218"/>
                </a:lnTo>
                <a:lnTo>
                  <a:pt x="9533" y="5224"/>
                </a:lnTo>
                <a:lnTo>
                  <a:pt x="9540" y="5231"/>
                </a:lnTo>
                <a:lnTo>
                  <a:pt x="9546" y="5238"/>
                </a:lnTo>
                <a:lnTo>
                  <a:pt x="9552" y="5245"/>
                </a:lnTo>
                <a:lnTo>
                  <a:pt x="9557" y="5254"/>
                </a:lnTo>
                <a:lnTo>
                  <a:pt x="9564" y="5267"/>
                </a:lnTo>
                <a:lnTo>
                  <a:pt x="9571" y="5281"/>
                </a:lnTo>
                <a:lnTo>
                  <a:pt x="9576" y="5296"/>
                </a:lnTo>
                <a:lnTo>
                  <a:pt x="9582" y="5311"/>
                </a:lnTo>
                <a:lnTo>
                  <a:pt x="9588" y="5332"/>
                </a:lnTo>
                <a:lnTo>
                  <a:pt x="9594" y="5351"/>
                </a:lnTo>
                <a:lnTo>
                  <a:pt x="9600" y="5370"/>
                </a:lnTo>
                <a:lnTo>
                  <a:pt x="9610" y="5397"/>
                </a:lnTo>
                <a:lnTo>
                  <a:pt x="9619" y="5421"/>
                </a:lnTo>
                <a:lnTo>
                  <a:pt x="9630" y="5445"/>
                </a:lnTo>
                <a:lnTo>
                  <a:pt x="9640" y="5466"/>
                </a:lnTo>
                <a:lnTo>
                  <a:pt x="9650" y="5488"/>
                </a:lnTo>
                <a:lnTo>
                  <a:pt x="9661" y="5508"/>
                </a:lnTo>
                <a:lnTo>
                  <a:pt x="9671" y="5530"/>
                </a:lnTo>
                <a:lnTo>
                  <a:pt x="9679" y="5553"/>
                </a:lnTo>
                <a:lnTo>
                  <a:pt x="9686" y="5572"/>
                </a:lnTo>
                <a:lnTo>
                  <a:pt x="9692" y="5592"/>
                </a:lnTo>
                <a:lnTo>
                  <a:pt x="9698" y="5613"/>
                </a:lnTo>
                <a:lnTo>
                  <a:pt x="9703" y="5635"/>
                </a:lnTo>
                <a:lnTo>
                  <a:pt x="9707" y="5659"/>
                </a:lnTo>
                <a:lnTo>
                  <a:pt x="9709" y="5681"/>
                </a:lnTo>
                <a:lnTo>
                  <a:pt x="9710" y="5703"/>
                </a:lnTo>
                <a:lnTo>
                  <a:pt x="9712" y="5725"/>
                </a:lnTo>
                <a:lnTo>
                  <a:pt x="9713" y="5748"/>
                </a:lnTo>
                <a:lnTo>
                  <a:pt x="9712" y="5772"/>
                </a:lnTo>
                <a:lnTo>
                  <a:pt x="9712" y="5795"/>
                </a:lnTo>
                <a:lnTo>
                  <a:pt x="9709" y="5818"/>
                </a:lnTo>
                <a:lnTo>
                  <a:pt x="9707" y="5841"/>
                </a:lnTo>
                <a:lnTo>
                  <a:pt x="9703" y="5863"/>
                </a:lnTo>
                <a:lnTo>
                  <a:pt x="9700" y="5884"/>
                </a:lnTo>
                <a:lnTo>
                  <a:pt x="9696" y="5901"/>
                </a:lnTo>
                <a:lnTo>
                  <a:pt x="9691" y="5916"/>
                </a:lnTo>
                <a:lnTo>
                  <a:pt x="9686" y="5932"/>
                </a:lnTo>
                <a:lnTo>
                  <a:pt x="9682" y="5945"/>
                </a:lnTo>
                <a:lnTo>
                  <a:pt x="9676" y="5957"/>
                </a:lnTo>
                <a:lnTo>
                  <a:pt x="9668" y="5967"/>
                </a:lnTo>
                <a:lnTo>
                  <a:pt x="9666" y="5970"/>
                </a:lnTo>
                <a:lnTo>
                  <a:pt x="9664" y="5974"/>
                </a:lnTo>
                <a:lnTo>
                  <a:pt x="9660" y="5977"/>
                </a:lnTo>
                <a:lnTo>
                  <a:pt x="9658" y="5980"/>
                </a:lnTo>
                <a:lnTo>
                  <a:pt x="9655" y="5983"/>
                </a:lnTo>
                <a:lnTo>
                  <a:pt x="9653" y="5987"/>
                </a:lnTo>
                <a:lnTo>
                  <a:pt x="9643" y="5999"/>
                </a:lnTo>
                <a:lnTo>
                  <a:pt x="9634" y="6012"/>
                </a:lnTo>
                <a:lnTo>
                  <a:pt x="9625" y="6025"/>
                </a:lnTo>
                <a:lnTo>
                  <a:pt x="9617" y="6041"/>
                </a:lnTo>
                <a:lnTo>
                  <a:pt x="9610" y="6057"/>
                </a:lnTo>
                <a:lnTo>
                  <a:pt x="9601" y="6072"/>
                </a:lnTo>
                <a:lnTo>
                  <a:pt x="9592" y="6099"/>
                </a:lnTo>
                <a:lnTo>
                  <a:pt x="9581" y="6125"/>
                </a:lnTo>
                <a:lnTo>
                  <a:pt x="9571" y="6153"/>
                </a:lnTo>
                <a:lnTo>
                  <a:pt x="9560" y="6180"/>
                </a:lnTo>
                <a:lnTo>
                  <a:pt x="9551" y="6208"/>
                </a:lnTo>
                <a:lnTo>
                  <a:pt x="9540" y="6237"/>
                </a:lnTo>
                <a:lnTo>
                  <a:pt x="9528" y="6264"/>
                </a:lnTo>
                <a:lnTo>
                  <a:pt x="9517" y="6291"/>
                </a:lnTo>
                <a:lnTo>
                  <a:pt x="9514" y="6299"/>
                </a:lnTo>
                <a:lnTo>
                  <a:pt x="9509" y="6306"/>
                </a:lnTo>
                <a:lnTo>
                  <a:pt x="9505" y="6313"/>
                </a:lnTo>
                <a:lnTo>
                  <a:pt x="9502" y="6321"/>
                </a:lnTo>
                <a:lnTo>
                  <a:pt x="9497" y="6328"/>
                </a:lnTo>
                <a:lnTo>
                  <a:pt x="9492" y="6335"/>
                </a:lnTo>
                <a:lnTo>
                  <a:pt x="9487" y="6341"/>
                </a:lnTo>
                <a:lnTo>
                  <a:pt x="9482" y="6347"/>
                </a:lnTo>
                <a:lnTo>
                  <a:pt x="9476" y="6353"/>
                </a:lnTo>
                <a:lnTo>
                  <a:pt x="9472" y="6358"/>
                </a:lnTo>
                <a:lnTo>
                  <a:pt x="9467" y="6363"/>
                </a:lnTo>
                <a:lnTo>
                  <a:pt x="9461" y="6366"/>
                </a:lnTo>
                <a:lnTo>
                  <a:pt x="9454" y="6373"/>
                </a:lnTo>
                <a:lnTo>
                  <a:pt x="9445" y="6379"/>
                </a:lnTo>
                <a:lnTo>
                  <a:pt x="9439" y="6383"/>
                </a:lnTo>
                <a:lnTo>
                  <a:pt x="9434" y="6388"/>
                </a:lnTo>
                <a:lnTo>
                  <a:pt x="9430" y="6393"/>
                </a:lnTo>
                <a:lnTo>
                  <a:pt x="9420" y="6402"/>
                </a:lnTo>
                <a:lnTo>
                  <a:pt x="9410" y="6413"/>
                </a:lnTo>
                <a:lnTo>
                  <a:pt x="9403" y="6425"/>
                </a:lnTo>
                <a:lnTo>
                  <a:pt x="9396" y="6437"/>
                </a:lnTo>
                <a:lnTo>
                  <a:pt x="9389" y="6449"/>
                </a:lnTo>
                <a:lnTo>
                  <a:pt x="9384" y="6463"/>
                </a:lnTo>
                <a:lnTo>
                  <a:pt x="9378" y="6477"/>
                </a:lnTo>
                <a:lnTo>
                  <a:pt x="9373" y="6491"/>
                </a:lnTo>
                <a:lnTo>
                  <a:pt x="9365" y="6520"/>
                </a:lnTo>
                <a:lnTo>
                  <a:pt x="9358" y="6550"/>
                </a:lnTo>
                <a:lnTo>
                  <a:pt x="9352" y="6580"/>
                </a:lnTo>
                <a:lnTo>
                  <a:pt x="9344" y="6610"/>
                </a:lnTo>
                <a:lnTo>
                  <a:pt x="9341" y="6625"/>
                </a:lnTo>
                <a:lnTo>
                  <a:pt x="9336" y="6642"/>
                </a:lnTo>
                <a:lnTo>
                  <a:pt x="9331" y="6657"/>
                </a:lnTo>
                <a:lnTo>
                  <a:pt x="9325" y="6671"/>
                </a:lnTo>
                <a:lnTo>
                  <a:pt x="9319" y="6685"/>
                </a:lnTo>
                <a:lnTo>
                  <a:pt x="9312" y="6699"/>
                </a:lnTo>
                <a:lnTo>
                  <a:pt x="9305" y="6709"/>
                </a:lnTo>
                <a:lnTo>
                  <a:pt x="9301" y="6714"/>
                </a:lnTo>
                <a:lnTo>
                  <a:pt x="9298" y="6719"/>
                </a:lnTo>
                <a:lnTo>
                  <a:pt x="9293" y="6724"/>
                </a:lnTo>
                <a:lnTo>
                  <a:pt x="9287" y="6730"/>
                </a:lnTo>
                <a:lnTo>
                  <a:pt x="9281" y="6736"/>
                </a:lnTo>
                <a:lnTo>
                  <a:pt x="9275" y="6743"/>
                </a:lnTo>
                <a:lnTo>
                  <a:pt x="9269" y="6749"/>
                </a:lnTo>
                <a:lnTo>
                  <a:pt x="9258" y="6761"/>
                </a:lnTo>
                <a:lnTo>
                  <a:pt x="9248" y="6774"/>
                </a:lnTo>
                <a:lnTo>
                  <a:pt x="9240" y="6789"/>
                </a:lnTo>
                <a:lnTo>
                  <a:pt x="9230" y="6804"/>
                </a:lnTo>
                <a:lnTo>
                  <a:pt x="9223" y="6820"/>
                </a:lnTo>
                <a:lnTo>
                  <a:pt x="9215" y="6837"/>
                </a:lnTo>
                <a:lnTo>
                  <a:pt x="9206" y="6858"/>
                </a:lnTo>
                <a:lnTo>
                  <a:pt x="9198" y="6880"/>
                </a:lnTo>
                <a:lnTo>
                  <a:pt x="9191" y="6903"/>
                </a:lnTo>
                <a:lnTo>
                  <a:pt x="9184" y="6927"/>
                </a:lnTo>
                <a:lnTo>
                  <a:pt x="9178" y="6951"/>
                </a:lnTo>
                <a:lnTo>
                  <a:pt x="9169" y="6982"/>
                </a:lnTo>
                <a:lnTo>
                  <a:pt x="9163" y="7014"/>
                </a:lnTo>
                <a:lnTo>
                  <a:pt x="9158" y="7045"/>
                </a:lnTo>
                <a:lnTo>
                  <a:pt x="9154" y="7078"/>
                </a:lnTo>
                <a:lnTo>
                  <a:pt x="9148" y="7123"/>
                </a:lnTo>
                <a:lnTo>
                  <a:pt x="9143" y="7169"/>
                </a:lnTo>
                <a:lnTo>
                  <a:pt x="9137" y="7213"/>
                </a:lnTo>
                <a:lnTo>
                  <a:pt x="9134" y="7240"/>
                </a:lnTo>
                <a:lnTo>
                  <a:pt x="9130" y="7265"/>
                </a:lnTo>
                <a:lnTo>
                  <a:pt x="9125" y="7290"/>
                </a:lnTo>
                <a:lnTo>
                  <a:pt x="9120" y="7314"/>
                </a:lnTo>
                <a:lnTo>
                  <a:pt x="9113" y="7337"/>
                </a:lnTo>
                <a:lnTo>
                  <a:pt x="9107" y="7353"/>
                </a:lnTo>
                <a:lnTo>
                  <a:pt x="9101" y="7368"/>
                </a:lnTo>
                <a:lnTo>
                  <a:pt x="9094" y="7383"/>
                </a:lnTo>
                <a:lnTo>
                  <a:pt x="9085" y="7397"/>
                </a:lnTo>
                <a:lnTo>
                  <a:pt x="9077" y="7410"/>
                </a:lnTo>
                <a:lnTo>
                  <a:pt x="9067" y="7423"/>
                </a:lnTo>
                <a:lnTo>
                  <a:pt x="9055" y="7435"/>
                </a:lnTo>
                <a:lnTo>
                  <a:pt x="9046" y="7445"/>
                </a:lnTo>
                <a:lnTo>
                  <a:pt x="9035" y="7455"/>
                </a:lnTo>
                <a:lnTo>
                  <a:pt x="9023" y="7464"/>
                </a:lnTo>
                <a:lnTo>
                  <a:pt x="9012" y="7473"/>
                </a:lnTo>
                <a:lnTo>
                  <a:pt x="9004" y="7481"/>
                </a:lnTo>
                <a:lnTo>
                  <a:pt x="8995" y="7488"/>
                </a:lnTo>
                <a:lnTo>
                  <a:pt x="8987" y="7497"/>
                </a:lnTo>
                <a:lnTo>
                  <a:pt x="8978" y="7505"/>
                </a:lnTo>
                <a:lnTo>
                  <a:pt x="8972" y="7513"/>
                </a:lnTo>
                <a:lnTo>
                  <a:pt x="8966" y="7521"/>
                </a:lnTo>
                <a:lnTo>
                  <a:pt x="8963" y="7529"/>
                </a:lnTo>
                <a:lnTo>
                  <a:pt x="8958" y="7537"/>
                </a:lnTo>
                <a:lnTo>
                  <a:pt x="8956" y="7547"/>
                </a:lnTo>
                <a:lnTo>
                  <a:pt x="8953" y="7557"/>
                </a:lnTo>
                <a:lnTo>
                  <a:pt x="8952" y="7566"/>
                </a:lnTo>
                <a:lnTo>
                  <a:pt x="8952" y="7572"/>
                </a:lnTo>
                <a:lnTo>
                  <a:pt x="8952" y="7578"/>
                </a:lnTo>
                <a:lnTo>
                  <a:pt x="8951" y="7582"/>
                </a:lnTo>
                <a:lnTo>
                  <a:pt x="8951" y="7585"/>
                </a:lnTo>
                <a:lnTo>
                  <a:pt x="8950" y="7588"/>
                </a:lnTo>
                <a:lnTo>
                  <a:pt x="8948" y="7590"/>
                </a:lnTo>
                <a:lnTo>
                  <a:pt x="8947" y="7591"/>
                </a:lnTo>
                <a:lnTo>
                  <a:pt x="8945" y="7593"/>
                </a:lnTo>
                <a:lnTo>
                  <a:pt x="8942" y="7594"/>
                </a:lnTo>
                <a:lnTo>
                  <a:pt x="8939" y="7594"/>
                </a:lnTo>
                <a:lnTo>
                  <a:pt x="8934" y="7594"/>
                </a:lnTo>
                <a:lnTo>
                  <a:pt x="8929" y="7594"/>
                </a:lnTo>
                <a:lnTo>
                  <a:pt x="8921" y="7591"/>
                </a:lnTo>
                <a:lnTo>
                  <a:pt x="8914" y="7590"/>
                </a:lnTo>
                <a:lnTo>
                  <a:pt x="8909" y="7590"/>
                </a:lnTo>
                <a:lnTo>
                  <a:pt x="8905" y="7590"/>
                </a:lnTo>
                <a:lnTo>
                  <a:pt x="8903" y="7590"/>
                </a:lnTo>
                <a:lnTo>
                  <a:pt x="8899" y="7591"/>
                </a:lnTo>
                <a:lnTo>
                  <a:pt x="8897" y="7591"/>
                </a:lnTo>
                <a:lnTo>
                  <a:pt x="8894" y="7594"/>
                </a:lnTo>
                <a:lnTo>
                  <a:pt x="8893" y="7595"/>
                </a:lnTo>
                <a:lnTo>
                  <a:pt x="8892" y="7597"/>
                </a:lnTo>
                <a:lnTo>
                  <a:pt x="8891" y="7601"/>
                </a:lnTo>
                <a:lnTo>
                  <a:pt x="8890" y="7605"/>
                </a:lnTo>
                <a:lnTo>
                  <a:pt x="8888" y="7608"/>
                </a:lnTo>
                <a:lnTo>
                  <a:pt x="8888" y="7615"/>
                </a:lnTo>
                <a:lnTo>
                  <a:pt x="8887" y="7621"/>
                </a:lnTo>
                <a:lnTo>
                  <a:pt x="8886" y="7631"/>
                </a:lnTo>
                <a:lnTo>
                  <a:pt x="8884" y="7641"/>
                </a:lnTo>
                <a:lnTo>
                  <a:pt x="8881" y="7649"/>
                </a:lnTo>
                <a:lnTo>
                  <a:pt x="8878" y="7656"/>
                </a:lnTo>
                <a:lnTo>
                  <a:pt x="8873" y="7663"/>
                </a:lnTo>
                <a:lnTo>
                  <a:pt x="8868" y="7669"/>
                </a:lnTo>
                <a:lnTo>
                  <a:pt x="8862" y="7677"/>
                </a:lnTo>
                <a:lnTo>
                  <a:pt x="8856" y="7683"/>
                </a:lnTo>
                <a:lnTo>
                  <a:pt x="8849" y="7689"/>
                </a:lnTo>
                <a:lnTo>
                  <a:pt x="8840" y="7693"/>
                </a:lnTo>
                <a:lnTo>
                  <a:pt x="8833" y="7698"/>
                </a:lnTo>
                <a:lnTo>
                  <a:pt x="8819" y="7707"/>
                </a:lnTo>
                <a:lnTo>
                  <a:pt x="8806" y="7715"/>
                </a:lnTo>
                <a:lnTo>
                  <a:pt x="8791" y="7725"/>
                </a:lnTo>
                <a:lnTo>
                  <a:pt x="8780" y="7733"/>
                </a:lnTo>
                <a:lnTo>
                  <a:pt x="8771" y="7743"/>
                </a:lnTo>
                <a:lnTo>
                  <a:pt x="8760" y="7752"/>
                </a:lnTo>
                <a:lnTo>
                  <a:pt x="8750" y="7763"/>
                </a:lnTo>
                <a:lnTo>
                  <a:pt x="8737" y="7777"/>
                </a:lnTo>
                <a:lnTo>
                  <a:pt x="8725" y="7793"/>
                </a:lnTo>
                <a:lnTo>
                  <a:pt x="8713" y="7809"/>
                </a:lnTo>
                <a:lnTo>
                  <a:pt x="8701" y="7824"/>
                </a:lnTo>
                <a:lnTo>
                  <a:pt x="8689" y="7840"/>
                </a:lnTo>
                <a:lnTo>
                  <a:pt x="8678" y="7854"/>
                </a:lnTo>
                <a:lnTo>
                  <a:pt x="8665" y="7870"/>
                </a:lnTo>
                <a:lnTo>
                  <a:pt x="8651" y="7884"/>
                </a:lnTo>
                <a:lnTo>
                  <a:pt x="8638" y="7897"/>
                </a:lnTo>
                <a:lnTo>
                  <a:pt x="8624" y="7911"/>
                </a:lnTo>
                <a:lnTo>
                  <a:pt x="8606" y="7927"/>
                </a:lnTo>
                <a:lnTo>
                  <a:pt x="8588" y="7944"/>
                </a:lnTo>
                <a:lnTo>
                  <a:pt x="8570" y="7960"/>
                </a:lnTo>
                <a:lnTo>
                  <a:pt x="8552" y="7977"/>
                </a:lnTo>
                <a:lnTo>
                  <a:pt x="8536" y="7993"/>
                </a:lnTo>
                <a:lnTo>
                  <a:pt x="8519" y="8010"/>
                </a:lnTo>
                <a:lnTo>
                  <a:pt x="8503" y="8027"/>
                </a:lnTo>
                <a:lnTo>
                  <a:pt x="8489" y="8044"/>
                </a:lnTo>
                <a:lnTo>
                  <a:pt x="8474" y="8061"/>
                </a:lnTo>
                <a:lnTo>
                  <a:pt x="8460" y="8077"/>
                </a:lnTo>
                <a:lnTo>
                  <a:pt x="8444" y="8095"/>
                </a:lnTo>
                <a:lnTo>
                  <a:pt x="8429" y="8111"/>
                </a:lnTo>
                <a:lnTo>
                  <a:pt x="8417" y="8123"/>
                </a:lnTo>
                <a:lnTo>
                  <a:pt x="8404" y="8134"/>
                </a:lnTo>
                <a:lnTo>
                  <a:pt x="8390" y="8145"/>
                </a:lnTo>
                <a:lnTo>
                  <a:pt x="8376" y="8154"/>
                </a:lnTo>
                <a:lnTo>
                  <a:pt x="8368" y="8159"/>
                </a:lnTo>
                <a:lnTo>
                  <a:pt x="8359" y="8164"/>
                </a:lnTo>
                <a:lnTo>
                  <a:pt x="8351" y="8169"/>
                </a:lnTo>
                <a:lnTo>
                  <a:pt x="8342" y="8173"/>
                </a:lnTo>
                <a:lnTo>
                  <a:pt x="8334" y="8177"/>
                </a:lnTo>
                <a:lnTo>
                  <a:pt x="8326" y="8181"/>
                </a:lnTo>
                <a:lnTo>
                  <a:pt x="8321" y="8182"/>
                </a:lnTo>
                <a:lnTo>
                  <a:pt x="8317" y="8184"/>
                </a:lnTo>
                <a:lnTo>
                  <a:pt x="8312" y="8185"/>
                </a:lnTo>
                <a:lnTo>
                  <a:pt x="8309" y="8188"/>
                </a:lnTo>
                <a:lnTo>
                  <a:pt x="8304" y="8189"/>
                </a:lnTo>
                <a:lnTo>
                  <a:pt x="8300" y="8191"/>
                </a:lnTo>
                <a:lnTo>
                  <a:pt x="8288" y="8197"/>
                </a:lnTo>
                <a:lnTo>
                  <a:pt x="8278" y="8205"/>
                </a:lnTo>
                <a:lnTo>
                  <a:pt x="8266" y="8213"/>
                </a:lnTo>
                <a:lnTo>
                  <a:pt x="8255" y="8221"/>
                </a:lnTo>
                <a:lnTo>
                  <a:pt x="8239" y="8235"/>
                </a:lnTo>
                <a:lnTo>
                  <a:pt x="8225" y="8249"/>
                </a:lnTo>
                <a:lnTo>
                  <a:pt x="8210" y="8262"/>
                </a:lnTo>
                <a:lnTo>
                  <a:pt x="8196" y="8277"/>
                </a:lnTo>
                <a:lnTo>
                  <a:pt x="8183" y="8291"/>
                </a:lnTo>
                <a:lnTo>
                  <a:pt x="8170" y="8305"/>
                </a:lnTo>
                <a:lnTo>
                  <a:pt x="8165" y="8310"/>
                </a:lnTo>
                <a:lnTo>
                  <a:pt x="8160" y="8315"/>
                </a:lnTo>
                <a:lnTo>
                  <a:pt x="8155" y="8320"/>
                </a:lnTo>
                <a:lnTo>
                  <a:pt x="8150" y="8323"/>
                </a:lnTo>
                <a:lnTo>
                  <a:pt x="8146" y="8327"/>
                </a:lnTo>
                <a:lnTo>
                  <a:pt x="8141" y="8331"/>
                </a:lnTo>
                <a:lnTo>
                  <a:pt x="8135" y="8334"/>
                </a:lnTo>
                <a:lnTo>
                  <a:pt x="8129" y="8337"/>
                </a:lnTo>
                <a:lnTo>
                  <a:pt x="8122" y="8339"/>
                </a:lnTo>
                <a:lnTo>
                  <a:pt x="8117" y="8340"/>
                </a:lnTo>
                <a:lnTo>
                  <a:pt x="8111" y="8341"/>
                </a:lnTo>
                <a:lnTo>
                  <a:pt x="8108" y="8343"/>
                </a:lnTo>
                <a:lnTo>
                  <a:pt x="8105" y="8344"/>
                </a:lnTo>
                <a:lnTo>
                  <a:pt x="8102" y="8346"/>
                </a:lnTo>
                <a:lnTo>
                  <a:pt x="8101" y="8347"/>
                </a:lnTo>
                <a:lnTo>
                  <a:pt x="8100" y="8350"/>
                </a:lnTo>
                <a:lnTo>
                  <a:pt x="8099" y="8352"/>
                </a:lnTo>
                <a:lnTo>
                  <a:pt x="8099" y="8355"/>
                </a:lnTo>
                <a:lnTo>
                  <a:pt x="8099" y="8359"/>
                </a:lnTo>
                <a:lnTo>
                  <a:pt x="8099" y="8364"/>
                </a:lnTo>
                <a:lnTo>
                  <a:pt x="8100" y="8370"/>
                </a:lnTo>
                <a:lnTo>
                  <a:pt x="8101" y="8375"/>
                </a:lnTo>
                <a:lnTo>
                  <a:pt x="8102" y="8381"/>
                </a:lnTo>
                <a:lnTo>
                  <a:pt x="8102" y="8386"/>
                </a:lnTo>
                <a:lnTo>
                  <a:pt x="8102" y="8389"/>
                </a:lnTo>
                <a:lnTo>
                  <a:pt x="8102" y="8392"/>
                </a:lnTo>
                <a:lnTo>
                  <a:pt x="8101" y="8394"/>
                </a:lnTo>
                <a:lnTo>
                  <a:pt x="8100" y="8397"/>
                </a:lnTo>
                <a:lnTo>
                  <a:pt x="8098" y="8398"/>
                </a:lnTo>
                <a:lnTo>
                  <a:pt x="8094" y="8398"/>
                </a:lnTo>
                <a:lnTo>
                  <a:pt x="8090" y="8398"/>
                </a:lnTo>
                <a:lnTo>
                  <a:pt x="8087" y="8397"/>
                </a:lnTo>
                <a:lnTo>
                  <a:pt x="8078" y="8395"/>
                </a:lnTo>
                <a:lnTo>
                  <a:pt x="8070" y="8394"/>
                </a:lnTo>
                <a:lnTo>
                  <a:pt x="8068" y="8393"/>
                </a:lnTo>
                <a:lnTo>
                  <a:pt x="8064" y="8393"/>
                </a:lnTo>
                <a:lnTo>
                  <a:pt x="8062" y="8393"/>
                </a:lnTo>
                <a:lnTo>
                  <a:pt x="8059" y="8394"/>
                </a:lnTo>
                <a:lnTo>
                  <a:pt x="8058" y="8395"/>
                </a:lnTo>
                <a:lnTo>
                  <a:pt x="8057" y="8397"/>
                </a:lnTo>
                <a:lnTo>
                  <a:pt x="8057" y="8399"/>
                </a:lnTo>
                <a:lnTo>
                  <a:pt x="8056" y="8401"/>
                </a:lnTo>
                <a:lnTo>
                  <a:pt x="8057" y="8404"/>
                </a:lnTo>
                <a:lnTo>
                  <a:pt x="8057" y="8406"/>
                </a:lnTo>
                <a:lnTo>
                  <a:pt x="8058" y="8415"/>
                </a:lnTo>
                <a:lnTo>
                  <a:pt x="8059" y="8423"/>
                </a:lnTo>
                <a:lnTo>
                  <a:pt x="8060" y="8427"/>
                </a:lnTo>
                <a:lnTo>
                  <a:pt x="8060" y="8430"/>
                </a:lnTo>
                <a:lnTo>
                  <a:pt x="8059" y="8433"/>
                </a:lnTo>
                <a:lnTo>
                  <a:pt x="8058" y="8435"/>
                </a:lnTo>
                <a:lnTo>
                  <a:pt x="8056" y="8436"/>
                </a:lnTo>
                <a:lnTo>
                  <a:pt x="8053" y="8437"/>
                </a:lnTo>
                <a:lnTo>
                  <a:pt x="8051" y="8437"/>
                </a:lnTo>
                <a:lnTo>
                  <a:pt x="8047" y="8437"/>
                </a:lnTo>
                <a:lnTo>
                  <a:pt x="8041" y="8436"/>
                </a:lnTo>
                <a:lnTo>
                  <a:pt x="8036" y="8435"/>
                </a:lnTo>
                <a:lnTo>
                  <a:pt x="8030" y="8435"/>
                </a:lnTo>
                <a:lnTo>
                  <a:pt x="8027" y="8434"/>
                </a:lnTo>
                <a:lnTo>
                  <a:pt x="8023" y="8434"/>
                </a:lnTo>
                <a:lnTo>
                  <a:pt x="8021" y="8434"/>
                </a:lnTo>
                <a:lnTo>
                  <a:pt x="8018" y="8435"/>
                </a:lnTo>
                <a:lnTo>
                  <a:pt x="8016" y="8436"/>
                </a:lnTo>
                <a:lnTo>
                  <a:pt x="8016" y="8439"/>
                </a:lnTo>
                <a:lnTo>
                  <a:pt x="8015" y="8441"/>
                </a:lnTo>
                <a:lnTo>
                  <a:pt x="8015" y="8445"/>
                </a:lnTo>
                <a:lnTo>
                  <a:pt x="8016" y="8449"/>
                </a:lnTo>
                <a:lnTo>
                  <a:pt x="8017" y="8455"/>
                </a:lnTo>
                <a:lnTo>
                  <a:pt x="8018" y="8460"/>
                </a:lnTo>
                <a:lnTo>
                  <a:pt x="8020" y="8466"/>
                </a:lnTo>
                <a:lnTo>
                  <a:pt x="8021" y="8472"/>
                </a:lnTo>
                <a:lnTo>
                  <a:pt x="8021" y="8477"/>
                </a:lnTo>
                <a:lnTo>
                  <a:pt x="8020" y="8483"/>
                </a:lnTo>
                <a:lnTo>
                  <a:pt x="8018" y="8488"/>
                </a:lnTo>
                <a:lnTo>
                  <a:pt x="8016" y="8491"/>
                </a:lnTo>
                <a:lnTo>
                  <a:pt x="8014" y="8496"/>
                </a:lnTo>
                <a:lnTo>
                  <a:pt x="8010" y="8500"/>
                </a:lnTo>
                <a:lnTo>
                  <a:pt x="8006" y="8503"/>
                </a:lnTo>
                <a:lnTo>
                  <a:pt x="8003" y="8506"/>
                </a:lnTo>
                <a:lnTo>
                  <a:pt x="7999" y="8509"/>
                </a:lnTo>
                <a:lnTo>
                  <a:pt x="7993" y="8512"/>
                </a:lnTo>
                <a:lnTo>
                  <a:pt x="7987" y="8515"/>
                </a:lnTo>
                <a:lnTo>
                  <a:pt x="7982" y="8519"/>
                </a:lnTo>
                <a:lnTo>
                  <a:pt x="7978" y="8521"/>
                </a:lnTo>
                <a:lnTo>
                  <a:pt x="7973" y="8525"/>
                </a:lnTo>
                <a:lnTo>
                  <a:pt x="7968" y="8527"/>
                </a:lnTo>
                <a:lnTo>
                  <a:pt x="7964" y="8531"/>
                </a:lnTo>
                <a:lnTo>
                  <a:pt x="7961" y="8533"/>
                </a:lnTo>
                <a:lnTo>
                  <a:pt x="7956" y="8536"/>
                </a:lnTo>
                <a:lnTo>
                  <a:pt x="7943" y="8545"/>
                </a:lnTo>
                <a:lnTo>
                  <a:pt x="7927" y="8554"/>
                </a:lnTo>
                <a:lnTo>
                  <a:pt x="7912" y="8562"/>
                </a:lnTo>
                <a:lnTo>
                  <a:pt x="7896" y="8569"/>
                </a:lnTo>
                <a:lnTo>
                  <a:pt x="7880" y="8578"/>
                </a:lnTo>
                <a:lnTo>
                  <a:pt x="7853" y="8590"/>
                </a:lnTo>
                <a:lnTo>
                  <a:pt x="7824" y="8602"/>
                </a:lnTo>
                <a:lnTo>
                  <a:pt x="7798" y="8615"/>
                </a:lnTo>
                <a:lnTo>
                  <a:pt x="7781" y="8623"/>
                </a:lnTo>
                <a:lnTo>
                  <a:pt x="7765" y="8632"/>
                </a:lnTo>
                <a:lnTo>
                  <a:pt x="7751" y="8641"/>
                </a:lnTo>
                <a:lnTo>
                  <a:pt x="7736" y="8651"/>
                </a:lnTo>
                <a:lnTo>
                  <a:pt x="7723" y="8662"/>
                </a:lnTo>
                <a:lnTo>
                  <a:pt x="7710" y="8675"/>
                </a:lnTo>
                <a:lnTo>
                  <a:pt x="7697" y="8689"/>
                </a:lnTo>
                <a:lnTo>
                  <a:pt x="7685" y="8704"/>
                </a:lnTo>
                <a:lnTo>
                  <a:pt x="7674" y="8721"/>
                </a:lnTo>
                <a:lnTo>
                  <a:pt x="7664" y="8736"/>
                </a:lnTo>
                <a:lnTo>
                  <a:pt x="7654" y="8753"/>
                </a:lnTo>
                <a:lnTo>
                  <a:pt x="7640" y="8779"/>
                </a:lnTo>
                <a:lnTo>
                  <a:pt x="7626" y="8805"/>
                </a:lnTo>
                <a:lnTo>
                  <a:pt x="7613" y="8831"/>
                </a:lnTo>
                <a:lnTo>
                  <a:pt x="7598" y="8856"/>
                </a:lnTo>
                <a:lnTo>
                  <a:pt x="7589" y="8871"/>
                </a:lnTo>
                <a:lnTo>
                  <a:pt x="7580" y="8885"/>
                </a:lnTo>
                <a:lnTo>
                  <a:pt x="7571" y="8898"/>
                </a:lnTo>
                <a:lnTo>
                  <a:pt x="7560" y="8910"/>
                </a:lnTo>
                <a:lnTo>
                  <a:pt x="7549" y="8922"/>
                </a:lnTo>
                <a:lnTo>
                  <a:pt x="7538" y="8934"/>
                </a:lnTo>
                <a:lnTo>
                  <a:pt x="7525" y="8944"/>
                </a:lnTo>
                <a:lnTo>
                  <a:pt x="7511" y="8955"/>
                </a:lnTo>
                <a:lnTo>
                  <a:pt x="7496" y="8964"/>
                </a:lnTo>
                <a:lnTo>
                  <a:pt x="7480" y="8973"/>
                </a:lnTo>
                <a:lnTo>
                  <a:pt x="7463" y="8980"/>
                </a:lnTo>
                <a:lnTo>
                  <a:pt x="7445" y="8987"/>
                </a:lnTo>
                <a:lnTo>
                  <a:pt x="7427" y="8993"/>
                </a:lnTo>
                <a:lnTo>
                  <a:pt x="7403" y="8999"/>
                </a:lnTo>
                <a:lnTo>
                  <a:pt x="7380" y="9005"/>
                </a:lnTo>
                <a:lnTo>
                  <a:pt x="7355" y="9010"/>
                </a:lnTo>
                <a:lnTo>
                  <a:pt x="7330" y="9015"/>
                </a:lnTo>
                <a:lnTo>
                  <a:pt x="7304" y="9019"/>
                </a:lnTo>
                <a:lnTo>
                  <a:pt x="7262" y="9025"/>
                </a:lnTo>
                <a:lnTo>
                  <a:pt x="7219" y="9031"/>
                </a:lnTo>
                <a:lnTo>
                  <a:pt x="7176" y="9039"/>
                </a:lnTo>
                <a:lnTo>
                  <a:pt x="7142" y="9045"/>
                </a:lnTo>
                <a:lnTo>
                  <a:pt x="7109" y="9051"/>
                </a:lnTo>
                <a:lnTo>
                  <a:pt x="7076" y="9058"/>
                </a:lnTo>
                <a:lnTo>
                  <a:pt x="7044" y="9065"/>
                </a:lnTo>
                <a:lnTo>
                  <a:pt x="7012" y="9072"/>
                </a:lnTo>
                <a:lnTo>
                  <a:pt x="6980" y="9081"/>
                </a:lnTo>
                <a:lnTo>
                  <a:pt x="6948" y="9090"/>
                </a:lnTo>
                <a:lnTo>
                  <a:pt x="6917" y="9099"/>
                </a:lnTo>
                <a:lnTo>
                  <a:pt x="6886" y="9108"/>
                </a:lnTo>
                <a:lnTo>
                  <a:pt x="6859" y="9117"/>
                </a:lnTo>
                <a:lnTo>
                  <a:pt x="6833" y="9125"/>
                </a:lnTo>
                <a:lnTo>
                  <a:pt x="6808" y="9133"/>
                </a:lnTo>
                <a:lnTo>
                  <a:pt x="6768" y="9147"/>
                </a:lnTo>
                <a:lnTo>
                  <a:pt x="6728" y="9160"/>
                </a:lnTo>
                <a:lnTo>
                  <a:pt x="6690" y="9173"/>
                </a:lnTo>
                <a:lnTo>
                  <a:pt x="6650" y="9186"/>
                </a:lnTo>
                <a:lnTo>
                  <a:pt x="6600" y="9202"/>
                </a:lnTo>
                <a:lnTo>
                  <a:pt x="6551" y="9216"/>
                </a:lnTo>
                <a:lnTo>
                  <a:pt x="6502" y="9232"/>
                </a:lnTo>
                <a:lnTo>
                  <a:pt x="6428" y="9253"/>
                </a:lnTo>
                <a:lnTo>
                  <a:pt x="6355" y="9275"/>
                </a:lnTo>
                <a:lnTo>
                  <a:pt x="6307" y="9289"/>
                </a:lnTo>
                <a:lnTo>
                  <a:pt x="6260" y="9304"/>
                </a:lnTo>
                <a:lnTo>
                  <a:pt x="6214" y="9319"/>
                </a:lnTo>
                <a:lnTo>
                  <a:pt x="6167" y="9335"/>
                </a:lnTo>
                <a:lnTo>
                  <a:pt x="6120" y="9351"/>
                </a:lnTo>
                <a:lnTo>
                  <a:pt x="6074" y="9367"/>
                </a:lnTo>
                <a:lnTo>
                  <a:pt x="6029" y="9384"/>
                </a:lnTo>
                <a:lnTo>
                  <a:pt x="5969" y="9406"/>
                </a:lnTo>
                <a:lnTo>
                  <a:pt x="5908" y="9429"/>
                </a:lnTo>
                <a:lnTo>
                  <a:pt x="5845" y="9451"/>
                </a:lnTo>
                <a:lnTo>
                  <a:pt x="5798" y="9467"/>
                </a:lnTo>
                <a:lnTo>
                  <a:pt x="5750" y="9484"/>
                </a:lnTo>
                <a:lnTo>
                  <a:pt x="5701" y="9499"/>
                </a:lnTo>
                <a:lnTo>
                  <a:pt x="5652" y="9515"/>
                </a:lnTo>
                <a:lnTo>
                  <a:pt x="5600" y="9529"/>
                </a:lnTo>
                <a:lnTo>
                  <a:pt x="5548" y="9544"/>
                </a:lnTo>
                <a:lnTo>
                  <a:pt x="5494" y="9558"/>
                </a:lnTo>
                <a:lnTo>
                  <a:pt x="5440" y="9570"/>
                </a:lnTo>
                <a:lnTo>
                  <a:pt x="5383" y="9582"/>
                </a:lnTo>
                <a:lnTo>
                  <a:pt x="5328" y="9593"/>
                </a:lnTo>
                <a:lnTo>
                  <a:pt x="5279" y="9600"/>
                </a:lnTo>
                <a:lnTo>
                  <a:pt x="5231" y="9607"/>
                </a:lnTo>
                <a:lnTo>
                  <a:pt x="5182" y="9613"/>
                </a:lnTo>
                <a:lnTo>
                  <a:pt x="5134" y="9618"/>
                </a:lnTo>
                <a:lnTo>
                  <a:pt x="5084" y="9622"/>
                </a:lnTo>
                <a:lnTo>
                  <a:pt x="5036" y="9624"/>
                </a:lnTo>
                <a:lnTo>
                  <a:pt x="4988" y="9625"/>
                </a:lnTo>
                <a:lnTo>
                  <a:pt x="4951" y="9624"/>
                </a:lnTo>
                <a:lnTo>
                  <a:pt x="4914" y="9623"/>
                </a:lnTo>
                <a:lnTo>
                  <a:pt x="4877" y="9621"/>
                </a:lnTo>
                <a:lnTo>
                  <a:pt x="4841" y="9618"/>
                </a:lnTo>
                <a:lnTo>
                  <a:pt x="4805" y="9613"/>
                </a:lnTo>
                <a:lnTo>
                  <a:pt x="4769" y="9609"/>
                </a:lnTo>
                <a:lnTo>
                  <a:pt x="4734" y="9601"/>
                </a:lnTo>
                <a:lnTo>
                  <a:pt x="4699" y="9594"/>
                </a:lnTo>
                <a:lnTo>
                  <a:pt x="4666" y="9586"/>
                </a:lnTo>
                <a:lnTo>
                  <a:pt x="4642" y="9579"/>
                </a:lnTo>
                <a:lnTo>
                  <a:pt x="4619" y="9571"/>
                </a:lnTo>
                <a:lnTo>
                  <a:pt x="4595" y="9563"/>
                </a:lnTo>
                <a:lnTo>
                  <a:pt x="4572" y="9555"/>
                </a:lnTo>
                <a:lnTo>
                  <a:pt x="4541" y="9544"/>
                </a:lnTo>
                <a:lnTo>
                  <a:pt x="4511" y="9533"/>
                </a:lnTo>
                <a:lnTo>
                  <a:pt x="4480" y="9522"/>
                </a:lnTo>
                <a:lnTo>
                  <a:pt x="4456" y="9515"/>
                </a:lnTo>
                <a:lnTo>
                  <a:pt x="4432" y="9508"/>
                </a:lnTo>
                <a:lnTo>
                  <a:pt x="4406" y="9501"/>
                </a:lnTo>
                <a:lnTo>
                  <a:pt x="4382" y="9495"/>
                </a:lnTo>
                <a:lnTo>
                  <a:pt x="4344" y="9487"/>
                </a:lnTo>
                <a:lnTo>
                  <a:pt x="4306" y="9483"/>
                </a:lnTo>
                <a:lnTo>
                  <a:pt x="4266" y="9478"/>
                </a:lnTo>
                <a:lnTo>
                  <a:pt x="4225" y="9475"/>
                </a:lnTo>
                <a:lnTo>
                  <a:pt x="4184" y="9473"/>
                </a:lnTo>
                <a:lnTo>
                  <a:pt x="4142" y="9473"/>
                </a:lnTo>
                <a:lnTo>
                  <a:pt x="4099" y="9473"/>
                </a:lnTo>
                <a:lnTo>
                  <a:pt x="4056" y="9473"/>
                </a:lnTo>
                <a:lnTo>
                  <a:pt x="4012" y="9474"/>
                </a:lnTo>
                <a:lnTo>
                  <a:pt x="3955" y="9477"/>
                </a:lnTo>
                <a:lnTo>
                  <a:pt x="3898" y="9479"/>
                </a:lnTo>
                <a:lnTo>
                  <a:pt x="3840" y="9481"/>
                </a:lnTo>
                <a:lnTo>
                  <a:pt x="3782" y="9483"/>
                </a:lnTo>
                <a:lnTo>
                  <a:pt x="3725" y="9484"/>
                </a:lnTo>
                <a:lnTo>
                  <a:pt x="3667" y="9483"/>
                </a:lnTo>
                <a:lnTo>
                  <a:pt x="3611" y="9481"/>
                </a:lnTo>
                <a:lnTo>
                  <a:pt x="3575" y="9479"/>
                </a:lnTo>
                <a:lnTo>
                  <a:pt x="3540" y="9475"/>
                </a:lnTo>
                <a:lnTo>
                  <a:pt x="3504" y="9472"/>
                </a:lnTo>
                <a:lnTo>
                  <a:pt x="3469" y="9467"/>
                </a:lnTo>
                <a:lnTo>
                  <a:pt x="3436" y="9461"/>
                </a:lnTo>
                <a:lnTo>
                  <a:pt x="3402" y="9454"/>
                </a:lnTo>
                <a:lnTo>
                  <a:pt x="3368" y="9445"/>
                </a:lnTo>
                <a:lnTo>
                  <a:pt x="3336" y="9436"/>
                </a:lnTo>
                <a:lnTo>
                  <a:pt x="3304" y="9425"/>
                </a:lnTo>
                <a:lnTo>
                  <a:pt x="3272" y="9412"/>
                </a:lnTo>
                <a:lnTo>
                  <a:pt x="3242" y="9397"/>
                </a:lnTo>
                <a:lnTo>
                  <a:pt x="3217" y="9384"/>
                </a:lnTo>
                <a:lnTo>
                  <a:pt x="3193" y="9370"/>
                </a:lnTo>
                <a:lnTo>
                  <a:pt x="3169" y="9355"/>
                </a:lnTo>
                <a:lnTo>
                  <a:pt x="3145" y="9340"/>
                </a:lnTo>
                <a:lnTo>
                  <a:pt x="3114" y="9318"/>
                </a:lnTo>
                <a:lnTo>
                  <a:pt x="3083" y="9298"/>
                </a:lnTo>
                <a:lnTo>
                  <a:pt x="3053" y="9279"/>
                </a:lnTo>
                <a:lnTo>
                  <a:pt x="3034" y="9267"/>
                </a:lnTo>
                <a:lnTo>
                  <a:pt x="3016" y="9257"/>
                </a:lnTo>
                <a:lnTo>
                  <a:pt x="2998" y="9246"/>
                </a:lnTo>
                <a:lnTo>
                  <a:pt x="2978" y="9238"/>
                </a:lnTo>
                <a:lnTo>
                  <a:pt x="2959" y="9229"/>
                </a:lnTo>
                <a:lnTo>
                  <a:pt x="2946" y="9225"/>
                </a:lnTo>
                <a:lnTo>
                  <a:pt x="2932" y="9220"/>
                </a:lnTo>
                <a:lnTo>
                  <a:pt x="2918" y="9215"/>
                </a:lnTo>
                <a:lnTo>
                  <a:pt x="2897" y="9209"/>
                </a:lnTo>
                <a:lnTo>
                  <a:pt x="2876" y="9203"/>
                </a:lnTo>
                <a:lnTo>
                  <a:pt x="2863" y="9199"/>
                </a:lnTo>
                <a:lnTo>
                  <a:pt x="2850" y="9195"/>
                </a:lnTo>
                <a:lnTo>
                  <a:pt x="2838" y="9190"/>
                </a:lnTo>
                <a:lnTo>
                  <a:pt x="2820" y="9183"/>
                </a:lnTo>
                <a:lnTo>
                  <a:pt x="2804" y="9174"/>
                </a:lnTo>
                <a:lnTo>
                  <a:pt x="2788" y="9165"/>
                </a:lnTo>
                <a:lnTo>
                  <a:pt x="2772" y="9155"/>
                </a:lnTo>
                <a:lnTo>
                  <a:pt x="2758" y="9144"/>
                </a:lnTo>
                <a:lnTo>
                  <a:pt x="2732" y="9126"/>
                </a:lnTo>
                <a:lnTo>
                  <a:pt x="2707" y="9108"/>
                </a:lnTo>
                <a:lnTo>
                  <a:pt x="2682" y="9089"/>
                </a:lnTo>
                <a:lnTo>
                  <a:pt x="2666" y="9078"/>
                </a:lnTo>
                <a:lnTo>
                  <a:pt x="2651" y="9067"/>
                </a:lnTo>
                <a:lnTo>
                  <a:pt x="2634" y="9058"/>
                </a:lnTo>
                <a:lnTo>
                  <a:pt x="2616" y="9048"/>
                </a:lnTo>
                <a:lnTo>
                  <a:pt x="2598" y="9039"/>
                </a:lnTo>
                <a:lnTo>
                  <a:pt x="2576" y="9030"/>
                </a:lnTo>
                <a:lnTo>
                  <a:pt x="2555" y="9022"/>
                </a:lnTo>
                <a:lnTo>
                  <a:pt x="2533" y="9013"/>
                </a:lnTo>
                <a:lnTo>
                  <a:pt x="2510" y="9006"/>
                </a:lnTo>
                <a:lnTo>
                  <a:pt x="2488" y="8999"/>
                </a:lnTo>
                <a:lnTo>
                  <a:pt x="2464" y="8991"/>
                </a:lnTo>
                <a:lnTo>
                  <a:pt x="2441" y="8983"/>
                </a:lnTo>
                <a:lnTo>
                  <a:pt x="2418" y="8974"/>
                </a:lnTo>
                <a:lnTo>
                  <a:pt x="2396" y="8964"/>
                </a:lnTo>
                <a:lnTo>
                  <a:pt x="2376" y="8955"/>
                </a:lnTo>
                <a:lnTo>
                  <a:pt x="2362" y="8946"/>
                </a:lnTo>
                <a:lnTo>
                  <a:pt x="2347" y="8937"/>
                </a:lnTo>
                <a:lnTo>
                  <a:pt x="2334" y="8927"/>
                </a:lnTo>
                <a:lnTo>
                  <a:pt x="2322" y="8916"/>
                </a:lnTo>
                <a:lnTo>
                  <a:pt x="2310" y="8905"/>
                </a:lnTo>
                <a:lnTo>
                  <a:pt x="2300" y="8892"/>
                </a:lnTo>
                <a:lnTo>
                  <a:pt x="2291" y="8879"/>
                </a:lnTo>
                <a:lnTo>
                  <a:pt x="2287" y="8874"/>
                </a:lnTo>
                <a:lnTo>
                  <a:pt x="2285" y="8869"/>
                </a:lnTo>
                <a:lnTo>
                  <a:pt x="2281" y="8863"/>
                </a:lnTo>
                <a:lnTo>
                  <a:pt x="2279" y="8859"/>
                </a:lnTo>
                <a:lnTo>
                  <a:pt x="2276" y="8854"/>
                </a:lnTo>
                <a:lnTo>
                  <a:pt x="2273" y="8849"/>
                </a:lnTo>
                <a:lnTo>
                  <a:pt x="2267" y="8839"/>
                </a:lnTo>
                <a:lnTo>
                  <a:pt x="2261" y="8831"/>
                </a:lnTo>
                <a:lnTo>
                  <a:pt x="2254" y="8823"/>
                </a:lnTo>
                <a:lnTo>
                  <a:pt x="2248" y="8814"/>
                </a:lnTo>
                <a:lnTo>
                  <a:pt x="2240" y="8807"/>
                </a:lnTo>
                <a:lnTo>
                  <a:pt x="2232" y="8800"/>
                </a:lnTo>
                <a:lnTo>
                  <a:pt x="2225" y="8793"/>
                </a:lnTo>
                <a:lnTo>
                  <a:pt x="2216" y="8787"/>
                </a:lnTo>
                <a:lnTo>
                  <a:pt x="2208" y="8781"/>
                </a:lnTo>
                <a:lnTo>
                  <a:pt x="2192" y="8771"/>
                </a:lnTo>
                <a:lnTo>
                  <a:pt x="2176" y="8761"/>
                </a:lnTo>
                <a:lnTo>
                  <a:pt x="2159" y="8753"/>
                </a:lnTo>
                <a:lnTo>
                  <a:pt x="2141" y="8745"/>
                </a:lnTo>
                <a:lnTo>
                  <a:pt x="2122" y="8736"/>
                </a:lnTo>
                <a:lnTo>
                  <a:pt x="2102" y="8729"/>
                </a:lnTo>
                <a:lnTo>
                  <a:pt x="2063" y="8715"/>
                </a:lnTo>
                <a:lnTo>
                  <a:pt x="2023" y="8700"/>
                </a:lnTo>
                <a:lnTo>
                  <a:pt x="1982" y="8686"/>
                </a:lnTo>
                <a:lnTo>
                  <a:pt x="1963" y="8677"/>
                </a:lnTo>
                <a:lnTo>
                  <a:pt x="1944" y="8669"/>
                </a:lnTo>
                <a:lnTo>
                  <a:pt x="1925" y="8661"/>
                </a:lnTo>
                <a:lnTo>
                  <a:pt x="1907" y="8652"/>
                </a:lnTo>
                <a:lnTo>
                  <a:pt x="1889" y="8641"/>
                </a:lnTo>
                <a:lnTo>
                  <a:pt x="1872" y="8631"/>
                </a:lnTo>
                <a:lnTo>
                  <a:pt x="1855" y="8619"/>
                </a:lnTo>
                <a:lnTo>
                  <a:pt x="1838" y="8605"/>
                </a:lnTo>
                <a:lnTo>
                  <a:pt x="1823" y="8592"/>
                </a:lnTo>
                <a:lnTo>
                  <a:pt x="1808" y="8577"/>
                </a:lnTo>
                <a:lnTo>
                  <a:pt x="1794" y="8561"/>
                </a:lnTo>
                <a:lnTo>
                  <a:pt x="1781" y="8545"/>
                </a:lnTo>
                <a:lnTo>
                  <a:pt x="1769" y="8529"/>
                </a:lnTo>
                <a:lnTo>
                  <a:pt x="1756" y="8512"/>
                </a:lnTo>
                <a:lnTo>
                  <a:pt x="1738" y="8484"/>
                </a:lnTo>
                <a:lnTo>
                  <a:pt x="1721" y="8457"/>
                </a:lnTo>
                <a:lnTo>
                  <a:pt x="1704" y="8428"/>
                </a:lnTo>
                <a:lnTo>
                  <a:pt x="1687" y="8400"/>
                </a:lnTo>
                <a:lnTo>
                  <a:pt x="1672" y="8371"/>
                </a:lnTo>
                <a:lnTo>
                  <a:pt x="1660" y="8352"/>
                </a:lnTo>
                <a:lnTo>
                  <a:pt x="1649" y="8333"/>
                </a:lnTo>
                <a:lnTo>
                  <a:pt x="1637" y="8315"/>
                </a:lnTo>
                <a:lnTo>
                  <a:pt x="1625" y="8297"/>
                </a:lnTo>
                <a:lnTo>
                  <a:pt x="1612" y="8281"/>
                </a:lnTo>
                <a:lnTo>
                  <a:pt x="1600" y="8265"/>
                </a:lnTo>
                <a:lnTo>
                  <a:pt x="1585" y="8250"/>
                </a:lnTo>
                <a:lnTo>
                  <a:pt x="1583" y="8247"/>
                </a:lnTo>
                <a:lnTo>
                  <a:pt x="1579" y="8244"/>
                </a:lnTo>
                <a:lnTo>
                  <a:pt x="1578" y="8242"/>
                </a:lnTo>
                <a:lnTo>
                  <a:pt x="1576" y="8238"/>
                </a:lnTo>
                <a:lnTo>
                  <a:pt x="1574" y="8236"/>
                </a:lnTo>
                <a:lnTo>
                  <a:pt x="1573" y="8232"/>
                </a:lnTo>
                <a:lnTo>
                  <a:pt x="1572" y="8229"/>
                </a:lnTo>
                <a:lnTo>
                  <a:pt x="1572" y="8225"/>
                </a:lnTo>
                <a:lnTo>
                  <a:pt x="1572" y="8220"/>
                </a:lnTo>
                <a:lnTo>
                  <a:pt x="1572" y="8215"/>
                </a:lnTo>
                <a:lnTo>
                  <a:pt x="1573" y="8211"/>
                </a:lnTo>
                <a:lnTo>
                  <a:pt x="1574" y="8203"/>
                </a:lnTo>
                <a:lnTo>
                  <a:pt x="1574" y="8195"/>
                </a:lnTo>
                <a:lnTo>
                  <a:pt x="1576" y="8190"/>
                </a:lnTo>
                <a:lnTo>
                  <a:pt x="1576" y="8185"/>
                </a:lnTo>
                <a:lnTo>
                  <a:pt x="1574" y="8182"/>
                </a:lnTo>
                <a:lnTo>
                  <a:pt x="1574" y="8177"/>
                </a:lnTo>
                <a:lnTo>
                  <a:pt x="1572" y="8175"/>
                </a:lnTo>
                <a:lnTo>
                  <a:pt x="1571" y="8171"/>
                </a:lnTo>
                <a:lnTo>
                  <a:pt x="1568" y="8169"/>
                </a:lnTo>
                <a:lnTo>
                  <a:pt x="1566" y="8167"/>
                </a:lnTo>
                <a:lnTo>
                  <a:pt x="1562" y="8165"/>
                </a:lnTo>
                <a:lnTo>
                  <a:pt x="1558" y="8163"/>
                </a:lnTo>
                <a:lnTo>
                  <a:pt x="1553" y="8160"/>
                </a:lnTo>
                <a:lnTo>
                  <a:pt x="1519" y="8143"/>
                </a:lnTo>
                <a:lnTo>
                  <a:pt x="1484" y="8124"/>
                </a:lnTo>
                <a:lnTo>
                  <a:pt x="1450" y="8105"/>
                </a:lnTo>
                <a:lnTo>
                  <a:pt x="1415" y="8083"/>
                </a:lnTo>
                <a:lnTo>
                  <a:pt x="1381" y="8061"/>
                </a:lnTo>
                <a:lnTo>
                  <a:pt x="1346" y="8038"/>
                </a:lnTo>
                <a:lnTo>
                  <a:pt x="1313" y="8013"/>
                </a:lnTo>
                <a:lnTo>
                  <a:pt x="1280" y="7986"/>
                </a:lnTo>
                <a:lnTo>
                  <a:pt x="1247" y="7959"/>
                </a:lnTo>
                <a:lnTo>
                  <a:pt x="1216" y="7931"/>
                </a:lnTo>
                <a:lnTo>
                  <a:pt x="1184" y="7901"/>
                </a:lnTo>
                <a:lnTo>
                  <a:pt x="1153" y="7871"/>
                </a:lnTo>
                <a:lnTo>
                  <a:pt x="1128" y="7845"/>
                </a:lnTo>
                <a:lnTo>
                  <a:pt x="1104" y="7818"/>
                </a:lnTo>
                <a:lnTo>
                  <a:pt x="1080" y="7789"/>
                </a:lnTo>
                <a:lnTo>
                  <a:pt x="1058" y="7762"/>
                </a:lnTo>
                <a:lnTo>
                  <a:pt x="1037" y="7733"/>
                </a:lnTo>
                <a:lnTo>
                  <a:pt x="1016" y="7703"/>
                </a:lnTo>
                <a:lnTo>
                  <a:pt x="996" y="7673"/>
                </a:lnTo>
                <a:lnTo>
                  <a:pt x="976" y="7639"/>
                </a:lnTo>
                <a:lnTo>
                  <a:pt x="956" y="7605"/>
                </a:lnTo>
                <a:lnTo>
                  <a:pt x="938" y="7569"/>
                </a:lnTo>
                <a:lnTo>
                  <a:pt x="922" y="7534"/>
                </a:lnTo>
                <a:lnTo>
                  <a:pt x="905" y="7499"/>
                </a:lnTo>
                <a:lnTo>
                  <a:pt x="889" y="7464"/>
                </a:lnTo>
                <a:lnTo>
                  <a:pt x="870" y="7422"/>
                </a:lnTo>
                <a:lnTo>
                  <a:pt x="852" y="7381"/>
                </a:lnTo>
                <a:lnTo>
                  <a:pt x="834" y="7342"/>
                </a:lnTo>
                <a:lnTo>
                  <a:pt x="815" y="7303"/>
                </a:lnTo>
                <a:lnTo>
                  <a:pt x="796" y="7266"/>
                </a:lnTo>
                <a:lnTo>
                  <a:pt x="782" y="7245"/>
                </a:lnTo>
                <a:lnTo>
                  <a:pt x="769" y="7223"/>
                </a:lnTo>
                <a:lnTo>
                  <a:pt x="755" y="7203"/>
                </a:lnTo>
                <a:lnTo>
                  <a:pt x="740" y="7182"/>
                </a:lnTo>
                <a:lnTo>
                  <a:pt x="725" y="7164"/>
                </a:lnTo>
                <a:lnTo>
                  <a:pt x="708" y="7146"/>
                </a:lnTo>
                <a:lnTo>
                  <a:pt x="691" y="7129"/>
                </a:lnTo>
                <a:lnTo>
                  <a:pt x="673" y="7114"/>
                </a:lnTo>
                <a:lnTo>
                  <a:pt x="670" y="7111"/>
                </a:lnTo>
                <a:lnTo>
                  <a:pt x="666" y="7109"/>
                </a:lnTo>
                <a:lnTo>
                  <a:pt x="662" y="7105"/>
                </a:lnTo>
                <a:lnTo>
                  <a:pt x="660" y="7103"/>
                </a:lnTo>
                <a:lnTo>
                  <a:pt x="656" y="7098"/>
                </a:lnTo>
                <a:lnTo>
                  <a:pt x="654" y="7095"/>
                </a:lnTo>
                <a:lnTo>
                  <a:pt x="653" y="7091"/>
                </a:lnTo>
                <a:lnTo>
                  <a:pt x="652" y="7086"/>
                </a:lnTo>
                <a:lnTo>
                  <a:pt x="650" y="7081"/>
                </a:lnTo>
                <a:lnTo>
                  <a:pt x="650" y="7077"/>
                </a:lnTo>
                <a:lnTo>
                  <a:pt x="650" y="7071"/>
                </a:lnTo>
                <a:lnTo>
                  <a:pt x="650" y="7066"/>
                </a:lnTo>
                <a:lnTo>
                  <a:pt x="650" y="7060"/>
                </a:lnTo>
                <a:lnTo>
                  <a:pt x="650" y="7054"/>
                </a:lnTo>
                <a:lnTo>
                  <a:pt x="649" y="7048"/>
                </a:lnTo>
                <a:lnTo>
                  <a:pt x="649" y="7043"/>
                </a:lnTo>
                <a:lnTo>
                  <a:pt x="648" y="7039"/>
                </a:lnTo>
                <a:lnTo>
                  <a:pt x="647" y="7036"/>
                </a:lnTo>
                <a:lnTo>
                  <a:pt x="644" y="7033"/>
                </a:lnTo>
                <a:lnTo>
                  <a:pt x="642" y="7032"/>
                </a:lnTo>
                <a:lnTo>
                  <a:pt x="640" y="7031"/>
                </a:lnTo>
                <a:lnTo>
                  <a:pt x="636" y="7031"/>
                </a:lnTo>
                <a:lnTo>
                  <a:pt x="631" y="7031"/>
                </a:lnTo>
                <a:lnTo>
                  <a:pt x="628" y="7031"/>
                </a:lnTo>
                <a:lnTo>
                  <a:pt x="622" y="7032"/>
                </a:lnTo>
                <a:lnTo>
                  <a:pt x="616" y="7033"/>
                </a:lnTo>
                <a:lnTo>
                  <a:pt x="611" y="7035"/>
                </a:lnTo>
                <a:lnTo>
                  <a:pt x="607" y="7036"/>
                </a:lnTo>
                <a:lnTo>
                  <a:pt x="604" y="7036"/>
                </a:lnTo>
                <a:lnTo>
                  <a:pt x="601" y="7036"/>
                </a:lnTo>
                <a:lnTo>
                  <a:pt x="599" y="7036"/>
                </a:lnTo>
                <a:lnTo>
                  <a:pt x="598" y="7035"/>
                </a:lnTo>
                <a:lnTo>
                  <a:pt x="598" y="7032"/>
                </a:lnTo>
                <a:lnTo>
                  <a:pt x="596" y="7031"/>
                </a:lnTo>
                <a:lnTo>
                  <a:pt x="598" y="7029"/>
                </a:lnTo>
                <a:lnTo>
                  <a:pt x="599" y="7024"/>
                </a:lnTo>
                <a:lnTo>
                  <a:pt x="600" y="7020"/>
                </a:lnTo>
                <a:lnTo>
                  <a:pt x="601" y="7015"/>
                </a:lnTo>
                <a:lnTo>
                  <a:pt x="602" y="7012"/>
                </a:lnTo>
                <a:lnTo>
                  <a:pt x="604" y="7007"/>
                </a:lnTo>
                <a:lnTo>
                  <a:pt x="604" y="7003"/>
                </a:lnTo>
                <a:lnTo>
                  <a:pt x="602" y="7000"/>
                </a:lnTo>
                <a:lnTo>
                  <a:pt x="602" y="6997"/>
                </a:lnTo>
                <a:lnTo>
                  <a:pt x="600" y="6995"/>
                </a:lnTo>
                <a:lnTo>
                  <a:pt x="599" y="6993"/>
                </a:lnTo>
                <a:lnTo>
                  <a:pt x="595" y="6990"/>
                </a:lnTo>
                <a:lnTo>
                  <a:pt x="592" y="6988"/>
                </a:lnTo>
                <a:lnTo>
                  <a:pt x="588" y="6987"/>
                </a:lnTo>
                <a:lnTo>
                  <a:pt x="582" y="6983"/>
                </a:lnTo>
                <a:lnTo>
                  <a:pt x="575" y="6981"/>
                </a:lnTo>
                <a:lnTo>
                  <a:pt x="553" y="6970"/>
                </a:lnTo>
                <a:lnTo>
                  <a:pt x="532" y="6959"/>
                </a:lnTo>
                <a:lnTo>
                  <a:pt x="514" y="6946"/>
                </a:lnTo>
                <a:lnTo>
                  <a:pt x="496" y="6934"/>
                </a:lnTo>
                <a:lnTo>
                  <a:pt x="479" y="6919"/>
                </a:lnTo>
                <a:lnTo>
                  <a:pt x="464" y="6905"/>
                </a:lnTo>
                <a:lnTo>
                  <a:pt x="450" y="6889"/>
                </a:lnTo>
                <a:lnTo>
                  <a:pt x="438" y="6874"/>
                </a:lnTo>
                <a:lnTo>
                  <a:pt x="426" y="6857"/>
                </a:lnTo>
                <a:lnTo>
                  <a:pt x="415" y="6839"/>
                </a:lnTo>
                <a:lnTo>
                  <a:pt x="407" y="6821"/>
                </a:lnTo>
                <a:lnTo>
                  <a:pt x="398" y="6803"/>
                </a:lnTo>
                <a:lnTo>
                  <a:pt x="389" y="6777"/>
                </a:lnTo>
                <a:lnTo>
                  <a:pt x="380" y="6750"/>
                </a:lnTo>
                <a:lnTo>
                  <a:pt x="373" y="6723"/>
                </a:lnTo>
                <a:lnTo>
                  <a:pt x="368" y="6695"/>
                </a:lnTo>
                <a:lnTo>
                  <a:pt x="365" y="6666"/>
                </a:lnTo>
                <a:lnTo>
                  <a:pt x="361" y="6636"/>
                </a:lnTo>
                <a:lnTo>
                  <a:pt x="359" y="6606"/>
                </a:lnTo>
                <a:lnTo>
                  <a:pt x="358" y="6576"/>
                </a:lnTo>
                <a:lnTo>
                  <a:pt x="356" y="6546"/>
                </a:lnTo>
                <a:lnTo>
                  <a:pt x="358" y="6475"/>
                </a:lnTo>
                <a:lnTo>
                  <a:pt x="359" y="6406"/>
                </a:lnTo>
                <a:lnTo>
                  <a:pt x="361" y="6336"/>
                </a:lnTo>
                <a:lnTo>
                  <a:pt x="361" y="6267"/>
                </a:lnTo>
                <a:lnTo>
                  <a:pt x="360" y="6220"/>
                </a:lnTo>
                <a:lnTo>
                  <a:pt x="358" y="6173"/>
                </a:lnTo>
                <a:lnTo>
                  <a:pt x="354" y="6127"/>
                </a:lnTo>
                <a:lnTo>
                  <a:pt x="349" y="6083"/>
                </a:lnTo>
                <a:lnTo>
                  <a:pt x="343" y="6040"/>
                </a:lnTo>
                <a:lnTo>
                  <a:pt x="336" y="5997"/>
                </a:lnTo>
                <a:lnTo>
                  <a:pt x="328" y="5946"/>
                </a:lnTo>
                <a:lnTo>
                  <a:pt x="317" y="5896"/>
                </a:lnTo>
                <a:lnTo>
                  <a:pt x="305" y="5847"/>
                </a:lnTo>
                <a:lnTo>
                  <a:pt x="293" y="5799"/>
                </a:lnTo>
                <a:lnTo>
                  <a:pt x="280" y="5751"/>
                </a:lnTo>
                <a:lnTo>
                  <a:pt x="262" y="5692"/>
                </a:lnTo>
                <a:lnTo>
                  <a:pt x="244" y="5633"/>
                </a:lnTo>
                <a:lnTo>
                  <a:pt x="226" y="5574"/>
                </a:lnTo>
                <a:lnTo>
                  <a:pt x="206" y="5515"/>
                </a:lnTo>
                <a:lnTo>
                  <a:pt x="192" y="5467"/>
                </a:lnTo>
                <a:lnTo>
                  <a:pt x="176" y="5418"/>
                </a:lnTo>
                <a:lnTo>
                  <a:pt x="166" y="5387"/>
                </a:lnTo>
                <a:lnTo>
                  <a:pt x="155" y="5355"/>
                </a:lnTo>
                <a:lnTo>
                  <a:pt x="144" y="5323"/>
                </a:lnTo>
                <a:lnTo>
                  <a:pt x="133" y="5293"/>
                </a:lnTo>
                <a:lnTo>
                  <a:pt x="122" y="5263"/>
                </a:lnTo>
                <a:lnTo>
                  <a:pt x="110" y="5233"/>
                </a:lnTo>
                <a:lnTo>
                  <a:pt x="98" y="5205"/>
                </a:lnTo>
                <a:lnTo>
                  <a:pt x="86" y="5177"/>
                </a:lnTo>
                <a:lnTo>
                  <a:pt x="73" y="5149"/>
                </a:lnTo>
                <a:lnTo>
                  <a:pt x="65" y="5128"/>
                </a:lnTo>
                <a:lnTo>
                  <a:pt x="55" y="5106"/>
                </a:lnTo>
                <a:lnTo>
                  <a:pt x="47" y="5086"/>
                </a:lnTo>
                <a:lnTo>
                  <a:pt x="38" y="5063"/>
                </a:lnTo>
                <a:lnTo>
                  <a:pt x="31" y="5041"/>
                </a:lnTo>
                <a:lnTo>
                  <a:pt x="24" y="5017"/>
                </a:lnTo>
                <a:lnTo>
                  <a:pt x="18" y="4993"/>
                </a:lnTo>
                <a:lnTo>
                  <a:pt x="13" y="4968"/>
                </a:lnTo>
                <a:lnTo>
                  <a:pt x="8" y="4947"/>
                </a:lnTo>
                <a:lnTo>
                  <a:pt x="6" y="4925"/>
                </a:lnTo>
                <a:lnTo>
                  <a:pt x="4" y="4901"/>
                </a:lnTo>
                <a:lnTo>
                  <a:pt x="1" y="4878"/>
                </a:lnTo>
                <a:lnTo>
                  <a:pt x="0" y="4854"/>
                </a:lnTo>
                <a:lnTo>
                  <a:pt x="0" y="4824"/>
                </a:lnTo>
                <a:lnTo>
                  <a:pt x="0" y="4794"/>
                </a:lnTo>
                <a:lnTo>
                  <a:pt x="1" y="4764"/>
                </a:lnTo>
                <a:lnTo>
                  <a:pt x="4" y="4734"/>
                </a:lnTo>
                <a:lnTo>
                  <a:pt x="6" y="4710"/>
                </a:lnTo>
                <a:lnTo>
                  <a:pt x="8" y="4686"/>
                </a:lnTo>
                <a:lnTo>
                  <a:pt x="12" y="4663"/>
                </a:lnTo>
                <a:lnTo>
                  <a:pt x="16" y="4641"/>
                </a:lnTo>
                <a:lnTo>
                  <a:pt x="20" y="4619"/>
                </a:lnTo>
                <a:lnTo>
                  <a:pt x="26" y="4594"/>
                </a:lnTo>
                <a:lnTo>
                  <a:pt x="34" y="4570"/>
                </a:lnTo>
                <a:lnTo>
                  <a:pt x="41" y="4546"/>
                </a:lnTo>
                <a:lnTo>
                  <a:pt x="49" y="4523"/>
                </a:lnTo>
                <a:lnTo>
                  <a:pt x="60" y="4493"/>
                </a:lnTo>
                <a:lnTo>
                  <a:pt x="72" y="4464"/>
                </a:lnTo>
                <a:lnTo>
                  <a:pt x="84" y="4435"/>
                </a:lnTo>
                <a:lnTo>
                  <a:pt x="96" y="4407"/>
                </a:lnTo>
                <a:lnTo>
                  <a:pt x="108" y="4377"/>
                </a:lnTo>
                <a:lnTo>
                  <a:pt x="119" y="4347"/>
                </a:lnTo>
                <a:lnTo>
                  <a:pt x="130" y="4314"/>
                </a:lnTo>
                <a:lnTo>
                  <a:pt x="140" y="4281"/>
                </a:lnTo>
                <a:lnTo>
                  <a:pt x="149" y="4246"/>
                </a:lnTo>
                <a:lnTo>
                  <a:pt x="158" y="4211"/>
                </a:lnTo>
                <a:lnTo>
                  <a:pt x="167" y="4174"/>
                </a:lnTo>
                <a:lnTo>
                  <a:pt x="174" y="4137"/>
                </a:lnTo>
                <a:lnTo>
                  <a:pt x="182" y="4092"/>
                </a:lnTo>
                <a:lnTo>
                  <a:pt x="190" y="4045"/>
                </a:lnTo>
                <a:lnTo>
                  <a:pt x="197" y="3999"/>
                </a:lnTo>
                <a:lnTo>
                  <a:pt x="204" y="3951"/>
                </a:lnTo>
                <a:lnTo>
                  <a:pt x="209" y="3903"/>
                </a:lnTo>
                <a:lnTo>
                  <a:pt x="216" y="3843"/>
                </a:lnTo>
                <a:lnTo>
                  <a:pt x="222" y="3781"/>
                </a:lnTo>
                <a:lnTo>
                  <a:pt x="228" y="3721"/>
                </a:lnTo>
                <a:lnTo>
                  <a:pt x="233" y="3661"/>
                </a:lnTo>
                <a:lnTo>
                  <a:pt x="238" y="3613"/>
                </a:lnTo>
                <a:lnTo>
                  <a:pt x="241" y="3567"/>
                </a:lnTo>
                <a:lnTo>
                  <a:pt x="246" y="3521"/>
                </a:lnTo>
                <a:lnTo>
                  <a:pt x="251" y="3475"/>
                </a:lnTo>
                <a:lnTo>
                  <a:pt x="256" y="3447"/>
                </a:lnTo>
                <a:lnTo>
                  <a:pt x="259" y="3417"/>
                </a:lnTo>
                <a:lnTo>
                  <a:pt x="265" y="3389"/>
                </a:lnTo>
                <a:lnTo>
                  <a:pt x="270" y="3361"/>
                </a:lnTo>
                <a:lnTo>
                  <a:pt x="277" y="3335"/>
                </a:lnTo>
                <a:lnTo>
                  <a:pt x="284" y="3309"/>
                </a:lnTo>
                <a:lnTo>
                  <a:pt x="292" y="3287"/>
                </a:lnTo>
                <a:lnTo>
                  <a:pt x="299" y="3267"/>
                </a:lnTo>
                <a:lnTo>
                  <a:pt x="307" y="3246"/>
                </a:lnTo>
                <a:lnTo>
                  <a:pt x="317" y="3227"/>
                </a:lnTo>
                <a:lnTo>
                  <a:pt x="328" y="3208"/>
                </a:lnTo>
                <a:lnTo>
                  <a:pt x="338" y="3190"/>
                </a:lnTo>
                <a:lnTo>
                  <a:pt x="350" y="3173"/>
                </a:lnTo>
                <a:lnTo>
                  <a:pt x="356" y="3166"/>
                </a:lnTo>
                <a:lnTo>
                  <a:pt x="362" y="3157"/>
                </a:lnTo>
                <a:lnTo>
                  <a:pt x="368" y="3150"/>
                </a:lnTo>
                <a:lnTo>
                  <a:pt x="378" y="3139"/>
                </a:lnTo>
                <a:lnTo>
                  <a:pt x="388" y="3129"/>
                </a:lnTo>
                <a:lnTo>
                  <a:pt x="394" y="3121"/>
                </a:lnTo>
                <a:lnTo>
                  <a:pt x="401" y="3114"/>
                </a:lnTo>
                <a:lnTo>
                  <a:pt x="407" y="3107"/>
                </a:lnTo>
                <a:lnTo>
                  <a:pt x="415" y="3095"/>
                </a:lnTo>
                <a:lnTo>
                  <a:pt x="422" y="3083"/>
                </a:lnTo>
                <a:lnTo>
                  <a:pt x="431" y="3071"/>
                </a:lnTo>
                <a:lnTo>
                  <a:pt x="438" y="3059"/>
                </a:lnTo>
                <a:lnTo>
                  <a:pt x="445" y="3046"/>
                </a:lnTo>
                <a:lnTo>
                  <a:pt x="451" y="3033"/>
                </a:lnTo>
                <a:lnTo>
                  <a:pt x="457" y="3019"/>
                </a:lnTo>
                <a:lnTo>
                  <a:pt x="463" y="3006"/>
                </a:lnTo>
                <a:lnTo>
                  <a:pt x="470" y="2987"/>
                </a:lnTo>
                <a:lnTo>
                  <a:pt x="478" y="2968"/>
                </a:lnTo>
                <a:lnTo>
                  <a:pt x="484" y="2949"/>
                </a:lnTo>
                <a:lnTo>
                  <a:pt x="496" y="2910"/>
                </a:lnTo>
                <a:lnTo>
                  <a:pt x="506" y="2871"/>
                </a:lnTo>
                <a:lnTo>
                  <a:pt x="517" y="2830"/>
                </a:lnTo>
                <a:lnTo>
                  <a:pt x="527" y="2788"/>
                </a:lnTo>
                <a:lnTo>
                  <a:pt x="536" y="2747"/>
                </a:lnTo>
                <a:lnTo>
                  <a:pt x="545" y="2712"/>
                </a:lnTo>
                <a:lnTo>
                  <a:pt x="554" y="2679"/>
                </a:lnTo>
                <a:lnTo>
                  <a:pt x="564" y="2644"/>
                </a:lnTo>
                <a:lnTo>
                  <a:pt x="574" y="2611"/>
                </a:lnTo>
                <a:lnTo>
                  <a:pt x="584" y="2579"/>
                </a:lnTo>
                <a:lnTo>
                  <a:pt x="595" y="2548"/>
                </a:lnTo>
                <a:lnTo>
                  <a:pt x="604" y="2527"/>
                </a:lnTo>
                <a:lnTo>
                  <a:pt x="613" y="2508"/>
                </a:lnTo>
                <a:lnTo>
                  <a:pt x="623" y="2489"/>
                </a:lnTo>
                <a:lnTo>
                  <a:pt x="632" y="2471"/>
                </a:lnTo>
                <a:lnTo>
                  <a:pt x="643" y="2454"/>
                </a:lnTo>
                <a:lnTo>
                  <a:pt x="655" y="2437"/>
                </a:lnTo>
                <a:lnTo>
                  <a:pt x="667" y="2422"/>
                </a:lnTo>
                <a:lnTo>
                  <a:pt x="680" y="2407"/>
                </a:lnTo>
                <a:lnTo>
                  <a:pt x="695" y="2394"/>
                </a:lnTo>
                <a:lnTo>
                  <a:pt x="707" y="2383"/>
                </a:lnTo>
                <a:lnTo>
                  <a:pt x="720" y="2374"/>
                </a:lnTo>
                <a:lnTo>
                  <a:pt x="734" y="2364"/>
                </a:lnTo>
                <a:lnTo>
                  <a:pt x="749" y="2356"/>
                </a:lnTo>
                <a:lnTo>
                  <a:pt x="763" y="2347"/>
                </a:lnTo>
                <a:lnTo>
                  <a:pt x="782" y="2337"/>
                </a:lnTo>
                <a:lnTo>
                  <a:pt x="803" y="2327"/>
                </a:lnTo>
                <a:lnTo>
                  <a:pt x="823" y="2319"/>
                </a:lnTo>
                <a:lnTo>
                  <a:pt x="845" y="2309"/>
                </a:lnTo>
                <a:lnTo>
                  <a:pt x="874" y="2297"/>
                </a:lnTo>
                <a:lnTo>
                  <a:pt x="904" y="2284"/>
                </a:lnTo>
                <a:lnTo>
                  <a:pt x="935" y="2271"/>
                </a:lnTo>
                <a:lnTo>
                  <a:pt x="954" y="2261"/>
                </a:lnTo>
                <a:lnTo>
                  <a:pt x="974" y="2251"/>
                </a:lnTo>
                <a:lnTo>
                  <a:pt x="994" y="2241"/>
                </a:lnTo>
                <a:lnTo>
                  <a:pt x="1013" y="2230"/>
                </a:lnTo>
                <a:lnTo>
                  <a:pt x="1032" y="2218"/>
                </a:lnTo>
                <a:lnTo>
                  <a:pt x="1048" y="2206"/>
                </a:lnTo>
                <a:lnTo>
                  <a:pt x="1062" y="2195"/>
                </a:lnTo>
                <a:lnTo>
                  <a:pt x="1075" y="2182"/>
                </a:lnTo>
                <a:lnTo>
                  <a:pt x="1088" y="2169"/>
                </a:lnTo>
                <a:lnTo>
                  <a:pt x="1100" y="2154"/>
                </a:lnTo>
                <a:lnTo>
                  <a:pt x="1112" y="2139"/>
                </a:lnTo>
                <a:lnTo>
                  <a:pt x="1121" y="2124"/>
                </a:lnTo>
                <a:lnTo>
                  <a:pt x="1128" y="2110"/>
                </a:lnTo>
                <a:lnTo>
                  <a:pt x="1135" y="2094"/>
                </a:lnTo>
                <a:lnTo>
                  <a:pt x="1141" y="2077"/>
                </a:lnTo>
                <a:lnTo>
                  <a:pt x="1146" y="2059"/>
                </a:lnTo>
                <a:lnTo>
                  <a:pt x="1150" y="2041"/>
                </a:lnTo>
                <a:lnTo>
                  <a:pt x="1152" y="2021"/>
                </a:lnTo>
                <a:lnTo>
                  <a:pt x="1153" y="2011"/>
                </a:lnTo>
                <a:lnTo>
                  <a:pt x="1153" y="2001"/>
                </a:lnTo>
                <a:lnTo>
                  <a:pt x="1153" y="1991"/>
                </a:lnTo>
                <a:lnTo>
                  <a:pt x="1154" y="1981"/>
                </a:lnTo>
                <a:lnTo>
                  <a:pt x="1154" y="1972"/>
                </a:lnTo>
                <a:lnTo>
                  <a:pt x="1156" y="1962"/>
                </a:lnTo>
                <a:lnTo>
                  <a:pt x="1157" y="1955"/>
                </a:lnTo>
                <a:lnTo>
                  <a:pt x="1158" y="1949"/>
                </a:lnTo>
                <a:lnTo>
                  <a:pt x="1159" y="1943"/>
                </a:lnTo>
                <a:lnTo>
                  <a:pt x="1162" y="1937"/>
                </a:lnTo>
                <a:lnTo>
                  <a:pt x="1165" y="1930"/>
                </a:lnTo>
                <a:lnTo>
                  <a:pt x="1170" y="1923"/>
                </a:lnTo>
                <a:lnTo>
                  <a:pt x="1175" y="1917"/>
                </a:lnTo>
                <a:lnTo>
                  <a:pt x="1181" y="1912"/>
                </a:lnTo>
                <a:lnTo>
                  <a:pt x="1188" y="1907"/>
                </a:lnTo>
                <a:lnTo>
                  <a:pt x="1196" y="1901"/>
                </a:lnTo>
                <a:lnTo>
                  <a:pt x="1205" y="1896"/>
                </a:lnTo>
                <a:lnTo>
                  <a:pt x="1212" y="1891"/>
                </a:lnTo>
                <a:lnTo>
                  <a:pt x="1220" y="1887"/>
                </a:lnTo>
                <a:lnTo>
                  <a:pt x="1225" y="1883"/>
                </a:lnTo>
                <a:lnTo>
                  <a:pt x="1229" y="1878"/>
                </a:lnTo>
                <a:lnTo>
                  <a:pt x="1232" y="1873"/>
                </a:lnTo>
                <a:lnTo>
                  <a:pt x="1236" y="1867"/>
                </a:lnTo>
                <a:lnTo>
                  <a:pt x="1238" y="1861"/>
                </a:lnTo>
                <a:lnTo>
                  <a:pt x="1240" y="1854"/>
                </a:lnTo>
                <a:lnTo>
                  <a:pt x="1240" y="1851"/>
                </a:lnTo>
                <a:lnTo>
                  <a:pt x="1241" y="1847"/>
                </a:lnTo>
                <a:lnTo>
                  <a:pt x="1241" y="1843"/>
                </a:lnTo>
                <a:lnTo>
                  <a:pt x="1241" y="1836"/>
                </a:lnTo>
                <a:lnTo>
                  <a:pt x="1241" y="1830"/>
                </a:lnTo>
                <a:lnTo>
                  <a:pt x="1241" y="1825"/>
                </a:lnTo>
                <a:lnTo>
                  <a:pt x="1242" y="1822"/>
                </a:lnTo>
                <a:lnTo>
                  <a:pt x="1242" y="1817"/>
                </a:lnTo>
                <a:lnTo>
                  <a:pt x="1244" y="1810"/>
                </a:lnTo>
                <a:lnTo>
                  <a:pt x="1247" y="1803"/>
                </a:lnTo>
                <a:lnTo>
                  <a:pt x="1250" y="1797"/>
                </a:lnTo>
                <a:lnTo>
                  <a:pt x="1254" y="1789"/>
                </a:lnTo>
                <a:lnTo>
                  <a:pt x="1260" y="1782"/>
                </a:lnTo>
                <a:lnTo>
                  <a:pt x="1267" y="1775"/>
                </a:lnTo>
                <a:lnTo>
                  <a:pt x="1273" y="1768"/>
                </a:lnTo>
                <a:lnTo>
                  <a:pt x="1284" y="1757"/>
                </a:lnTo>
                <a:lnTo>
                  <a:pt x="1295" y="1749"/>
                </a:lnTo>
                <a:lnTo>
                  <a:pt x="1302" y="1740"/>
                </a:lnTo>
                <a:lnTo>
                  <a:pt x="1308" y="1733"/>
                </a:lnTo>
                <a:lnTo>
                  <a:pt x="1314" y="1726"/>
                </a:lnTo>
                <a:lnTo>
                  <a:pt x="1319" y="1719"/>
                </a:lnTo>
                <a:lnTo>
                  <a:pt x="1324" y="1711"/>
                </a:lnTo>
                <a:lnTo>
                  <a:pt x="1327" y="1704"/>
                </a:lnTo>
                <a:lnTo>
                  <a:pt x="1332" y="1696"/>
                </a:lnTo>
                <a:lnTo>
                  <a:pt x="1336" y="1689"/>
                </a:lnTo>
                <a:lnTo>
                  <a:pt x="1339" y="1680"/>
                </a:lnTo>
                <a:lnTo>
                  <a:pt x="1356" y="1644"/>
                </a:lnTo>
                <a:lnTo>
                  <a:pt x="1376" y="1602"/>
                </a:lnTo>
                <a:lnTo>
                  <a:pt x="1398" y="1558"/>
                </a:lnTo>
                <a:lnTo>
                  <a:pt x="1411" y="1530"/>
                </a:lnTo>
                <a:lnTo>
                  <a:pt x="1427" y="1503"/>
                </a:lnTo>
                <a:lnTo>
                  <a:pt x="1442" y="1474"/>
                </a:lnTo>
                <a:lnTo>
                  <a:pt x="1458" y="1447"/>
                </a:lnTo>
                <a:lnTo>
                  <a:pt x="1475" y="1421"/>
                </a:lnTo>
                <a:lnTo>
                  <a:pt x="1487" y="1403"/>
                </a:lnTo>
                <a:lnTo>
                  <a:pt x="1500" y="1385"/>
                </a:lnTo>
                <a:lnTo>
                  <a:pt x="1512" y="1368"/>
                </a:lnTo>
                <a:lnTo>
                  <a:pt x="1525" y="1353"/>
                </a:lnTo>
                <a:lnTo>
                  <a:pt x="1538" y="1338"/>
                </a:lnTo>
                <a:lnTo>
                  <a:pt x="1552" y="1325"/>
                </a:lnTo>
                <a:lnTo>
                  <a:pt x="1566" y="1313"/>
                </a:lnTo>
                <a:lnTo>
                  <a:pt x="1577" y="1306"/>
                </a:lnTo>
                <a:lnTo>
                  <a:pt x="1588" y="1297"/>
                </a:lnTo>
                <a:lnTo>
                  <a:pt x="1598" y="1291"/>
                </a:lnTo>
                <a:lnTo>
                  <a:pt x="1610" y="1284"/>
                </a:lnTo>
                <a:lnTo>
                  <a:pt x="1621" y="1278"/>
                </a:lnTo>
                <a:lnTo>
                  <a:pt x="1633" y="1272"/>
                </a:lnTo>
                <a:lnTo>
                  <a:pt x="1645" y="1266"/>
                </a:lnTo>
                <a:lnTo>
                  <a:pt x="1657" y="1260"/>
                </a:lnTo>
                <a:lnTo>
                  <a:pt x="1669" y="1253"/>
                </a:lnTo>
                <a:lnTo>
                  <a:pt x="1693" y="1240"/>
                </a:lnTo>
                <a:lnTo>
                  <a:pt x="1718" y="1224"/>
                </a:lnTo>
                <a:lnTo>
                  <a:pt x="1744" y="1207"/>
                </a:lnTo>
                <a:lnTo>
                  <a:pt x="1770" y="1189"/>
                </a:lnTo>
                <a:lnTo>
                  <a:pt x="1806" y="1165"/>
                </a:lnTo>
                <a:lnTo>
                  <a:pt x="1841" y="1141"/>
                </a:lnTo>
                <a:lnTo>
                  <a:pt x="1877" y="1119"/>
                </a:lnTo>
                <a:lnTo>
                  <a:pt x="1898" y="1105"/>
                </a:lnTo>
                <a:lnTo>
                  <a:pt x="1919" y="1092"/>
                </a:lnTo>
                <a:lnTo>
                  <a:pt x="1939" y="1081"/>
                </a:lnTo>
                <a:lnTo>
                  <a:pt x="1960" y="1071"/>
                </a:lnTo>
                <a:lnTo>
                  <a:pt x="1980" y="1062"/>
                </a:lnTo>
                <a:lnTo>
                  <a:pt x="1985" y="1060"/>
                </a:lnTo>
                <a:lnTo>
                  <a:pt x="1990" y="1059"/>
                </a:lnTo>
                <a:lnTo>
                  <a:pt x="1994" y="1056"/>
                </a:lnTo>
                <a:lnTo>
                  <a:pt x="1999" y="1055"/>
                </a:lnTo>
                <a:lnTo>
                  <a:pt x="2004" y="1053"/>
                </a:lnTo>
                <a:lnTo>
                  <a:pt x="2008" y="1051"/>
                </a:lnTo>
                <a:lnTo>
                  <a:pt x="2022" y="1044"/>
                </a:lnTo>
                <a:lnTo>
                  <a:pt x="2034" y="1037"/>
                </a:lnTo>
                <a:lnTo>
                  <a:pt x="2045" y="1029"/>
                </a:lnTo>
                <a:lnTo>
                  <a:pt x="2056" y="1020"/>
                </a:lnTo>
                <a:lnTo>
                  <a:pt x="2066" y="1012"/>
                </a:lnTo>
                <a:lnTo>
                  <a:pt x="2082" y="995"/>
                </a:lnTo>
                <a:lnTo>
                  <a:pt x="2098" y="978"/>
                </a:lnTo>
                <a:lnTo>
                  <a:pt x="2114" y="961"/>
                </a:lnTo>
                <a:lnTo>
                  <a:pt x="2124" y="952"/>
                </a:lnTo>
                <a:lnTo>
                  <a:pt x="2135" y="942"/>
                </a:lnTo>
                <a:lnTo>
                  <a:pt x="2147" y="931"/>
                </a:lnTo>
                <a:lnTo>
                  <a:pt x="2160" y="923"/>
                </a:lnTo>
                <a:lnTo>
                  <a:pt x="2173" y="913"/>
                </a:lnTo>
                <a:lnTo>
                  <a:pt x="2190" y="904"/>
                </a:lnTo>
                <a:lnTo>
                  <a:pt x="2209" y="895"/>
                </a:lnTo>
                <a:lnTo>
                  <a:pt x="2228" y="887"/>
                </a:lnTo>
                <a:lnTo>
                  <a:pt x="2250" y="880"/>
                </a:lnTo>
                <a:lnTo>
                  <a:pt x="2272" y="871"/>
                </a:lnTo>
                <a:lnTo>
                  <a:pt x="2294" y="864"/>
                </a:lnTo>
                <a:lnTo>
                  <a:pt x="2329" y="853"/>
                </a:lnTo>
                <a:lnTo>
                  <a:pt x="2364" y="843"/>
                </a:lnTo>
                <a:lnTo>
                  <a:pt x="2399" y="832"/>
                </a:lnTo>
                <a:lnTo>
                  <a:pt x="2434" y="820"/>
                </a:lnTo>
                <a:lnTo>
                  <a:pt x="2452" y="813"/>
                </a:lnTo>
                <a:lnTo>
                  <a:pt x="2471" y="805"/>
                </a:lnTo>
                <a:lnTo>
                  <a:pt x="2489" y="797"/>
                </a:lnTo>
                <a:lnTo>
                  <a:pt x="2506" y="789"/>
                </a:lnTo>
                <a:lnTo>
                  <a:pt x="2521" y="779"/>
                </a:lnTo>
                <a:lnTo>
                  <a:pt x="2536" y="771"/>
                </a:lnTo>
                <a:lnTo>
                  <a:pt x="2550" y="760"/>
                </a:lnTo>
                <a:lnTo>
                  <a:pt x="2561" y="750"/>
                </a:lnTo>
                <a:lnTo>
                  <a:pt x="2570" y="741"/>
                </a:lnTo>
                <a:lnTo>
                  <a:pt x="2580" y="730"/>
                </a:lnTo>
                <a:lnTo>
                  <a:pt x="2590" y="719"/>
                </a:lnTo>
                <a:lnTo>
                  <a:pt x="2600" y="705"/>
                </a:lnTo>
                <a:lnTo>
                  <a:pt x="2611" y="690"/>
                </a:lnTo>
                <a:lnTo>
                  <a:pt x="2623" y="676"/>
                </a:lnTo>
                <a:lnTo>
                  <a:pt x="2632" y="666"/>
                </a:lnTo>
                <a:lnTo>
                  <a:pt x="2640" y="655"/>
                </a:lnTo>
                <a:lnTo>
                  <a:pt x="2650" y="646"/>
                </a:lnTo>
                <a:lnTo>
                  <a:pt x="2660" y="636"/>
                </a:lnTo>
                <a:lnTo>
                  <a:pt x="2671" y="627"/>
                </a:lnTo>
                <a:lnTo>
                  <a:pt x="2683" y="618"/>
                </a:lnTo>
                <a:lnTo>
                  <a:pt x="2696" y="610"/>
                </a:lnTo>
                <a:lnTo>
                  <a:pt x="2710" y="603"/>
                </a:lnTo>
                <a:lnTo>
                  <a:pt x="2723" y="595"/>
                </a:lnTo>
                <a:lnTo>
                  <a:pt x="2737" y="589"/>
                </a:lnTo>
                <a:lnTo>
                  <a:pt x="2752" y="583"/>
                </a:lnTo>
                <a:lnTo>
                  <a:pt x="2767" y="577"/>
                </a:lnTo>
                <a:lnTo>
                  <a:pt x="2788" y="570"/>
                </a:lnTo>
                <a:lnTo>
                  <a:pt x="2808" y="564"/>
                </a:lnTo>
                <a:lnTo>
                  <a:pt x="2828" y="558"/>
                </a:lnTo>
                <a:lnTo>
                  <a:pt x="2855" y="552"/>
                </a:lnTo>
                <a:lnTo>
                  <a:pt x="2881" y="547"/>
                </a:lnTo>
                <a:lnTo>
                  <a:pt x="2906" y="543"/>
                </a:lnTo>
                <a:lnTo>
                  <a:pt x="2932" y="538"/>
                </a:lnTo>
                <a:lnTo>
                  <a:pt x="2966" y="533"/>
                </a:lnTo>
                <a:lnTo>
                  <a:pt x="3000" y="528"/>
                </a:lnTo>
                <a:lnTo>
                  <a:pt x="3034" y="523"/>
                </a:lnTo>
                <a:lnTo>
                  <a:pt x="3058" y="520"/>
                </a:lnTo>
                <a:lnTo>
                  <a:pt x="3083" y="516"/>
                </a:lnTo>
                <a:lnTo>
                  <a:pt x="3107" y="510"/>
                </a:lnTo>
                <a:lnTo>
                  <a:pt x="3131" y="505"/>
                </a:lnTo>
                <a:lnTo>
                  <a:pt x="3156" y="498"/>
                </a:lnTo>
                <a:lnTo>
                  <a:pt x="3181" y="490"/>
                </a:lnTo>
                <a:lnTo>
                  <a:pt x="3206" y="480"/>
                </a:lnTo>
                <a:lnTo>
                  <a:pt x="3230" y="471"/>
                </a:lnTo>
                <a:lnTo>
                  <a:pt x="3256" y="460"/>
                </a:lnTo>
                <a:lnTo>
                  <a:pt x="3278" y="448"/>
                </a:lnTo>
                <a:lnTo>
                  <a:pt x="3302" y="436"/>
                </a:lnTo>
                <a:lnTo>
                  <a:pt x="3325" y="423"/>
                </a:lnTo>
                <a:lnTo>
                  <a:pt x="3348" y="408"/>
                </a:lnTo>
                <a:lnTo>
                  <a:pt x="3370" y="394"/>
                </a:lnTo>
                <a:lnTo>
                  <a:pt x="3397" y="376"/>
                </a:lnTo>
                <a:lnTo>
                  <a:pt x="3422" y="357"/>
                </a:lnTo>
                <a:lnTo>
                  <a:pt x="3448" y="336"/>
                </a:lnTo>
                <a:lnTo>
                  <a:pt x="3473" y="316"/>
                </a:lnTo>
                <a:lnTo>
                  <a:pt x="3476" y="317"/>
                </a:lnTo>
                <a:lnTo>
                  <a:pt x="3481" y="318"/>
                </a:lnTo>
                <a:lnTo>
                  <a:pt x="3486" y="318"/>
                </a:lnTo>
                <a:lnTo>
                  <a:pt x="3492" y="317"/>
                </a:lnTo>
                <a:lnTo>
                  <a:pt x="3499" y="316"/>
                </a:lnTo>
                <a:lnTo>
                  <a:pt x="3506" y="312"/>
                </a:lnTo>
                <a:lnTo>
                  <a:pt x="3515" y="310"/>
                </a:lnTo>
                <a:lnTo>
                  <a:pt x="3524" y="306"/>
                </a:lnTo>
                <a:lnTo>
                  <a:pt x="3534" y="301"/>
                </a:lnTo>
                <a:lnTo>
                  <a:pt x="3545" y="297"/>
                </a:lnTo>
                <a:lnTo>
                  <a:pt x="3557" y="291"/>
                </a:lnTo>
                <a:lnTo>
                  <a:pt x="3590" y="273"/>
                </a:lnTo>
                <a:lnTo>
                  <a:pt x="3629" y="252"/>
                </a:lnTo>
                <a:lnTo>
                  <a:pt x="3671" y="229"/>
                </a:lnTo>
                <a:lnTo>
                  <a:pt x="3716" y="207"/>
                </a:lnTo>
                <a:lnTo>
                  <a:pt x="3748" y="190"/>
                </a:lnTo>
                <a:lnTo>
                  <a:pt x="3780" y="174"/>
                </a:lnTo>
                <a:lnTo>
                  <a:pt x="3812" y="160"/>
                </a:lnTo>
                <a:lnTo>
                  <a:pt x="3846" y="145"/>
                </a:lnTo>
                <a:lnTo>
                  <a:pt x="3881" y="131"/>
                </a:lnTo>
                <a:lnTo>
                  <a:pt x="3914" y="119"/>
                </a:lnTo>
                <a:close/>
                <a:moveTo>
                  <a:pt x="9341" y="4823"/>
                </a:moveTo>
                <a:lnTo>
                  <a:pt x="9340" y="4926"/>
                </a:lnTo>
                <a:lnTo>
                  <a:pt x="9336" y="5029"/>
                </a:lnTo>
                <a:lnTo>
                  <a:pt x="9330" y="5133"/>
                </a:lnTo>
                <a:lnTo>
                  <a:pt x="9322" y="5236"/>
                </a:lnTo>
                <a:lnTo>
                  <a:pt x="9311" y="5338"/>
                </a:lnTo>
                <a:lnTo>
                  <a:pt x="9299" y="5441"/>
                </a:lnTo>
                <a:lnTo>
                  <a:pt x="9283" y="5543"/>
                </a:lnTo>
                <a:lnTo>
                  <a:pt x="9265" y="5645"/>
                </a:lnTo>
                <a:lnTo>
                  <a:pt x="9245" y="5746"/>
                </a:lnTo>
                <a:lnTo>
                  <a:pt x="9222" y="5847"/>
                </a:lnTo>
                <a:lnTo>
                  <a:pt x="9197" y="5947"/>
                </a:lnTo>
                <a:lnTo>
                  <a:pt x="9170" y="6047"/>
                </a:lnTo>
                <a:lnTo>
                  <a:pt x="9140" y="6145"/>
                </a:lnTo>
                <a:lnTo>
                  <a:pt x="9109" y="6244"/>
                </a:lnTo>
                <a:lnTo>
                  <a:pt x="9074" y="6341"/>
                </a:lnTo>
                <a:lnTo>
                  <a:pt x="9038" y="6438"/>
                </a:lnTo>
                <a:lnTo>
                  <a:pt x="9000" y="6534"/>
                </a:lnTo>
                <a:lnTo>
                  <a:pt x="8959" y="6629"/>
                </a:lnTo>
                <a:lnTo>
                  <a:pt x="8916" y="6723"/>
                </a:lnTo>
                <a:lnTo>
                  <a:pt x="8870" y="6816"/>
                </a:lnTo>
                <a:lnTo>
                  <a:pt x="8824" y="6907"/>
                </a:lnTo>
                <a:lnTo>
                  <a:pt x="8774" y="6999"/>
                </a:lnTo>
                <a:lnTo>
                  <a:pt x="8723" y="7087"/>
                </a:lnTo>
                <a:lnTo>
                  <a:pt x="8669" y="7176"/>
                </a:lnTo>
                <a:lnTo>
                  <a:pt x="8614" y="7263"/>
                </a:lnTo>
                <a:lnTo>
                  <a:pt x="8556" y="7349"/>
                </a:lnTo>
                <a:lnTo>
                  <a:pt x="8496" y="7433"/>
                </a:lnTo>
                <a:lnTo>
                  <a:pt x="8435" y="7516"/>
                </a:lnTo>
                <a:lnTo>
                  <a:pt x="8371" y="7597"/>
                </a:lnTo>
                <a:lnTo>
                  <a:pt x="8306" y="7678"/>
                </a:lnTo>
                <a:lnTo>
                  <a:pt x="8239" y="7757"/>
                </a:lnTo>
                <a:lnTo>
                  <a:pt x="8171" y="7834"/>
                </a:lnTo>
                <a:lnTo>
                  <a:pt x="8100" y="7908"/>
                </a:lnTo>
                <a:lnTo>
                  <a:pt x="8027" y="7983"/>
                </a:lnTo>
                <a:lnTo>
                  <a:pt x="7954" y="8055"/>
                </a:lnTo>
                <a:lnTo>
                  <a:pt x="7878" y="8124"/>
                </a:lnTo>
                <a:lnTo>
                  <a:pt x="7800" y="8193"/>
                </a:lnTo>
                <a:lnTo>
                  <a:pt x="7721" y="8260"/>
                </a:lnTo>
                <a:lnTo>
                  <a:pt x="7640" y="8325"/>
                </a:lnTo>
                <a:lnTo>
                  <a:pt x="7559" y="8387"/>
                </a:lnTo>
                <a:lnTo>
                  <a:pt x="7476" y="8448"/>
                </a:lnTo>
                <a:lnTo>
                  <a:pt x="7391" y="8507"/>
                </a:lnTo>
                <a:lnTo>
                  <a:pt x="7304" y="8565"/>
                </a:lnTo>
                <a:lnTo>
                  <a:pt x="7217" y="8620"/>
                </a:lnTo>
                <a:lnTo>
                  <a:pt x="7129" y="8673"/>
                </a:lnTo>
                <a:lnTo>
                  <a:pt x="7039" y="8723"/>
                </a:lnTo>
                <a:lnTo>
                  <a:pt x="6948" y="8772"/>
                </a:lnTo>
                <a:lnTo>
                  <a:pt x="6856" y="8819"/>
                </a:lnTo>
                <a:lnTo>
                  <a:pt x="6762" y="8863"/>
                </a:lnTo>
                <a:lnTo>
                  <a:pt x="6668" y="8907"/>
                </a:lnTo>
                <a:lnTo>
                  <a:pt x="6574" y="8946"/>
                </a:lnTo>
                <a:lnTo>
                  <a:pt x="6478" y="8985"/>
                </a:lnTo>
                <a:lnTo>
                  <a:pt x="6380" y="9021"/>
                </a:lnTo>
                <a:lnTo>
                  <a:pt x="6282" y="9054"/>
                </a:lnTo>
                <a:lnTo>
                  <a:pt x="6184" y="9085"/>
                </a:lnTo>
                <a:lnTo>
                  <a:pt x="6085" y="9114"/>
                </a:lnTo>
                <a:lnTo>
                  <a:pt x="5986" y="9141"/>
                </a:lnTo>
                <a:lnTo>
                  <a:pt x="5885" y="9165"/>
                </a:lnTo>
                <a:lnTo>
                  <a:pt x="5784" y="9186"/>
                </a:lnTo>
                <a:lnTo>
                  <a:pt x="5682" y="9207"/>
                </a:lnTo>
                <a:lnTo>
                  <a:pt x="5581" y="9223"/>
                </a:lnTo>
                <a:lnTo>
                  <a:pt x="5478" y="9239"/>
                </a:lnTo>
                <a:lnTo>
                  <a:pt x="5376" y="9251"/>
                </a:lnTo>
                <a:lnTo>
                  <a:pt x="5273" y="9262"/>
                </a:lnTo>
                <a:lnTo>
                  <a:pt x="5170" y="9269"/>
                </a:lnTo>
                <a:lnTo>
                  <a:pt x="5066" y="9275"/>
                </a:lnTo>
                <a:lnTo>
                  <a:pt x="4963" y="9277"/>
                </a:lnTo>
                <a:lnTo>
                  <a:pt x="4860" y="9279"/>
                </a:lnTo>
                <a:lnTo>
                  <a:pt x="4757" y="9276"/>
                </a:lnTo>
                <a:lnTo>
                  <a:pt x="4654" y="9273"/>
                </a:lnTo>
                <a:lnTo>
                  <a:pt x="4550" y="9265"/>
                </a:lnTo>
                <a:lnTo>
                  <a:pt x="4448" y="9257"/>
                </a:lnTo>
                <a:lnTo>
                  <a:pt x="4345" y="9245"/>
                </a:lnTo>
                <a:lnTo>
                  <a:pt x="4243" y="9232"/>
                </a:lnTo>
                <a:lnTo>
                  <a:pt x="4141" y="9215"/>
                </a:lnTo>
                <a:lnTo>
                  <a:pt x="4039" y="9197"/>
                </a:lnTo>
                <a:lnTo>
                  <a:pt x="3938" y="9177"/>
                </a:lnTo>
                <a:lnTo>
                  <a:pt x="3838" y="9153"/>
                </a:lnTo>
                <a:lnTo>
                  <a:pt x="3737" y="9127"/>
                </a:lnTo>
                <a:lnTo>
                  <a:pt x="3638" y="9100"/>
                </a:lnTo>
                <a:lnTo>
                  <a:pt x="3539" y="9070"/>
                </a:lnTo>
                <a:lnTo>
                  <a:pt x="3440" y="9037"/>
                </a:lnTo>
                <a:lnTo>
                  <a:pt x="3343" y="9003"/>
                </a:lnTo>
                <a:lnTo>
                  <a:pt x="3247" y="8965"/>
                </a:lnTo>
                <a:lnTo>
                  <a:pt x="3151" y="8927"/>
                </a:lnTo>
                <a:lnTo>
                  <a:pt x="3056" y="8885"/>
                </a:lnTo>
                <a:lnTo>
                  <a:pt x="2963" y="8842"/>
                </a:lnTo>
                <a:lnTo>
                  <a:pt x="2870" y="8796"/>
                </a:lnTo>
                <a:lnTo>
                  <a:pt x="2779" y="8748"/>
                </a:lnTo>
                <a:lnTo>
                  <a:pt x="2689" y="8698"/>
                </a:lnTo>
                <a:lnTo>
                  <a:pt x="2599" y="8646"/>
                </a:lnTo>
                <a:lnTo>
                  <a:pt x="2512" y="8592"/>
                </a:lnTo>
                <a:lnTo>
                  <a:pt x="2425" y="8536"/>
                </a:lnTo>
                <a:lnTo>
                  <a:pt x="2339" y="8478"/>
                </a:lnTo>
                <a:lnTo>
                  <a:pt x="2255" y="8418"/>
                </a:lnTo>
                <a:lnTo>
                  <a:pt x="2172" y="8356"/>
                </a:lnTo>
                <a:lnTo>
                  <a:pt x="2092" y="8292"/>
                </a:lnTo>
                <a:lnTo>
                  <a:pt x="2011" y="8226"/>
                </a:lnTo>
                <a:lnTo>
                  <a:pt x="1933" y="8159"/>
                </a:lnTo>
                <a:lnTo>
                  <a:pt x="1856" y="8089"/>
                </a:lnTo>
                <a:lnTo>
                  <a:pt x="1782" y="8019"/>
                </a:lnTo>
                <a:lnTo>
                  <a:pt x="1709" y="7945"/>
                </a:lnTo>
                <a:lnTo>
                  <a:pt x="1637" y="7871"/>
                </a:lnTo>
                <a:lnTo>
                  <a:pt x="1567" y="7795"/>
                </a:lnTo>
                <a:lnTo>
                  <a:pt x="1500" y="7717"/>
                </a:lnTo>
                <a:lnTo>
                  <a:pt x="1433" y="7638"/>
                </a:lnTo>
                <a:lnTo>
                  <a:pt x="1369" y="7558"/>
                </a:lnTo>
                <a:lnTo>
                  <a:pt x="1307" y="7475"/>
                </a:lnTo>
                <a:lnTo>
                  <a:pt x="1246" y="7391"/>
                </a:lnTo>
                <a:lnTo>
                  <a:pt x="1188" y="7306"/>
                </a:lnTo>
                <a:lnTo>
                  <a:pt x="1130" y="7219"/>
                </a:lnTo>
                <a:lnTo>
                  <a:pt x="1076" y="7132"/>
                </a:lnTo>
                <a:lnTo>
                  <a:pt x="1024" y="7043"/>
                </a:lnTo>
                <a:lnTo>
                  <a:pt x="973" y="6953"/>
                </a:lnTo>
                <a:lnTo>
                  <a:pt x="925" y="6862"/>
                </a:lnTo>
                <a:lnTo>
                  <a:pt x="878" y="6769"/>
                </a:lnTo>
                <a:lnTo>
                  <a:pt x="835" y="6676"/>
                </a:lnTo>
                <a:lnTo>
                  <a:pt x="793" y="6581"/>
                </a:lnTo>
                <a:lnTo>
                  <a:pt x="754" y="6486"/>
                </a:lnTo>
                <a:lnTo>
                  <a:pt x="716" y="6390"/>
                </a:lnTo>
                <a:lnTo>
                  <a:pt x="680" y="6293"/>
                </a:lnTo>
                <a:lnTo>
                  <a:pt x="648" y="6195"/>
                </a:lnTo>
                <a:lnTo>
                  <a:pt x="617" y="6096"/>
                </a:lnTo>
                <a:lnTo>
                  <a:pt x="589" y="5997"/>
                </a:lnTo>
                <a:lnTo>
                  <a:pt x="563" y="5897"/>
                </a:lnTo>
                <a:lnTo>
                  <a:pt x="539" y="5796"/>
                </a:lnTo>
                <a:lnTo>
                  <a:pt x="517" y="5695"/>
                </a:lnTo>
                <a:lnTo>
                  <a:pt x="498" y="5593"/>
                </a:lnTo>
                <a:lnTo>
                  <a:pt x="481" y="5491"/>
                </a:lnTo>
                <a:lnTo>
                  <a:pt x="467" y="5389"/>
                </a:lnTo>
                <a:lnTo>
                  <a:pt x="456" y="5287"/>
                </a:lnTo>
                <a:lnTo>
                  <a:pt x="446" y="5184"/>
                </a:lnTo>
                <a:lnTo>
                  <a:pt x="439" y="5081"/>
                </a:lnTo>
                <a:lnTo>
                  <a:pt x="434" y="4978"/>
                </a:lnTo>
                <a:lnTo>
                  <a:pt x="432" y="4875"/>
                </a:lnTo>
                <a:lnTo>
                  <a:pt x="432" y="4771"/>
                </a:lnTo>
                <a:lnTo>
                  <a:pt x="434" y="4668"/>
                </a:lnTo>
                <a:lnTo>
                  <a:pt x="439" y="4565"/>
                </a:lnTo>
                <a:lnTo>
                  <a:pt x="446" y="4462"/>
                </a:lnTo>
                <a:lnTo>
                  <a:pt x="456" y="4359"/>
                </a:lnTo>
                <a:lnTo>
                  <a:pt x="467" y="4257"/>
                </a:lnTo>
                <a:lnTo>
                  <a:pt x="481" y="4155"/>
                </a:lnTo>
                <a:lnTo>
                  <a:pt x="498" y="4053"/>
                </a:lnTo>
                <a:lnTo>
                  <a:pt x="517" y="3951"/>
                </a:lnTo>
                <a:lnTo>
                  <a:pt x="539" y="3850"/>
                </a:lnTo>
                <a:lnTo>
                  <a:pt x="563" y="3749"/>
                </a:lnTo>
                <a:lnTo>
                  <a:pt x="589" y="3649"/>
                </a:lnTo>
                <a:lnTo>
                  <a:pt x="617" y="3550"/>
                </a:lnTo>
                <a:lnTo>
                  <a:pt x="648" y="3451"/>
                </a:lnTo>
                <a:lnTo>
                  <a:pt x="680" y="3353"/>
                </a:lnTo>
                <a:lnTo>
                  <a:pt x="716" y="3256"/>
                </a:lnTo>
                <a:lnTo>
                  <a:pt x="754" y="3160"/>
                </a:lnTo>
                <a:lnTo>
                  <a:pt x="793" y="3065"/>
                </a:lnTo>
                <a:lnTo>
                  <a:pt x="835" y="2970"/>
                </a:lnTo>
                <a:lnTo>
                  <a:pt x="878" y="2877"/>
                </a:lnTo>
                <a:lnTo>
                  <a:pt x="925" y="2784"/>
                </a:lnTo>
                <a:lnTo>
                  <a:pt x="973" y="2693"/>
                </a:lnTo>
                <a:lnTo>
                  <a:pt x="1024" y="2603"/>
                </a:lnTo>
                <a:lnTo>
                  <a:pt x="1076" y="2514"/>
                </a:lnTo>
                <a:lnTo>
                  <a:pt x="1130" y="2427"/>
                </a:lnTo>
                <a:lnTo>
                  <a:pt x="1188" y="2340"/>
                </a:lnTo>
                <a:lnTo>
                  <a:pt x="1246" y="2255"/>
                </a:lnTo>
                <a:lnTo>
                  <a:pt x="1307" y="2171"/>
                </a:lnTo>
                <a:lnTo>
                  <a:pt x="1369" y="2089"/>
                </a:lnTo>
                <a:lnTo>
                  <a:pt x="1433" y="2008"/>
                </a:lnTo>
                <a:lnTo>
                  <a:pt x="1500" y="1929"/>
                </a:lnTo>
                <a:lnTo>
                  <a:pt x="1567" y="1851"/>
                </a:lnTo>
                <a:lnTo>
                  <a:pt x="1637" y="1775"/>
                </a:lnTo>
                <a:lnTo>
                  <a:pt x="1709" y="1701"/>
                </a:lnTo>
                <a:lnTo>
                  <a:pt x="1782" y="1627"/>
                </a:lnTo>
                <a:lnTo>
                  <a:pt x="1856" y="1557"/>
                </a:lnTo>
                <a:lnTo>
                  <a:pt x="1933" y="1487"/>
                </a:lnTo>
                <a:lnTo>
                  <a:pt x="2011" y="1420"/>
                </a:lnTo>
                <a:lnTo>
                  <a:pt x="2092" y="1354"/>
                </a:lnTo>
                <a:lnTo>
                  <a:pt x="2172" y="1290"/>
                </a:lnTo>
                <a:lnTo>
                  <a:pt x="2255" y="1228"/>
                </a:lnTo>
                <a:lnTo>
                  <a:pt x="2339" y="1168"/>
                </a:lnTo>
                <a:lnTo>
                  <a:pt x="2425" y="1110"/>
                </a:lnTo>
                <a:lnTo>
                  <a:pt x="2512" y="1054"/>
                </a:lnTo>
                <a:lnTo>
                  <a:pt x="2599" y="1000"/>
                </a:lnTo>
                <a:lnTo>
                  <a:pt x="2689" y="948"/>
                </a:lnTo>
                <a:lnTo>
                  <a:pt x="2779" y="898"/>
                </a:lnTo>
                <a:lnTo>
                  <a:pt x="2870" y="850"/>
                </a:lnTo>
                <a:lnTo>
                  <a:pt x="2963" y="804"/>
                </a:lnTo>
                <a:lnTo>
                  <a:pt x="3056" y="761"/>
                </a:lnTo>
                <a:lnTo>
                  <a:pt x="3151" y="720"/>
                </a:lnTo>
                <a:lnTo>
                  <a:pt x="3247" y="681"/>
                </a:lnTo>
                <a:lnTo>
                  <a:pt x="3343" y="643"/>
                </a:lnTo>
                <a:lnTo>
                  <a:pt x="3440" y="609"/>
                </a:lnTo>
                <a:lnTo>
                  <a:pt x="3539" y="576"/>
                </a:lnTo>
                <a:lnTo>
                  <a:pt x="3638" y="546"/>
                </a:lnTo>
                <a:lnTo>
                  <a:pt x="3737" y="519"/>
                </a:lnTo>
                <a:lnTo>
                  <a:pt x="3838" y="493"/>
                </a:lnTo>
                <a:lnTo>
                  <a:pt x="3938" y="471"/>
                </a:lnTo>
                <a:lnTo>
                  <a:pt x="4039" y="449"/>
                </a:lnTo>
                <a:lnTo>
                  <a:pt x="4141" y="431"/>
                </a:lnTo>
                <a:lnTo>
                  <a:pt x="4243" y="414"/>
                </a:lnTo>
                <a:lnTo>
                  <a:pt x="4345" y="401"/>
                </a:lnTo>
                <a:lnTo>
                  <a:pt x="4448" y="390"/>
                </a:lnTo>
                <a:lnTo>
                  <a:pt x="4550" y="381"/>
                </a:lnTo>
                <a:lnTo>
                  <a:pt x="4654" y="375"/>
                </a:lnTo>
                <a:lnTo>
                  <a:pt x="4757" y="370"/>
                </a:lnTo>
                <a:lnTo>
                  <a:pt x="4860" y="369"/>
                </a:lnTo>
                <a:lnTo>
                  <a:pt x="4963" y="369"/>
                </a:lnTo>
                <a:lnTo>
                  <a:pt x="5066" y="372"/>
                </a:lnTo>
                <a:lnTo>
                  <a:pt x="5170" y="377"/>
                </a:lnTo>
                <a:lnTo>
                  <a:pt x="5273" y="385"/>
                </a:lnTo>
                <a:lnTo>
                  <a:pt x="5376" y="395"/>
                </a:lnTo>
                <a:lnTo>
                  <a:pt x="5478" y="407"/>
                </a:lnTo>
                <a:lnTo>
                  <a:pt x="5581" y="423"/>
                </a:lnTo>
                <a:lnTo>
                  <a:pt x="5682" y="439"/>
                </a:lnTo>
                <a:lnTo>
                  <a:pt x="5784" y="460"/>
                </a:lnTo>
                <a:lnTo>
                  <a:pt x="5885" y="481"/>
                </a:lnTo>
                <a:lnTo>
                  <a:pt x="5986" y="505"/>
                </a:lnTo>
                <a:lnTo>
                  <a:pt x="6085" y="532"/>
                </a:lnTo>
                <a:lnTo>
                  <a:pt x="6184" y="562"/>
                </a:lnTo>
                <a:lnTo>
                  <a:pt x="6282" y="593"/>
                </a:lnTo>
                <a:lnTo>
                  <a:pt x="6380" y="627"/>
                </a:lnTo>
                <a:lnTo>
                  <a:pt x="6478" y="661"/>
                </a:lnTo>
                <a:lnTo>
                  <a:pt x="6574" y="700"/>
                </a:lnTo>
                <a:lnTo>
                  <a:pt x="6668" y="741"/>
                </a:lnTo>
                <a:lnTo>
                  <a:pt x="6762" y="783"/>
                </a:lnTo>
                <a:lnTo>
                  <a:pt x="6856" y="827"/>
                </a:lnTo>
                <a:lnTo>
                  <a:pt x="6948" y="874"/>
                </a:lnTo>
                <a:lnTo>
                  <a:pt x="7039" y="923"/>
                </a:lnTo>
                <a:lnTo>
                  <a:pt x="7129" y="973"/>
                </a:lnTo>
                <a:lnTo>
                  <a:pt x="7217" y="1026"/>
                </a:lnTo>
                <a:lnTo>
                  <a:pt x="7304" y="1081"/>
                </a:lnTo>
                <a:lnTo>
                  <a:pt x="7391" y="1139"/>
                </a:lnTo>
                <a:lnTo>
                  <a:pt x="7476" y="1198"/>
                </a:lnTo>
                <a:lnTo>
                  <a:pt x="7559" y="1259"/>
                </a:lnTo>
                <a:lnTo>
                  <a:pt x="7640" y="1321"/>
                </a:lnTo>
                <a:lnTo>
                  <a:pt x="7721" y="1386"/>
                </a:lnTo>
                <a:lnTo>
                  <a:pt x="7800" y="1453"/>
                </a:lnTo>
                <a:lnTo>
                  <a:pt x="7878" y="1522"/>
                </a:lnTo>
                <a:lnTo>
                  <a:pt x="7954" y="1591"/>
                </a:lnTo>
                <a:lnTo>
                  <a:pt x="8027" y="1663"/>
                </a:lnTo>
                <a:lnTo>
                  <a:pt x="8100" y="1738"/>
                </a:lnTo>
                <a:lnTo>
                  <a:pt x="8171" y="1812"/>
                </a:lnTo>
                <a:lnTo>
                  <a:pt x="8239" y="1890"/>
                </a:lnTo>
                <a:lnTo>
                  <a:pt x="8306" y="1968"/>
                </a:lnTo>
                <a:lnTo>
                  <a:pt x="8371" y="2049"/>
                </a:lnTo>
                <a:lnTo>
                  <a:pt x="8435" y="2130"/>
                </a:lnTo>
                <a:lnTo>
                  <a:pt x="8496" y="2213"/>
                </a:lnTo>
                <a:lnTo>
                  <a:pt x="8556" y="2297"/>
                </a:lnTo>
                <a:lnTo>
                  <a:pt x="8614" y="2383"/>
                </a:lnTo>
                <a:lnTo>
                  <a:pt x="8669" y="2470"/>
                </a:lnTo>
                <a:lnTo>
                  <a:pt x="8723" y="2559"/>
                </a:lnTo>
                <a:lnTo>
                  <a:pt x="8774" y="2647"/>
                </a:lnTo>
                <a:lnTo>
                  <a:pt x="8824" y="2739"/>
                </a:lnTo>
                <a:lnTo>
                  <a:pt x="8870" y="2831"/>
                </a:lnTo>
                <a:lnTo>
                  <a:pt x="8916" y="2923"/>
                </a:lnTo>
                <a:lnTo>
                  <a:pt x="8959" y="3017"/>
                </a:lnTo>
                <a:lnTo>
                  <a:pt x="9000" y="3112"/>
                </a:lnTo>
                <a:lnTo>
                  <a:pt x="9038" y="3208"/>
                </a:lnTo>
                <a:lnTo>
                  <a:pt x="9074" y="3305"/>
                </a:lnTo>
                <a:lnTo>
                  <a:pt x="9109" y="3402"/>
                </a:lnTo>
                <a:lnTo>
                  <a:pt x="9140" y="3501"/>
                </a:lnTo>
                <a:lnTo>
                  <a:pt x="9170" y="3599"/>
                </a:lnTo>
                <a:lnTo>
                  <a:pt x="9197" y="3699"/>
                </a:lnTo>
                <a:lnTo>
                  <a:pt x="9222" y="3799"/>
                </a:lnTo>
                <a:lnTo>
                  <a:pt x="9245" y="3900"/>
                </a:lnTo>
                <a:lnTo>
                  <a:pt x="9265" y="4001"/>
                </a:lnTo>
                <a:lnTo>
                  <a:pt x="9283" y="4103"/>
                </a:lnTo>
                <a:lnTo>
                  <a:pt x="9299" y="4205"/>
                </a:lnTo>
                <a:lnTo>
                  <a:pt x="9311" y="4308"/>
                </a:lnTo>
                <a:lnTo>
                  <a:pt x="9322" y="4410"/>
                </a:lnTo>
                <a:lnTo>
                  <a:pt x="9330" y="4513"/>
                </a:lnTo>
                <a:lnTo>
                  <a:pt x="9336" y="4617"/>
                </a:lnTo>
                <a:lnTo>
                  <a:pt x="9340" y="4720"/>
                </a:lnTo>
                <a:lnTo>
                  <a:pt x="9341" y="48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2" name="Freeform 5"/>
          <p:cNvSpPr>
            <a:spLocks/>
          </p:cNvSpPr>
          <p:nvPr/>
        </p:nvSpPr>
        <p:spPr bwMode="auto">
          <a:xfrm>
            <a:off x="2576513" y="1571625"/>
            <a:ext cx="3854450" cy="3819525"/>
          </a:xfrm>
          <a:custGeom>
            <a:avLst/>
            <a:gdLst>
              <a:gd name="T0" fmla="*/ 2147483647 w 9713"/>
              <a:gd name="T1" fmla="*/ 0 h 9624"/>
              <a:gd name="T2" fmla="*/ 2147483647 w 9713"/>
              <a:gd name="T3" fmla="*/ 2147483647 h 9624"/>
              <a:gd name="T4" fmla="*/ 2147483647 w 9713"/>
              <a:gd name="T5" fmla="*/ 2147483647 h 9624"/>
              <a:gd name="T6" fmla="*/ 2147483647 w 9713"/>
              <a:gd name="T7" fmla="*/ 2147483647 h 9624"/>
              <a:gd name="T8" fmla="*/ 2147483647 w 9713"/>
              <a:gd name="T9" fmla="*/ 2147483647 h 9624"/>
              <a:gd name="T10" fmla="*/ 2147483647 w 9713"/>
              <a:gd name="T11" fmla="*/ 2147483647 h 9624"/>
              <a:gd name="T12" fmla="*/ 2147483647 w 9713"/>
              <a:gd name="T13" fmla="*/ 2147483647 h 9624"/>
              <a:gd name="T14" fmla="*/ 2147483647 w 9713"/>
              <a:gd name="T15" fmla="*/ 2147483647 h 9624"/>
              <a:gd name="T16" fmla="*/ 2147483647 w 9713"/>
              <a:gd name="T17" fmla="*/ 2147483647 h 9624"/>
              <a:gd name="T18" fmla="*/ 2147483647 w 9713"/>
              <a:gd name="T19" fmla="*/ 2147483647 h 9624"/>
              <a:gd name="T20" fmla="*/ 2147483647 w 9713"/>
              <a:gd name="T21" fmla="*/ 2147483647 h 9624"/>
              <a:gd name="T22" fmla="*/ 2147483647 w 9713"/>
              <a:gd name="T23" fmla="*/ 2147483647 h 9624"/>
              <a:gd name="T24" fmla="*/ 2147483647 w 9713"/>
              <a:gd name="T25" fmla="*/ 2147483647 h 9624"/>
              <a:gd name="T26" fmla="*/ 2147483647 w 9713"/>
              <a:gd name="T27" fmla="*/ 2147483647 h 9624"/>
              <a:gd name="T28" fmla="*/ 2147483647 w 9713"/>
              <a:gd name="T29" fmla="*/ 2147483647 h 9624"/>
              <a:gd name="T30" fmla="*/ 2147483647 w 9713"/>
              <a:gd name="T31" fmla="*/ 2147483647 h 9624"/>
              <a:gd name="T32" fmla="*/ 2147483647 w 9713"/>
              <a:gd name="T33" fmla="*/ 2147483647 h 9624"/>
              <a:gd name="T34" fmla="*/ 2147483647 w 9713"/>
              <a:gd name="T35" fmla="*/ 2147483647 h 9624"/>
              <a:gd name="T36" fmla="*/ 2147483647 w 9713"/>
              <a:gd name="T37" fmla="*/ 2147483647 h 9624"/>
              <a:gd name="T38" fmla="*/ 2147483647 w 9713"/>
              <a:gd name="T39" fmla="*/ 2147483647 h 9624"/>
              <a:gd name="T40" fmla="*/ 2147483647 w 9713"/>
              <a:gd name="T41" fmla="*/ 2147483647 h 9624"/>
              <a:gd name="T42" fmla="*/ 2147483647 w 9713"/>
              <a:gd name="T43" fmla="*/ 2147483647 h 9624"/>
              <a:gd name="T44" fmla="*/ 2147483647 w 9713"/>
              <a:gd name="T45" fmla="*/ 2147483647 h 9624"/>
              <a:gd name="T46" fmla="*/ 2147483647 w 9713"/>
              <a:gd name="T47" fmla="*/ 2147483647 h 9624"/>
              <a:gd name="T48" fmla="*/ 2147483647 w 9713"/>
              <a:gd name="T49" fmla="*/ 2147483647 h 9624"/>
              <a:gd name="T50" fmla="*/ 2147483647 w 9713"/>
              <a:gd name="T51" fmla="*/ 2147483647 h 9624"/>
              <a:gd name="T52" fmla="*/ 2147483647 w 9713"/>
              <a:gd name="T53" fmla="*/ 2147483647 h 9624"/>
              <a:gd name="T54" fmla="*/ 2147483647 w 9713"/>
              <a:gd name="T55" fmla="*/ 2147483647 h 9624"/>
              <a:gd name="T56" fmla="*/ 2147483647 w 9713"/>
              <a:gd name="T57" fmla="*/ 2147483647 h 9624"/>
              <a:gd name="T58" fmla="*/ 2147483647 w 9713"/>
              <a:gd name="T59" fmla="*/ 2147483647 h 9624"/>
              <a:gd name="T60" fmla="*/ 2147483647 w 9713"/>
              <a:gd name="T61" fmla="*/ 2147483647 h 9624"/>
              <a:gd name="T62" fmla="*/ 2147483647 w 9713"/>
              <a:gd name="T63" fmla="*/ 2147483647 h 9624"/>
              <a:gd name="T64" fmla="*/ 2147483647 w 9713"/>
              <a:gd name="T65" fmla="*/ 2147483647 h 9624"/>
              <a:gd name="T66" fmla="*/ 2147483647 w 9713"/>
              <a:gd name="T67" fmla="*/ 2147483647 h 9624"/>
              <a:gd name="T68" fmla="*/ 2147483647 w 9713"/>
              <a:gd name="T69" fmla="*/ 2147483647 h 9624"/>
              <a:gd name="T70" fmla="*/ 2147483647 w 9713"/>
              <a:gd name="T71" fmla="*/ 2147483647 h 9624"/>
              <a:gd name="T72" fmla="*/ 2147483647 w 9713"/>
              <a:gd name="T73" fmla="*/ 2147483647 h 9624"/>
              <a:gd name="T74" fmla="*/ 2147483647 w 9713"/>
              <a:gd name="T75" fmla="*/ 2147483647 h 9624"/>
              <a:gd name="T76" fmla="*/ 2147483647 w 9713"/>
              <a:gd name="T77" fmla="*/ 2147483647 h 9624"/>
              <a:gd name="T78" fmla="*/ 2147483647 w 9713"/>
              <a:gd name="T79" fmla="*/ 2147483647 h 9624"/>
              <a:gd name="T80" fmla="*/ 2147483647 w 9713"/>
              <a:gd name="T81" fmla="*/ 2147483647 h 9624"/>
              <a:gd name="T82" fmla="*/ 2147483647 w 9713"/>
              <a:gd name="T83" fmla="*/ 2147483647 h 9624"/>
              <a:gd name="T84" fmla="*/ 2147483647 w 9713"/>
              <a:gd name="T85" fmla="*/ 2147483647 h 9624"/>
              <a:gd name="T86" fmla="*/ 2147483647 w 9713"/>
              <a:gd name="T87" fmla="*/ 2147483647 h 9624"/>
              <a:gd name="T88" fmla="*/ 2147483647 w 9713"/>
              <a:gd name="T89" fmla="*/ 2147483647 h 9624"/>
              <a:gd name="T90" fmla="*/ 2147483647 w 9713"/>
              <a:gd name="T91" fmla="*/ 2147483647 h 9624"/>
              <a:gd name="T92" fmla="*/ 2147483647 w 9713"/>
              <a:gd name="T93" fmla="*/ 2147483647 h 9624"/>
              <a:gd name="T94" fmla="*/ 2147483647 w 9713"/>
              <a:gd name="T95" fmla="*/ 2147483647 h 9624"/>
              <a:gd name="T96" fmla="*/ 2147483647 w 9713"/>
              <a:gd name="T97" fmla="*/ 2147483647 h 9624"/>
              <a:gd name="T98" fmla="*/ 2147483647 w 9713"/>
              <a:gd name="T99" fmla="*/ 2147483647 h 9624"/>
              <a:gd name="T100" fmla="*/ 2147483647 w 9713"/>
              <a:gd name="T101" fmla="*/ 2147483647 h 9624"/>
              <a:gd name="T102" fmla="*/ 2147483647 w 9713"/>
              <a:gd name="T103" fmla="*/ 2147483647 h 9624"/>
              <a:gd name="T104" fmla="*/ 1999804774 w 9713"/>
              <a:gd name="T105" fmla="*/ 2147483647 h 9624"/>
              <a:gd name="T106" fmla="*/ 2147483647 w 9713"/>
              <a:gd name="T107" fmla="*/ 2147483647 h 9624"/>
              <a:gd name="T108" fmla="*/ 2147483647 w 9713"/>
              <a:gd name="T109" fmla="*/ 2147483647 h 9624"/>
              <a:gd name="T110" fmla="*/ 2147483647 w 9713"/>
              <a:gd name="T111" fmla="*/ 2147483647 h 9624"/>
              <a:gd name="T112" fmla="*/ 2147483647 w 9713"/>
              <a:gd name="T113" fmla="*/ 2147483647 h 9624"/>
              <a:gd name="T114" fmla="*/ 2147483647 w 9713"/>
              <a:gd name="T115" fmla="*/ 2147483647 h 9624"/>
              <a:gd name="T116" fmla="*/ 2147483647 w 9713"/>
              <a:gd name="T117" fmla="*/ 2147483647 h 9624"/>
              <a:gd name="T118" fmla="*/ 2147483647 w 9713"/>
              <a:gd name="T119" fmla="*/ 2147483647 h 9624"/>
              <a:gd name="T120" fmla="*/ 2147483647 w 9713"/>
              <a:gd name="T121" fmla="*/ 2147483647 h 9624"/>
              <a:gd name="T122" fmla="*/ 2147483647 w 9713"/>
              <a:gd name="T123" fmla="*/ 2147483647 h 9624"/>
              <a:gd name="T124" fmla="*/ 2147483647 w 9713"/>
              <a:gd name="T125" fmla="*/ 2147483647 h 96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713" h="9624">
                <a:moveTo>
                  <a:pt x="3914" y="118"/>
                </a:moveTo>
                <a:lnTo>
                  <a:pt x="3937" y="117"/>
                </a:lnTo>
                <a:lnTo>
                  <a:pt x="3961" y="116"/>
                </a:lnTo>
                <a:lnTo>
                  <a:pt x="3984" y="112"/>
                </a:lnTo>
                <a:lnTo>
                  <a:pt x="4007" y="107"/>
                </a:lnTo>
                <a:lnTo>
                  <a:pt x="4031" y="101"/>
                </a:lnTo>
                <a:lnTo>
                  <a:pt x="4054" y="95"/>
                </a:lnTo>
                <a:lnTo>
                  <a:pt x="4078" y="88"/>
                </a:lnTo>
                <a:lnTo>
                  <a:pt x="4100" y="80"/>
                </a:lnTo>
                <a:lnTo>
                  <a:pt x="4130" y="70"/>
                </a:lnTo>
                <a:lnTo>
                  <a:pt x="4159" y="59"/>
                </a:lnTo>
                <a:lnTo>
                  <a:pt x="4189" y="48"/>
                </a:lnTo>
                <a:lnTo>
                  <a:pt x="4219" y="39"/>
                </a:lnTo>
                <a:lnTo>
                  <a:pt x="4248" y="29"/>
                </a:lnTo>
                <a:lnTo>
                  <a:pt x="4278" y="20"/>
                </a:lnTo>
                <a:lnTo>
                  <a:pt x="4308" y="12"/>
                </a:lnTo>
                <a:lnTo>
                  <a:pt x="4337" y="6"/>
                </a:lnTo>
                <a:lnTo>
                  <a:pt x="4367" y="2"/>
                </a:lnTo>
                <a:lnTo>
                  <a:pt x="4396" y="0"/>
                </a:lnTo>
                <a:lnTo>
                  <a:pt x="4421" y="0"/>
                </a:lnTo>
                <a:lnTo>
                  <a:pt x="4446" y="2"/>
                </a:lnTo>
                <a:lnTo>
                  <a:pt x="4471" y="6"/>
                </a:lnTo>
                <a:lnTo>
                  <a:pt x="4496" y="12"/>
                </a:lnTo>
                <a:lnTo>
                  <a:pt x="4522" y="22"/>
                </a:lnTo>
                <a:lnTo>
                  <a:pt x="4547" y="32"/>
                </a:lnTo>
                <a:lnTo>
                  <a:pt x="4571" y="42"/>
                </a:lnTo>
                <a:lnTo>
                  <a:pt x="4595" y="53"/>
                </a:lnTo>
                <a:lnTo>
                  <a:pt x="4618" y="64"/>
                </a:lnTo>
                <a:lnTo>
                  <a:pt x="4640" y="72"/>
                </a:lnTo>
                <a:lnTo>
                  <a:pt x="4663" y="81"/>
                </a:lnTo>
                <a:lnTo>
                  <a:pt x="4685" y="86"/>
                </a:lnTo>
                <a:lnTo>
                  <a:pt x="4699" y="88"/>
                </a:lnTo>
                <a:lnTo>
                  <a:pt x="4712" y="88"/>
                </a:lnTo>
                <a:lnTo>
                  <a:pt x="4727" y="87"/>
                </a:lnTo>
                <a:lnTo>
                  <a:pt x="4740" y="84"/>
                </a:lnTo>
                <a:lnTo>
                  <a:pt x="4752" y="78"/>
                </a:lnTo>
                <a:lnTo>
                  <a:pt x="4764" y="71"/>
                </a:lnTo>
                <a:lnTo>
                  <a:pt x="4776" y="62"/>
                </a:lnTo>
                <a:lnTo>
                  <a:pt x="4789" y="56"/>
                </a:lnTo>
                <a:lnTo>
                  <a:pt x="4805" y="51"/>
                </a:lnTo>
                <a:lnTo>
                  <a:pt x="4820" y="47"/>
                </a:lnTo>
                <a:lnTo>
                  <a:pt x="4848" y="46"/>
                </a:lnTo>
                <a:lnTo>
                  <a:pt x="4877" y="47"/>
                </a:lnTo>
                <a:lnTo>
                  <a:pt x="4908" y="51"/>
                </a:lnTo>
                <a:lnTo>
                  <a:pt x="4939" y="53"/>
                </a:lnTo>
                <a:lnTo>
                  <a:pt x="4973" y="56"/>
                </a:lnTo>
                <a:lnTo>
                  <a:pt x="5006" y="57"/>
                </a:lnTo>
                <a:lnTo>
                  <a:pt x="5039" y="56"/>
                </a:lnTo>
                <a:lnTo>
                  <a:pt x="5070" y="54"/>
                </a:lnTo>
                <a:lnTo>
                  <a:pt x="5100" y="52"/>
                </a:lnTo>
                <a:lnTo>
                  <a:pt x="5130" y="51"/>
                </a:lnTo>
                <a:lnTo>
                  <a:pt x="5159" y="50"/>
                </a:lnTo>
                <a:lnTo>
                  <a:pt x="5186" y="48"/>
                </a:lnTo>
                <a:lnTo>
                  <a:pt x="5213" y="48"/>
                </a:lnTo>
                <a:lnTo>
                  <a:pt x="5238" y="50"/>
                </a:lnTo>
                <a:lnTo>
                  <a:pt x="5261" y="53"/>
                </a:lnTo>
                <a:lnTo>
                  <a:pt x="5280" y="58"/>
                </a:lnTo>
                <a:lnTo>
                  <a:pt x="5298" y="65"/>
                </a:lnTo>
                <a:lnTo>
                  <a:pt x="5314" y="75"/>
                </a:lnTo>
                <a:lnTo>
                  <a:pt x="5328" y="87"/>
                </a:lnTo>
                <a:lnTo>
                  <a:pt x="5340" y="101"/>
                </a:lnTo>
                <a:lnTo>
                  <a:pt x="5351" y="117"/>
                </a:lnTo>
                <a:lnTo>
                  <a:pt x="5362" y="132"/>
                </a:lnTo>
                <a:lnTo>
                  <a:pt x="5375" y="146"/>
                </a:lnTo>
                <a:lnTo>
                  <a:pt x="5390" y="158"/>
                </a:lnTo>
                <a:lnTo>
                  <a:pt x="5407" y="166"/>
                </a:lnTo>
                <a:lnTo>
                  <a:pt x="5426" y="172"/>
                </a:lnTo>
                <a:lnTo>
                  <a:pt x="5449" y="177"/>
                </a:lnTo>
                <a:lnTo>
                  <a:pt x="5473" y="180"/>
                </a:lnTo>
                <a:lnTo>
                  <a:pt x="5497" y="182"/>
                </a:lnTo>
                <a:lnTo>
                  <a:pt x="5524" y="182"/>
                </a:lnTo>
                <a:lnTo>
                  <a:pt x="5551" y="180"/>
                </a:lnTo>
                <a:lnTo>
                  <a:pt x="5580" y="179"/>
                </a:lnTo>
                <a:lnTo>
                  <a:pt x="5609" y="177"/>
                </a:lnTo>
                <a:lnTo>
                  <a:pt x="5638" y="173"/>
                </a:lnTo>
                <a:lnTo>
                  <a:pt x="5666" y="171"/>
                </a:lnTo>
                <a:lnTo>
                  <a:pt x="5695" y="168"/>
                </a:lnTo>
                <a:lnTo>
                  <a:pt x="5724" y="166"/>
                </a:lnTo>
                <a:lnTo>
                  <a:pt x="5758" y="164"/>
                </a:lnTo>
                <a:lnTo>
                  <a:pt x="5790" y="162"/>
                </a:lnTo>
                <a:lnTo>
                  <a:pt x="5822" y="161"/>
                </a:lnTo>
                <a:lnTo>
                  <a:pt x="5854" y="162"/>
                </a:lnTo>
                <a:lnTo>
                  <a:pt x="5884" y="162"/>
                </a:lnTo>
                <a:lnTo>
                  <a:pt x="5914" y="165"/>
                </a:lnTo>
                <a:lnTo>
                  <a:pt x="5941" y="168"/>
                </a:lnTo>
                <a:lnTo>
                  <a:pt x="5969" y="172"/>
                </a:lnTo>
                <a:lnTo>
                  <a:pt x="5995" y="178"/>
                </a:lnTo>
                <a:lnTo>
                  <a:pt x="6025" y="185"/>
                </a:lnTo>
                <a:lnTo>
                  <a:pt x="6053" y="195"/>
                </a:lnTo>
                <a:lnTo>
                  <a:pt x="6078" y="207"/>
                </a:lnTo>
                <a:lnTo>
                  <a:pt x="6102" y="221"/>
                </a:lnTo>
                <a:lnTo>
                  <a:pt x="6126" y="234"/>
                </a:lnTo>
                <a:lnTo>
                  <a:pt x="6152" y="245"/>
                </a:lnTo>
                <a:lnTo>
                  <a:pt x="6181" y="254"/>
                </a:lnTo>
                <a:lnTo>
                  <a:pt x="6212" y="261"/>
                </a:lnTo>
                <a:lnTo>
                  <a:pt x="6234" y="264"/>
                </a:lnTo>
                <a:lnTo>
                  <a:pt x="6256" y="268"/>
                </a:lnTo>
                <a:lnTo>
                  <a:pt x="6277" y="273"/>
                </a:lnTo>
                <a:lnTo>
                  <a:pt x="6299" y="276"/>
                </a:lnTo>
                <a:lnTo>
                  <a:pt x="6320" y="282"/>
                </a:lnTo>
                <a:lnTo>
                  <a:pt x="6340" y="288"/>
                </a:lnTo>
                <a:lnTo>
                  <a:pt x="6359" y="294"/>
                </a:lnTo>
                <a:lnTo>
                  <a:pt x="6368" y="299"/>
                </a:lnTo>
                <a:lnTo>
                  <a:pt x="6378" y="304"/>
                </a:lnTo>
                <a:lnTo>
                  <a:pt x="6386" y="309"/>
                </a:lnTo>
                <a:lnTo>
                  <a:pt x="6395" y="315"/>
                </a:lnTo>
                <a:lnTo>
                  <a:pt x="6402" y="321"/>
                </a:lnTo>
                <a:lnTo>
                  <a:pt x="6409" y="327"/>
                </a:lnTo>
                <a:lnTo>
                  <a:pt x="6415" y="334"/>
                </a:lnTo>
                <a:lnTo>
                  <a:pt x="6421" y="342"/>
                </a:lnTo>
                <a:lnTo>
                  <a:pt x="6426" y="351"/>
                </a:lnTo>
                <a:lnTo>
                  <a:pt x="6431" y="359"/>
                </a:lnTo>
                <a:lnTo>
                  <a:pt x="6437" y="365"/>
                </a:lnTo>
                <a:lnTo>
                  <a:pt x="6443" y="370"/>
                </a:lnTo>
                <a:lnTo>
                  <a:pt x="6450" y="370"/>
                </a:lnTo>
                <a:lnTo>
                  <a:pt x="6457" y="365"/>
                </a:lnTo>
                <a:lnTo>
                  <a:pt x="6466" y="357"/>
                </a:lnTo>
                <a:lnTo>
                  <a:pt x="6476" y="346"/>
                </a:lnTo>
                <a:lnTo>
                  <a:pt x="6486" y="334"/>
                </a:lnTo>
                <a:lnTo>
                  <a:pt x="6496" y="323"/>
                </a:lnTo>
                <a:lnTo>
                  <a:pt x="6504" y="315"/>
                </a:lnTo>
                <a:lnTo>
                  <a:pt x="6512" y="308"/>
                </a:lnTo>
                <a:lnTo>
                  <a:pt x="6520" y="304"/>
                </a:lnTo>
                <a:lnTo>
                  <a:pt x="6526" y="300"/>
                </a:lnTo>
                <a:lnTo>
                  <a:pt x="6533" y="300"/>
                </a:lnTo>
                <a:lnTo>
                  <a:pt x="6538" y="300"/>
                </a:lnTo>
                <a:lnTo>
                  <a:pt x="6544" y="303"/>
                </a:lnTo>
                <a:lnTo>
                  <a:pt x="6550" y="306"/>
                </a:lnTo>
                <a:lnTo>
                  <a:pt x="6554" y="311"/>
                </a:lnTo>
                <a:lnTo>
                  <a:pt x="6560" y="316"/>
                </a:lnTo>
                <a:lnTo>
                  <a:pt x="6566" y="322"/>
                </a:lnTo>
                <a:lnTo>
                  <a:pt x="6574" y="327"/>
                </a:lnTo>
                <a:lnTo>
                  <a:pt x="6581" y="333"/>
                </a:lnTo>
                <a:lnTo>
                  <a:pt x="6589" y="339"/>
                </a:lnTo>
                <a:lnTo>
                  <a:pt x="6598" y="345"/>
                </a:lnTo>
                <a:lnTo>
                  <a:pt x="6619" y="358"/>
                </a:lnTo>
                <a:lnTo>
                  <a:pt x="6642" y="370"/>
                </a:lnTo>
                <a:lnTo>
                  <a:pt x="6666" y="383"/>
                </a:lnTo>
                <a:lnTo>
                  <a:pt x="6690" y="396"/>
                </a:lnTo>
                <a:lnTo>
                  <a:pt x="6714" y="411"/>
                </a:lnTo>
                <a:lnTo>
                  <a:pt x="6737" y="425"/>
                </a:lnTo>
                <a:lnTo>
                  <a:pt x="6757" y="441"/>
                </a:lnTo>
                <a:lnTo>
                  <a:pt x="6773" y="456"/>
                </a:lnTo>
                <a:lnTo>
                  <a:pt x="6787" y="473"/>
                </a:lnTo>
                <a:lnTo>
                  <a:pt x="6797" y="491"/>
                </a:lnTo>
                <a:lnTo>
                  <a:pt x="6805" y="509"/>
                </a:lnTo>
                <a:lnTo>
                  <a:pt x="6812" y="528"/>
                </a:lnTo>
                <a:lnTo>
                  <a:pt x="6821" y="545"/>
                </a:lnTo>
                <a:lnTo>
                  <a:pt x="6829" y="562"/>
                </a:lnTo>
                <a:lnTo>
                  <a:pt x="6840" y="576"/>
                </a:lnTo>
                <a:lnTo>
                  <a:pt x="6853" y="588"/>
                </a:lnTo>
                <a:lnTo>
                  <a:pt x="6869" y="600"/>
                </a:lnTo>
                <a:lnTo>
                  <a:pt x="6888" y="610"/>
                </a:lnTo>
                <a:lnTo>
                  <a:pt x="6908" y="620"/>
                </a:lnTo>
                <a:lnTo>
                  <a:pt x="6930" y="627"/>
                </a:lnTo>
                <a:lnTo>
                  <a:pt x="6954" y="634"/>
                </a:lnTo>
                <a:lnTo>
                  <a:pt x="6978" y="640"/>
                </a:lnTo>
                <a:lnTo>
                  <a:pt x="7004" y="645"/>
                </a:lnTo>
                <a:lnTo>
                  <a:pt x="7031" y="650"/>
                </a:lnTo>
                <a:lnTo>
                  <a:pt x="7057" y="654"/>
                </a:lnTo>
                <a:lnTo>
                  <a:pt x="7084" y="658"/>
                </a:lnTo>
                <a:lnTo>
                  <a:pt x="7109" y="662"/>
                </a:lnTo>
                <a:lnTo>
                  <a:pt x="7135" y="666"/>
                </a:lnTo>
                <a:lnTo>
                  <a:pt x="7159" y="671"/>
                </a:lnTo>
                <a:lnTo>
                  <a:pt x="7183" y="676"/>
                </a:lnTo>
                <a:lnTo>
                  <a:pt x="7206" y="682"/>
                </a:lnTo>
                <a:lnTo>
                  <a:pt x="7228" y="688"/>
                </a:lnTo>
                <a:lnTo>
                  <a:pt x="7249" y="695"/>
                </a:lnTo>
                <a:lnTo>
                  <a:pt x="7270" y="702"/>
                </a:lnTo>
                <a:lnTo>
                  <a:pt x="7289" y="711"/>
                </a:lnTo>
                <a:lnTo>
                  <a:pt x="7308" y="720"/>
                </a:lnTo>
                <a:lnTo>
                  <a:pt x="7326" y="730"/>
                </a:lnTo>
                <a:lnTo>
                  <a:pt x="7343" y="742"/>
                </a:lnTo>
                <a:lnTo>
                  <a:pt x="7360" y="754"/>
                </a:lnTo>
                <a:lnTo>
                  <a:pt x="7375" y="768"/>
                </a:lnTo>
                <a:lnTo>
                  <a:pt x="7384" y="776"/>
                </a:lnTo>
                <a:lnTo>
                  <a:pt x="7391" y="783"/>
                </a:lnTo>
                <a:lnTo>
                  <a:pt x="7398" y="791"/>
                </a:lnTo>
                <a:lnTo>
                  <a:pt x="7404" y="800"/>
                </a:lnTo>
                <a:lnTo>
                  <a:pt x="7411" y="808"/>
                </a:lnTo>
                <a:lnTo>
                  <a:pt x="7417" y="818"/>
                </a:lnTo>
                <a:lnTo>
                  <a:pt x="7424" y="827"/>
                </a:lnTo>
                <a:lnTo>
                  <a:pt x="7430" y="837"/>
                </a:lnTo>
                <a:lnTo>
                  <a:pt x="7435" y="848"/>
                </a:lnTo>
                <a:lnTo>
                  <a:pt x="7441" y="858"/>
                </a:lnTo>
                <a:lnTo>
                  <a:pt x="7446" y="869"/>
                </a:lnTo>
                <a:lnTo>
                  <a:pt x="7452" y="880"/>
                </a:lnTo>
                <a:lnTo>
                  <a:pt x="7459" y="890"/>
                </a:lnTo>
                <a:lnTo>
                  <a:pt x="7469" y="894"/>
                </a:lnTo>
                <a:lnTo>
                  <a:pt x="7472" y="893"/>
                </a:lnTo>
                <a:lnTo>
                  <a:pt x="7477" y="893"/>
                </a:lnTo>
                <a:lnTo>
                  <a:pt x="7482" y="892"/>
                </a:lnTo>
                <a:lnTo>
                  <a:pt x="7486" y="891"/>
                </a:lnTo>
                <a:lnTo>
                  <a:pt x="7490" y="890"/>
                </a:lnTo>
                <a:lnTo>
                  <a:pt x="7494" y="890"/>
                </a:lnTo>
                <a:lnTo>
                  <a:pt x="7498" y="890"/>
                </a:lnTo>
                <a:lnTo>
                  <a:pt x="7500" y="890"/>
                </a:lnTo>
                <a:lnTo>
                  <a:pt x="7502" y="892"/>
                </a:lnTo>
                <a:lnTo>
                  <a:pt x="7502" y="896"/>
                </a:lnTo>
                <a:lnTo>
                  <a:pt x="7502" y="902"/>
                </a:lnTo>
                <a:lnTo>
                  <a:pt x="7501" y="909"/>
                </a:lnTo>
                <a:lnTo>
                  <a:pt x="7499" y="916"/>
                </a:lnTo>
                <a:lnTo>
                  <a:pt x="7498" y="923"/>
                </a:lnTo>
                <a:lnTo>
                  <a:pt x="7496" y="930"/>
                </a:lnTo>
                <a:lnTo>
                  <a:pt x="7496" y="936"/>
                </a:lnTo>
                <a:lnTo>
                  <a:pt x="7499" y="942"/>
                </a:lnTo>
                <a:lnTo>
                  <a:pt x="7504" y="946"/>
                </a:lnTo>
                <a:lnTo>
                  <a:pt x="7511" y="948"/>
                </a:lnTo>
                <a:lnTo>
                  <a:pt x="7518" y="948"/>
                </a:lnTo>
                <a:lnTo>
                  <a:pt x="7526" y="950"/>
                </a:lnTo>
                <a:lnTo>
                  <a:pt x="7535" y="950"/>
                </a:lnTo>
                <a:lnTo>
                  <a:pt x="7542" y="951"/>
                </a:lnTo>
                <a:lnTo>
                  <a:pt x="7550" y="953"/>
                </a:lnTo>
                <a:lnTo>
                  <a:pt x="7558" y="954"/>
                </a:lnTo>
                <a:lnTo>
                  <a:pt x="7565" y="957"/>
                </a:lnTo>
                <a:lnTo>
                  <a:pt x="7573" y="959"/>
                </a:lnTo>
                <a:lnTo>
                  <a:pt x="7580" y="962"/>
                </a:lnTo>
                <a:lnTo>
                  <a:pt x="7588" y="964"/>
                </a:lnTo>
                <a:lnTo>
                  <a:pt x="7595" y="966"/>
                </a:lnTo>
                <a:lnTo>
                  <a:pt x="7601" y="970"/>
                </a:lnTo>
                <a:lnTo>
                  <a:pt x="7630" y="984"/>
                </a:lnTo>
                <a:lnTo>
                  <a:pt x="7657" y="1000"/>
                </a:lnTo>
                <a:lnTo>
                  <a:pt x="7685" y="1017"/>
                </a:lnTo>
                <a:lnTo>
                  <a:pt x="7712" y="1032"/>
                </a:lnTo>
                <a:lnTo>
                  <a:pt x="7740" y="1048"/>
                </a:lnTo>
                <a:lnTo>
                  <a:pt x="7763" y="1056"/>
                </a:lnTo>
                <a:lnTo>
                  <a:pt x="7786" y="1065"/>
                </a:lnTo>
                <a:lnTo>
                  <a:pt x="7810" y="1070"/>
                </a:lnTo>
                <a:lnTo>
                  <a:pt x="7835" y="1074"/>
                </a:lnTo>
                <a:lnTo>
                  <a:pt x="7859" y="1078"/>
                </a:lnTo>
                <a:lnTo>
                  <a:pt x="7883" y="1083"/>
                </a:lnTo>
                <a:lnTo>
                  <a:pt x="7907" y="1088"/>
                </a:lnTo>
                <a:lnTo>
                  <a:pt x="7928" y="1094"/>
                </a:lnTo>
                <a:lnTo>
                  <a:pt x="7949" y="1103"/>
                </a:lnTo>
                <a:lnTo>
                  <a:pt x="7966" y="1113"/>
                </a:lnTo>
                <a:lnTo>
                  <a:pt x="7980" y="1124"/>
                </a:lnTo>
                <a:lnTo>
                  <a:pt x="7994" y="1137"/>
                </a:lnTo>
                <a:lnTo>
                  <a:pt x="8008" y="1150"/>
                </a:lnTo>
                <a:lnTo>
                  <a:pt x="8020" y="1166"/>
                </a:lnTo>
                <a:lnTo>
                  <a:pt x="8030" y="1181"/>
                </a:lnTo>
                <a:lnTo>
                  <a:pt x="8040" y="1199"/>
                </a:lnTo>
                <a:lnTo>
                  <a:pt x="8051" y="1216"/>
                </a:lnTo>
                <a:lnTo>
                  <a:pt x="8059" y="1234"/>
                </a:lnTo>
                <a:lnTo>
                  <a:pt x="8068" y="1253"/>
                </a:lnTo>
                <a:lnTo>
                  <a:pt x="8076" y="1271"/>
                </a:lnTo>
                <a:lnTo>
                  <a:pt x="8084" y="1290"/>
                </a:lnTo>
                <a:lnTo>
                  <a:pt x="8092" y="1308"/>
                </a:lnTo>
                <a:lnTo>
                  <a:pt x="8102" y="1337"/>
                </a:lnTo>
                <a:lnTo>
                  <a:pt x="8113" y="1365"/>
                </a:lnTo>
                <a:lnTo>
                  <a:pt x="8125" y="1394"/>
                </a:lnTo>
                <a:lnTo>
                  <a:pt x="8137" y="1421"/>
                </a:lnTo>
                <a:lnTo>
                  <a:pt x="8149" y="1448"/>
                </a:lnTo>
                <a:lnTo>
                  <a:pt x="8162" y="1474"/>
                </a:lnTo>
                <a:lnTo>
                  <a:pt x="8178" y="1499"/>
                </a:lnTo>
                <a:lnTo>
                  <a:pt x="8195" y="1523"/>
                </a:lnTo>
                <a:lnTo>
                  <a:pt x="8206" y="1536"/>
                </a:lnTo>
                <a:lnTo>
                  <a:pt x="8216" y="1550"/>
                </a:lnTo>
                <a:lnTo>
                  <a:pt x="8230" y="1563"/>
                </a:lnTo>
                <a:lnTo>
                  <a:pt x="8243" y="1575"/>
                </a:lnTo>
                <a:lnTo>
                  <a:pt x="8257" y="1587"/>
                </a:lnTo>
                <a:lnTo>
                  <a:pt x="8273" y="1598"/>
                </a:lnTo>
                <a:lnTo>
                  <a:pt x="8288" y="1607"/>
                </a:lnTo>
                <a:lnTo>
                  <a:pt x="8304" y="1618"/>
                </a:lnTo>
                <a:lnTo>
                  <a:pt x="8318" y="1631"/>
                </a:lnTo>
                <a:lnTo>
                  <a:pt x="8328" y="1646"/>
                </a:lnTo>
                <a:lnTo>
                  <a:pt x="8329" y="1650"/>
                </a:lnTo>
                <a:lnTo>
                  <a:pt x="8330" y="1655"/>
                </a:lnTo>
                <a:lnTo>
                  <a:pt x="8332" y="1661"/>
                </a:lnTo>
                <a:lnTo>
                  <a:pt x="8332" y="1667"/>
                </a:lnTo>
                <a:lnTo>
                  <a:pt x="8332" y="1673"/>
                </a:lnTo>
                <a:lnTo>
                  <a:pt x="8332" y="1680"/>
                </a:lnTo>
                <a:lnTo>
                  <a:pt x="8332" y="1686"/>
                </a:lnTo>
                <a:lnTo>
                  <a:pt x="8332" y="1691"/>
                </a:lnTo>
                <a:lnTo>
                  <a:pt x="8334" y="1695"/>
                </a:lnTo>
                <a:lnTo>
                  <a:pt x="8338" y="1697"/>
                </a:lnTo>
                <a:lnTo>
                  <a:pt x="8344" y="1698"/>
                </a:lnTo>
                <a:lnTo>
                  <a:pt x="8351" y="1697"/>
                </a:lnTo>
                <a:lnTo>
                  <a:pt x="8359" y="1696"/>
                </a:lnTo>
                <a:lnTo>
                  <a:pt x="8366" y="1696"/>
                </a:lnTo>
                <a:lnTo>
                  <a:pt x="8374" y="1695"/>
                </a:lnTo>
                <a:lnTo>
                  <a:pt x="8380" y="1696"/>
                </a:lnTo>
                <a:lnTo>
                  <a:pt x="8383" y="1701"/>
                </a:lnTo>
                <a:lnTo>
                  <a:pt x="8384" y="1708"/>
                </a:lnTo>
                <a:lnTo>
                  <a:pt x="8384" y="1716"/>
                </a:lnTo>
                <a:lnTo>
                  <a:pt x="8384" y="1725"/>
                </a:lnTo>
                <a:lnTo>
                  <a:pt x="8386" y="1733"/>
                </a:lnTo>
                <a:lnTo>
                  <a:pt x="8389" y="1739"/>
                </a:lnTo>
                <a:lnTo>
                  <a:pt x="8395" y="1744"/>
                </a:lnTo>
                <a:lnTo>
                  <a:pt x="8401" y="1748"/>
                </a:lnTo>
                <a:lnTo>
                  <a:pt x="8413" y="1752"/>
                </a:lnTo>
                <a:lnTo>
                  <a:pt x="8425" y="1755"/>
                </a:lnTo>
                <a:lnTo>
                  <a:pt x="8438" y="1757"/>
                </a:lnTo>
                <a:lnTo>
                  <a:pt x="8453" y="1758"/>
                </a:lnTo>
                <a:lnTo>
                  <a:pt x="8466" y="1761"/>
                </a:lnTo>
                <a:lnTo>
                  <a:pt x="8479" y="1764"/>
                </a:lnTo>
                <a:lnTo>
                  <a:pt x="8488" y="1767"/>
                </a:lnTo>
                <a:lnTo>
                  <a:pt x="8495" y="1770"/>
                </a:lnTo>
                <a:lnTo>
                  <a:pt x="8501" y="1775"/>
                </a:lnTo>
                <a:lnTo>
                  <a:pt x="8504" y="1782"/>
                </a:lnTo>
                <a:lnTo>
                  <a:pt x="8507" y="1790"/>
                </a:lnTo>
                <a:lnTo>
                  <a:pt x="8508" y="1797"/>
                </a:lnTo>
                <a:lnTo>
                  <a:pt x="8509" y="1805"/>
                </a:lnTo>
                <a:lnTo>
                  <a:pt x="8512" y="1811"/>
                </a:lnTo>
                <a:lnTo>
                  <a:pt x="8514" y="1817"/>
                </a:lnTo>
                <a:lnTo>
                  <a:pt x="8519" y="1826"/>
                </a:lnTo>
                <a:lnTo>
                  <a:pt x="8525" y="1832"/>
                </a:lnTo>
                <a:lnTo>
                  <a:pt x="8533" y="1836"/>
                </a:lnTo>
                <a:lnTo>
                  <a:pt x="8542" y="1841"/>
                </a:lnTo>
                <a:lnTo>
                  <a:pt x="8550" y="1845"/>
                </a:lnTo>
                <a:lnTo>
                  <a:pt x="8560" y="1850"/>
                </a:lnTo>
                <a:lnTo>
                  <a:pt x="8569" y="1854"/>
                </a:lnTo>
                <a:lnTo>
                  <a:pt x="8579" y="1859"/>
                </a:lnTo>
                <a:lnTo>
                  <a:pt x="8587" y="1864"/>
                </a:lnTo>
                <a:lnTo>
                  <a:pt x="8602" y="1872"/>
                </a:lnTo>
                <a:lnTo>
                  <a:pt x="8616" y="1881"/>
                </a:lnTo>
                <a:lnTo>
                  <a:pt x="8629" y="1889"/>
                </a:lnTo>
                <a:lnTo>
                  <a:pt x="8642" y="1899"/>
                </a:lnTo>
                <a:lnTo>
                  <a:pt x="8654" y="1910"/>
                </a:lnTo>
                <a:lnTo>
                  <a:pt x="8666" y="1922"/>
                </a:lnTo>
                <a:lnTo>
                  <a:pt x="8677" y="1934"/>
                </a:lnTo>
                <a:lnTo>
                  <a:pt x="8687" y="1946"/>
                </a:lnTo>
                <a:lnTo>
                  <a:pt x="8695" y="1960"/>
                </a:lnTo>
                <a:lnTo>
                  <a:pt x="8702" y="1976"/>
                </a:lnTo>
                <a:lnTo>
                  <a:pt x="8711" y="1998"/>
                </a:lnTo>
                <a:lnTo>
                  <a:pt x="8716" y="2024"/>
                </a:lnTo>
                <a:lnTo>
                  <a:pt x="8719" y="2050"/>
                </a:lnTo>
                <a:lnTo>
                  <a:pt x="8722" y="2078"/>
                </a:lnTo>
                <a:lnTo>
                  <a:pt x="8724" y="2104"/>
                </a:lnTo>
                <a:lnTo>
                  <a:pt x="8726" y="2132"/>
                </a:lnTo>
                <a:lnTo>
                  <a:pt x="8729" y="2159"/>
                </a:lnTo>
                <a:lnTo>
                  <a:pt x="8732" y="2184"/>
                </a:lnTo>
                <a:lnTo>
                  <a:pt x="8737" y="2210"/>
                </a:lnTo>
                <a:lnTo>
                  <a:pt x="8743" y="2230"/>
                </a:lnTo>
                <a:lnTo>
                  <a:pt x="8752" y="2249"/>
                </a:lnTo>
                <a:lnTo>
                  <a:pt x="8761" y="2267"/>
                </a:lnTo>
                <a:lnTo>
                  <a:pt x="8773" y="2284"/>
                </a:lnTo>
                <a:lnTo>
                  <a:pt x="8785" y="2301"/>
                </a:lnTo>
                <a:lnTo>
                  <a:pt x="8798" y="2316"/>
                </a:lnTo>
                <a:lnTo>
                  <a:pt x="8813" y="2332"/>
                </a:lnTo>
                <a:lnTo>
                  <a:pt x="8827" y="2348"/>
                </a:lnTo>
                <a:lnTo>
                  <a:pt x="8843" y="2364"/>
                </a:lnTo>
                <a:lnTo>
                  <a:pt x="8857" y="2380"/>
                </a:lnTo>
                <a:lnTo>
                  <a:pt x="8873" y="2398"/>
                </a:lnTo>
                <a:lnTo>
                  <a:pt x="8896" y="2424"/>
                </a:lnTo>
                <a:lnTo>
                  <a:pt x="8920" y="2452"/>
                </a:lnTo>
                <a:lnTo>
                  <a:pt x="8942" y="2478"/>
                </a:lnTo>
                <a:lnTo>
                  <a:pt x="8965" y="2506"/>
                </a:lnTo>
                <a:lnTo>
                  <a:pt x="8989" y="2531"/>
                </a:lnTo>
                <a:lnTo>
                  <a:pt x="9012" y="2555"/>
                </a:lnTo>
                <a:lnTo>
                  <a:pt x="9035" y="2576"/>
                </a:lnTo>
                <a:lnTo>
                  <a:pt x="9056" y="2592"/>
                </a:lnTo>
                <a:lnTo>
                  <a:pt x="9078" y="2607"/>
                </a:lnTo>
                <a:lnTo>
                  <a:pt x="9098" y="2620"/>
                </a:lnTo>
                <a:lnTo>
                  <a:pt x="9119" y="2632"/>
                </a:lnTo>
                <a:lnTo>
                  <a:pt x="9140" y="2644"/>
                </a:lnTo>
                <a:lnTo>
                  <a:pt x="9160" y="2660"/>
                </a:lnTo>
                <a:lnTo>
                  <a:pt x="9173" y="2670"/>
                </a:lnTo>
                <a:lnTo>
                  <a:pt x="9186" y="2685"/>
                </a:lnTo>
                <a:lnTo>
                  <a:pt x="9199" y="2700"/>
                </a:lnTo>
                <a:lnTo>
                  <a:pt x="9211" y="2717"/>
                </a:lnTo>
                <a:lnTo>
                  <a:pt x="9223" y="2736"/>
                </a:lnTo>
                <a:lnTo>
                  <a:pt x="9233" y="2756"/>
                </a:lnTo>
                <a:lnTo>
                  <a:pt x="9241" y="2776"/>
                </a:lnTo>
                <a:lnTo>
                  <a:pt x="9250" y="2796"/>
                </a:lnTo>
                <a:lnTo>
                  <a:pt x="9256" y="2818"/>
                </a:lnTo>
                <a:lnTo>
                  <a:pt x="9262" y="2840"/>
                </a:lnTo>
                <a:lnTo>
                  <a:pt x="9265" y="2861"/>
                </a:lnTo>
                <a:lnTo>
                  <a:pt x="9270" y="2884"/>
                </a:lnTo>
                <a:lnTo>
                  <a:pt x="9275" y="2916"/>
                </a:lnTo>
                <a:lnTo>
                  <a:pt x="9278" y="2950"/>
                </a:lnTo>
                <a:lnTo>
                  <a:pt x="9282" y="2984"/>
                </a:lnTo>
                <a:lnTo>
                  <a:pt x="9286" y="3016"/>
                </a:lnTo>
                <a:lnTo>
                  <a:pt x="9289" y="3048"/>
                </a:lnTo>
                <a:lnTo>
                  <a:pt x="9294" y="3080"/>
                </a:lnTo>
                <a:lnTo>
                  <a:pt x="9299" y="3110"/>
                </a:lnTo>
                <a:lnTo>
                  <a:pt x="9306" y="3138"/>
                </a:lnTo>
                <a:lnTo>
                  <a:pt x="9314" y="3165"/>
                </a:lnTo>
                <a:lnTo>
                  <a:pt x="9324" y="3186"/>
                </a:lnTo>
                <a:lnTo>
                  <a:pt x="9335" y="3206"/>
                </a:lnTo>
                <a:lnTo>
                  <a:pt x="9347" y="3224"/>
                </a:lnTo>
                <a:lnTo>
                  <a:pt x="9361" y="3240"/>
                </a:lnTo>
                <a:lnTo>
                  <a:pt x="9377" y="3256"/>
                </a:lnTo>
                <a:lnTo>
                  <a:pt x="9395" y="3270"/>
                </a:lnTo>
                <a:lnTo>
                  <a:pt x="9413" y="3284"/>
                </a:lnTo>
                <a:lnTo>
                  <a:pt x="9432" y="3297"/>
                </a:lnTo>
                <a:lnTo>
                  <a:pt x="9451" y="3311"/>
                </a:lnTo>
                <a:lnTo>
                  <a:pt x="9470" y="3324"/>
                </a:lnTo>
                <a:lnTo>
                  <a:pt x="9488" y="3339"/>
                </a:lnTo>
                <a:lnTo>
                  <a:pt x="9508" y="3353"/>
                </a:lnTo>
                <a:lnTo>
                  <a:pt x="9524" y="3369"/>
                </a:lnTo>
                <a:lnTo>
                  <a:pt x="9540" y="3386"/>
                </a:lnTo>
                <a:lnTo>
                  <a:pt x="9554" y="3405"/>
                </a:lnTo>
                <a:lnTo>
                  <a:pt x="9566" y="3424"/>
                </a:lnTo>
                <a:lnTo>
                  <a:pt x="9577" y="3444"/>
                </a:lnTo>
                <a:lnTo>
                  <a:pt x="9587" y="3466"/>
                </a:lnTo>
                <a:lnTo>
                  <a:pt x="9595" y="3489"/>
                </a:lnTo>
                <a:lnTo>
                  <a:pt x="9602" y="3513"/>
                </a:lnTo>
                <a:lnTo>
                  <a:pt x="9608" y="3538"/>
                </a:lnTo>
                <a:lnTo>
                  <a:pt x="9614" y="3563"/>
                </a:lnTo>
                <a:lnTo>
                  <a:pt x="9618" y="3590"/>
                </a:lnTo>
                <a:lnTo>
                  <a:pt x="9620" y="3616"/>
                </a:lnTo>
                <a:lnTo>
                  <a:pt x="9623" y="3642"/>
                </a:lnTo>
                <a:lnTo>
                  <a:pt x="9624" y="3670"/>
                </a:lnTo>
                <a:lnTo>
                  <a:pt x="9624" y="3698"/>
                </a:lnTo>
                <a:lnTo>
                  <a:pt x="9623" y="3725"/>
                </a:lnTo>
                <a:lnTo>
                  <a:pt x="9622" y="3753"/>
                </a:lnTo>
                <a:lnTo>
                  <a:pt x="9620" y="3780"/>
                </a:lnTo>
                <a:lnTo>
                  <a:pt x="9616" y="3838"/>
                </a:lnTo>
                <a:lnTo>
                  <a:pt x="9608" y="3894"/>
                </a:lnTo>
                <a:lnTo>
                  <a:pt x="9601" y="3952"/>
                </a:lnTo>
                <a:lnTo>
                  <a:pt x="9593" y="4008"/>
                </a:lnTo>
                <a:lnTo>
                  <a:pt x="9587" y="4065"/>
                </a:lnTo>
                <a:lnTo>
                  <a:pt x="9581" y="4121"/>
                </a:lnTo>
                <a:lnTo>
                  <a:pt x="9576" y="4176"/>
                </a:lnTo>
                <a:lnTo>
                  <a:pt x="9575" y="4230"/>
                </a:lnTo>
                <a:lnTo>
                  <a:pt x="9576" y="4266"/>
                </a:lnTo>
                <a:lnTo>
                  <a:pt x="9578" y="4302"/>
                </a:lnTo>
                <a:lnTo>
                  <a:pt x="9582" y="4337"/>
                </a:lnTo>
                <a:lnTo>
                  <a:pt x="9589" y="4372"/>
                </a:lnTo>
                <a:lnTo>
                  <a:pt x="9598" y="4406"/>
                </a:lnTo>
                <a:lnTo>
                  <a:pt x="9607" y="4439"/>
                </a:lnTo>
                <a:lnTo>
                  <a:pt x="9618" y="4472"/>
                </a:lnTo>
                <a:lnTo>
                  <a:pt x="9629" y="4504"/>
                </a:lnTo>
                <a:lnTo>
                  <a:pt x="9641" y="4536"/>
                </a:lnTo>
                <a:lnTo>
                  <a:pt x="9653" y="4569"/>
                </a:lnTo>
                <a:lnTo>
                  <a:pt x="9664" y="4601"/>
                </a:lnTo>
                <a:lnTo>
                  <a:pt x="9676" y="4634"/>
                </a:lnTo>
                <a:lnTo>
                  <a:pt x="9679" y="4649"/>
                </a:lnTo>
                <a:lnTo>
                  <a:pt x="9684" y="4665"/>
                </a:lnTo>
                <a:lnTo>
                  <a:pt x="9688" y="4679"/>
                </a:lnTo>
                <a:lnTo>
                  <a:pt x="9691" y="4695"/>
                </a:lnTo>
                <a:lnTo>
                  <a:pt x="9694" y="4709"/>
                </a:lnTo>
                <a:lnTo>
                  <a:pt x="9696" y="4724"/>
                </a:lnTo>
                <a:lnTo>
                  <a:pt x="9696" y="4738"/>
                </a:lnTo>
                <a:lnTo>
                  <a:pt x="9696" y="4751"/>
                </a:lnTo>
                <a:lnTo>
                  <a:pt x="9695" y="4764"/>
                </a:lnTo>
                <a:lnTo>
                  <a:pt x="9692" y="4778"/>
                </a:lnTo>
                <a:lnTo>
                  <a:pt x="9689" y="4790"/>
                </a:lnTo>
                <a:lnTo>
                  <a:pt x="9684" y="4800"/>
                </a:lnTo>
                <a:lnTo>
                  <a:pt x="9677" y="4811"/>
                </a:lnTo>
                <a:lnTo>
                  <a:pt x="9668" y="4822"/>
                </a:lnTo>
                <a:lnTo>
                  <a:pt x="9660" y="4829"/>
                </a:lnTo>
                <a:lnTo>
                  <a:pt x="9650" y="4836"/>
                </a:lnTo>
                <a:lnTo>
                  <a:pt x="9640" y="4844"/>
                </a:lnTo>
                <a:lnTo>
                  <a:pt x="9628" y="4848"/>
                </a:lnTo>
                <a:lnTo>
                  <a:pt x="9613" y="4854"/>
                </a:lnTo>
                <a:lnTo>
                  <a:pt x="9598" y="4858"/>
                </a:lnTo>
                <a:lnTo>
                  <a:pt x="9581" y="4862"/>
                </a:lnTo>
                <a:lnTo>
                  <a:pt x="9563" y="4865"/>
                </a:lnTo>
                <a:lnTo>
                  <a:pt x="9544" y="4868"/>
                </a:lnTo>
                <a:lnTo>
                  <a:pt x="9530" y="4871"/>
                </a:lnTo>
                <a:lnTo>
                  <a:pt x="9524" y="4876"/>
                </a:lnTo>
                <a:lnTo>
                  <a:pt x="9521" y="4882"/>
                </a:lnTo>
                <a:lnTo>
                  <a:pt x="9520" y="4889"/>
                </a:lnTo>
                <a:lnTo>
                  <a:pt x="9518" y="4898"/>
                </a:lnTo>
                <a:lnTo>
                  <a:pt x="9516" y="4906"/>
                </a:lnTo>
                <a:lnTo>
                  <a:pt x="9514" y="4916"/>
                </a:lnTo>
                <a:lnTo>
                  <a:pt x="9511" y="4925"/>
                </a:lnTo>
                <a:lnTo>
                  <a:pt x="9508" y="4936"/>
                </a:lnTo>
                <a:lnTo>
                  <a:pt x="9504" y="4947"/>
                </a:lnTo>
                <a:lnTo>
                  <a:pt x="9500" y="4958"/>
                </a:lnTo>
                <a:lnTo>
                  <a:pt x="9497" y="4968"/>
                </a:lnTo>
                <a:lnTo>
                  <a:pt x="9492" y="4980"/>
                </a:lnTo>
                <a:lnTo>
                  <a:pt x="9486" y="5002"/>
                </a:lnTo>
                <a:lnTo>
                  <a:pt x="9479" y="5022"/>
                </a:lnTo>
                <a:lnTo>
                  <a:pt x="9472" y="5044"/>
                </a:lnTo>
                <a:lnTo>
                  <a:pt x="9467" y="5064"/>
                </a:lnTo>
                <a:lnTo>
                  <a:pt x="9462" y="5086"/>
                </a:lnTo>
                <a:lnTo>
                  <a:pt x="9458" y="5105"/>
                </a:lnTo>
                <a:lnTo>
                  <a:pt x="9457" y="5124"/>
                </a:lnTo>
                <a:lnTo>
                  <a:pt x="9457" y="5139"/>
                </a:lnTo>
                <a:lnTo>
                  <a:pt x="9458" y="5153"/>
                </a:lnTo>
                <a:lnTo>
                  <a:pt x="9462" y="5165"/>
                </a:lnTo>
                <a:lnTo>
                  <a:pt x="9468" y="5177"/>
                </a:lnTo>
                <a:lnTo>
                  <a:pt x="9475" y="5187"/>
                </a:lnTo>
                <a:lnTo>
                  <a:pt x="9485" y="5195"/>
                </a:lnTo>
                <a:lnTo>
                  <a:pt x="9496" y="5201"/>
                </a:lnTo>
                <a:lnTo>
                  <a:pt x="9509" y="5207"/>
                </a:lnTo>
                <a:lnTo>
                  <a:pt x="9521" y="5214"/>
                </a:lnTo>
                <a:lnTo>
                  <a:pt x="9533" y="5223"/>
                </a:lnTo>
                <a:lnTo>
                  <a:pt x="9542" y="5232"/>
                </a:lnTo>
                <a:lnTo>
                  <a:pt x="9551" y="5243"/>
                </a:lnTo>
                <a:lnTo>
                  <a:pt x="9563" y="5264"/>
                </a:lnTo>
                <a:lnTo>
                  <a:pt x="9572" y="5285"/>
                </a:lnTo>
                <a:lnTo>
                  <a:pt x="9581" y="5308"/>
                </a:lnTo>
                <a:lnTo>
                  <a:pt x="9588" y="5332"/>
                </a:lnTo>
                <a:lnTo>
                  <a:pt x="9595" y="5355"/>
                </a:lnTo>
                <a:lnTo>
                  <a:pt x="9602" y="5378"/>
                </a:lnTo>
                <a:lnTo>
                  <a:pt x="9611" y="5398"/>
                </a:lnTo>
                <a:lnTo>
                  <a:pt x="9618" y="5418"/>
                </a:lnTo>
                <a:lnTo>
                  <a:pt x="9630" y="5445"/>
                </a:lnTo>
                <a:lnTo>
                  <a:pt x="9642" y="5470"/>
                </a:lnTo>
                <a:lnTo>
                  <a:pt x="9654" y="5495"/>
                </a:lnTo>
                <a:lnTo>
                  <a:pt x="9666" y="5519"/>
                </a:lnTo>
                <a:lnTo>
                  <a:pt x="9677" y="5546"/>
                </a:lnTo>
                <a:lnTo>
                  <a:pt x="9688" y="5572"/>
                </a:lnTo>
                <a:lnTo>
                  <a:pt x="9696" y="5602"/>
                </a:lnTo>
                <a:lnTo>
                  <a:pt x="9703" y="5634"/>
                </a:lnTo>
                <a:lnTo>
                  <a:pt x="9707" y="5661"/>
                </a:lnTo>
                <a:lnTo>
                  <a:pt x="9710" y="5688"/>
                </a:lnTo>
                <a:lnTo>
                  <a:pt x="9712" y="5717"/>
                </a:lnTo>
                <a:lnTo>
                  <a:pt x="9713" y="5748"/>
                </a:lnTo>
                <a:lnTo>
                  <a:pt x="9712" y="5778"/>
                </a:lnTo>
                <a:lnTo>
                  <a:pt x="9710" y="5810"/>
                </a:lnTo>
                <a:lnTo>
                  <a:pt x="9707" y="5840"/>
                </a:lnTo>
                <a:lnTo>
                  <a:pt x="9703" y="5868"/>
                </a:lnTo>
                <a:lnTo>
                  <a:pt x="9697" y="5896"/>
                </a:lnTo>
                <a:lnTo>
                  <a:pt x="9690" y="5922"/>
                </a:lnTo>
                <a:lnTo>
                  <a:pt x="9680" y="5945"/>
                </a:lnTo>
                <a:lnTo>
                  <a:pt x="9670" y="5963"/>
                </a:lnTo>
                <a:lnTo>
                  <a:pt x="9659" y="5979"/>
                </a:lnTo>
                <a:lnTo>
                  <a:pt x="9647" y="5993"/>
                </a:lnTo>
                <a:lnTo>
                  <a:pt x="9635" y="6009"/>
                </a:lnTo>
                <a:lnTo>
                  <a:pt x="9625" y="6026"/>
                </a:lnTo>
                <a:lnTo>
                  <a:pt x="9616" y="6044"/>
                </a:lnTo>
                <a:lnTo>
                  <a:pt x="9606" y="6063"/>
                </a:lnTo>
                <a:lnTo>
                  <a:pt x="9594" y="6089"/>
                </a:lnTo>
                <a:lnTo>
                  <a:pt x="9583" y="6117"/>
                </a:lnTo>
                <a:lnTo>
                  <a:pt x="9572" y="6146"/>
                </a:lnTo>
                <a:lnTo>
                  <a:pt x="9563" y="6174"/>
                </a:lnTo>
                <a:lnTo>
                  <a:pt x="9552" y="6204"/>
                </a:lnTo>
                <a:lnTo>
                  <a:pt x="9545" y="6221"/>
                </a:lnTo>
                <a:lnTo>
                  <a:pt x="9539" y="6239"/>
                </a:lnTo>
                <a:lnTo>
                  <a:pt x="9532" y="6256"/>
                </a:lnTo>
                <a:lnTo>
                  <a:pt x="9524" y="6273"/>
                </a:lnTo>
                <a:lnTo>
                  <a:pt x="9517" y="6290"/>
                </a:lnTo>
                <a:lnTo>
                  <a:pt x="9509" y="6306"/>
                </a:lnTo>
                <a:lnTo>
                  <a:pt x="9500" y="6322"/>
                </a:lnTo>
                <a:lnTo>
                  <a:pt x="9491" y="6336"/>
                </a:lnTo>
                <a:lnTo>
                  <a:pt x="9480" y="6350"/>
                </a:lnTo>
                <a:lnTo>
                  <a:pt x="9467" y="6362"/>
                </a:lnTo>
                <a:lnTo>
                  <a:pt x="9454" y="6372"/>
                </a:lnTo>
                <a:lnTo>
                  <a:pt x="9439" y="6383"/>
                </a:lnTo>
                <a:lnTo>
                  <a:pt x="9426" y="6394"/>
                </a:lnTo>
                <a:lnTo>
                  <a:pt x="9414" y="6407"/>
                </a:lnTo>
                <a:lnTo>
                  <a:pt x="9404" y="6422"/>
                </a:lnTo>
                <a:lnTo>
                  <a:pt x="9395" y="6436"/>
                </a:lnTo>
                <a:lnTo>
                  <a:pt x="9388" y="6453"/>
                </a:lnTo>
                <a:lnTo>
                  <a:pt x="9380" y="6470"/>
                </a:lnTo>
                <a:lnTo>
                  <a:pt x="9372" y="6495"/>
                </a:lnTo>
                <a:lnTo>
                  <a:pt x="9365" y="6522"/>
                </a:lnTo>
                <a:lnTo>
                  <a:pt x="9358" y="6549"/>
                </a:lnTo>
                <a:lnTo>
                  <a:pt x="9352" y="6576"/>
                </a:lnTo>
                <a:lnTo>
                  <a:pt x="9346" y="6603"/>
                </a:lnTo>
                <a:lnTo>
                  <a:pt x="9340" y="6629"/>
                </a:lnTo>
                <a:lnTo>
                  <a:pt x="9332" y="6652"/>
                </a:lnTo>
                <a:lnTo>
                  <a:pt x="9324" y="6674"/>
                </a:lnTo>
                <a:lnTo>
                  <a:pt x="9314" y="6694"/>
                </a:lnTo>
                <a:lnTo>
                  <a:pt x="9302" y="6711"/>
                </a:lnTo>
                <a:lnTo>
                  <a:pt x="9289" y="6726"/>
                </a:lnTo>
                <a:lnTo>
                  <a:pt x="9275" y="6741"/>
                </a:lnTo>
                <a:lnTo>
                  <a:pt x="9262" y="6758"/>
                </a:lnTo>
                <a:lnTo>
                  <a:pt x="9248" y="6776"/>
                </a:lnTo>
                <a:lnTo>
                  <a:pt x="9235" y="6795"/>
                </a:lnTo>
                <a:lnTo>
                  <a:pt x="9224" y="6816"/>
                </a:lnTo>
                <a:lnTo>
                  <a:pt x="9212" y="6842"/>
                </a:lnTo>
                <a:lnTo>
                  <a:pt x="9202" y="6869"/>
                </a:lnTo>
                <a:lnTo>
                  <a:pt x="9192" y="6898"/>
                </a:lnTo>
                <a:lnTo>
                  <a:pt x="9182" y="6928"/>
                </a:lnTo>
                <a:lnTo>
                  <a:pt x="9175" y="6958"/>
                </a:lnTo>
                <a:lnTo>
                  <a:pt x="9168" y="6989"/>
                </a:lnTo>
                <a:lnTo>
                  <a:pt x="9162" y="7022"/>
                </a:lnTo>
                <a:lnTo>
                  <a:pt x="9156" y="7054"/>
                </a:lnTo>
                <a:lnTo>
                  <a:pt x="9151" y="7086"/>
                </a:lnTo>
                <a:lnTo>
                  <a:pt x="9148" y="7116"/>
                </a:lnTo>
                <a:lnTo>
                  <a:pt x="9145" y="7148"/>
                </a:lnTo>
                <a:lnTo>
                  <a:pt x="9142" y="7176"/>
                </a:lnTo>
                <a:lnTo>
                  <a:pt x="9138" y="7206"/>
                </a:lnTo>
                <a:lnTo>
                  <a:pt x="9134" y="7235"/>
                </a:lnTo>
                <a:lnTo>
                  <a:pt x="9130" y="7263"/>
                </a:lnTo>
                <a:lnTo>
                  <a:pt x="9125" y="7290"/>
                </a:lnTo>
                <a:lnTo>
                  <a:pt x="9119" y="7317"/>
                </a:lnTo>
                <a:lnTo>
                  <a:pt x="9110" y="7342"/>
                </a:lnTo>
                <a:lnTo>
                  <a:pt x="9101" y="7366"/>
                </a:lnTo>
                <a:lnTo>
                  <a:pt x="9090" y="7388"/>
                </a:lnTo>
                <a:lnTo>
                  <a:pt x="9078" y="7407"/>
                </a:lnTo>
                <a:lnTo>
                  <a:pt x="9065" y="7425"/>
                </a:lnTo>
                <a:lnTo>
                  <a:pt x="9048" y="7442"/>
                </a:lnTo>
                <a:lnTo>
                  <a:pt x="9031" y="7456"/>
                </a:lnTo>
                <a:lnTo>
                  <a:pt x="9013" y="7472"/>
                </a:lnTo>
                <a:lnTo>
                  <a:pt x="8995" y="7486"/>
                </a:lnTo>
                <a:lnTo>
                  <a:pt x="8980" y="7503"/>
                </a:lnTo>
                <a:lnTo>
                  <a:pt x="8966" y="7521"/>
                </a:lnTo>
                <a:lnTo>
                  <a:pt x="8963" y="7527"/>
                </a:lnTo>
                <a:lnTo>
                  <a:pt x="8960" y="7533"/>
                </a:lnTo>
                <a:lnTo>
                  <a:pt x="8958" y="7540"/>
                </a:lnTo>
                <a:lnTo>
                  <a:pt x="8956" y="7546"/>
                </a:lnTo>
                <a:lnTo>
                  <a:pt x="8953" y="7553"/>
                </a:lnTo>
                <a:lnTo>
                  <a:pt x="8953" y="7562"/>
                </a:lnTo>
                <a:lnTo>
                  <a:pt x="8952" y="7569"/>
                </a:lnTo>
                <a:lnTo>
                  <a:pt x="8952" y="7577"/>
                </a:lnTo>
                <a:lnTo>
                  <a:pt x="8951" y="7584"/>
                </a:lnTo>
                <a:lnTo>
                  <a:pt x="8948" y="7589"/>
                </a:lnTo>
                <a:lnTo>
                  <a:pt x="8942" y="7593"/>
                </a:lnTo>
                <a:lnTo>
                  <a:pt x="8936" y="7593"/>
                </a:lnTo>
                <a:lnTo>
                  <a:pt x="8929" y="7593"/>
                </a:lnTo>
                <a:lnTo>
                  <a:pt x="8921" y="7590"/>
                </a:lnTo>
                <a:lnTo>
                  <a:pt x="8914" y="7589"/>
                </a:lnTo>
                <a:lnTo>
                  <a:pt x="8905" y="7589"/>
                </a:lnTo>
                <a:lnTo>
                  <a:pt x="8899" y="7590"/>
                </a:lnTo>
                <a:lnTo>
                  <a:pt x="8894" y="7594"/>
                </a:lnTo>
                <a:lnTo>
                  <a:pt x="8891" y="7599"/>
                </a:lnTo>
                <a:lnTo>
                  <a:pt x="8888" y="7606"/>
                </a:lnTo>
                <a:lnTo>
                  <a:pt x="8888" y="7614"/>
                </a:lnTo>
                <a:lnTo>
                  <a:pt x="8887" y="7623"/>
                </a:lnTo>
                <a:lnTo>
                  <a:pt x="8886" y="7630"/>
                </a:lnTo>
                <a:lnTo>
                  <a:pt x="8885" y="7637"/>
                </a:lnTo>
                <a:lnTo>
                  <a:pt x="8882" y="7643"/>
                </a:lnTo>
                <a:lnTo>
                  <a:pt x="8880" y="7649"/>
                </a:lnTo>
                <a:lnTo>
                  <a:pt x="8878" y="7655"/>
                </a:lnTo>
                <a:lnTo>
                  <a:pt x="8874" y="7661"/>
                </a:lnTo>
                <a:lnTo>
                  <a:pt x="8866" y="7671"/>
                </a:lnTo>
                <a:lnTo>
                  <a:pt x="8857" y="7680"/>
                </a:lnTo>
                <a:lnTo>
                  <a:pt x="8846" y="7689"/>
                </a:lnTo>
                <a:lnTo>
                  <a:pt x="8836" y="7696"/>
                </a:lnTo>
                <a:lnTo>
                  <a:pt x="8824" y="7703"/>
                </a:lnTo>
                <a:lnTo>
                  <a:pt x="8812" y="7710"/>
                </a:lnTo>
                <a:lnTo>
                  <a:pt x="8800" y="7718"/>
                </a:lnTo>
                <a:lnTo>
                  <a:pt x="8788" y="7726"/>
                </a:lnTo>
                <a:lnTo>
                  <a:pt x="8771" y="7742"/>
                </a:lnTo>
                <a:lnTo>
                  <a:pt x="8753" y="7758"/>
                </a:lnTo>
                <a:lnTo>
                  <a:pt x="8737" y="7778"/>
                </a:lnTo>
                <a:lnTo>
                  <a:pt x="8722" y="7797"/>
                </a:lnTo>
                <a:lnTo>
                  <a:pt x="8706" y="7817"/>
                </a:lnTo>
                <a:lnTo>
                  <a:pt x="8692" y="7836"/>
                </a:lnTo>
                <a:lnTo>
                  <a:pt x="8676" y="7856"/>
                </a:lnTo>
                <a:lnTo>
                  <a:pt x="8660" y="7872"/>
                </a:lnTo>
                <a:lnTo>
                  <a:pt x="8633" y="7901"/>
                </a:lnTo>
                <a:lnTo>
                  <a:pt x="8605" y="7928"/>
                </a:lnTo>
                <a:lnTo>
                  <a:pt x="8579" y="7952"/>
                </a:lnTo>
                <a:lnTo>
                  <a:pt x="8551" y="7977"/>
                </a:lnTo>
                <a:lnTo>
                  <a:pt x="8525" y="8003"/>
                </a:lnTo>
                <a:lnTo>
                  <a:pt x="8507" y="8022"/>
                </a:lnTo>
                <a:lnTo>
                  <a:pt x="8489" y="8043"/>
                </a:lnTo>
                <a:lnTo>
                  <a:pt x="8471" y="8063"/>
                </a:lnTo>
                <a:lnTo>
                  <a:pt x="8453" y="8085"/>
                </a:lnTo>
                <a:lnTo>
                  <a:pt x="8435" y="8104"/>
                </a:lnTo>
                <a:lnTo>
                  <a:pt x="8414" y="8123"/>
                </a:lnTo>
                <a:lnTo>
                  <a:pt x="8402" y="8134"/>
                </a:lnTo>
                <a:lnTo>
                  <a:pt x="8389" y="8144"/>
                </a:lnTo>
                <a:lnTo>
                  <a:pt x="8376" y="8153"/>
                </a:lnTo>
                <a:lnTo>
                  <a:pt x="8363" y="8162"/>
                </a:lnTo>
                <a:lnTo>
                  <a:pt x="8348" y="8169"/>
                </a:lnTo>
                <a:lnTo>
                  <a:pt x="8334" y="8176"/>
                </a:lnTo>
                <a:lnTo>
                  <a:pt x="8320" y="8182"/>
                </a:lnTo>
                <a:lnTo>
                  <a:pt x="8305" y="8188"/>
                </a:lnTo>
                <a:lnTo>
                  <a:pt x="8291" y="8195"/>
                </a:lnTo>
                <a:lnTo>
                  <a:pt x="8276" y="8204"/>
                </a:lnTo>
                <a:lnTo>
                  <a:pt x="8263" y="8214"/>
                </a:lnTo>
                <a:lnTo>
                  <a:pt x="8249" y="8225"/>
                </a:lnTo>
                <a:lnTo>
                  <a:pt x="8234" y="8238"/>
                </a:lnTo>
                <a:lnTo>
                  <a:pt x="8221" y="8250"/>
                </a:lnTo>
                <a:lnTo>
                  <a:pt x="8208" y="8264"/>
                </a:lnTo>
                <a:lnTo>
                  <a:pt x="8195" y="8278"/>
                </a:lnTo>
                <a:lnTo>
                  <a:pt x="8185" y="8288"/>
                </a:lnTo>
                <a:lnTo>
                  <a:pt x="8177" y="8296"/>
                </a:lnTo>
                <a:lnTo>
                  <a:pt x="8168" y="8306"/>
                </a:lnTo>
                <a:lnTo>
                  <a:pt x="8160" y="8314"/>
                </a:lnTo>
                <a:lnTo>
                  <a:pt x="8152" y="8322"/>
                </a:lnTo>
                <a:lnTo>
                  <a:pt x="8142" y="8328"/>
                </a:lnTo>
                <a:lnTo>
                  <a:pt x="8131" y="8334"/>
                </a:lnTo>
                <a:lnTo>
                  <a:pt x="8126" y="8337"/>
                </a:lnTo>
                <a:lnTo>
                  <a:pt x="8122" y="8338"/>
                </a:lnTo>
                <a:lnTo>
                  <a:pt x="8117" y="8339"/>
                </a:lnTo>
                <a:lnTo>
                  <a:pt x="8111" y="8340"/>
                </a:lnTo>
                <a:lnTo>
                  <a:pt x="8106" y="8343"/>
                </a:lnTo>
                <a:lnTo>
                  <a:pt x="8102" y="8345"/>
                </a:lnTo>
                <a:lnTo>
                  <a:pt x="8100" y="8349"/>
                </a:lnTo>
                <a:lnTo>
                  <a:pt x="8099" y="8354"/>
                </a:lnTo>
                <a:lnTo>
                  <a:pt x="8099" y="8358"/>
                </a:lnTo>
                <a:lnTo>
                  <a:pt x="8099" y="8363"/>
                </a:lnTo>
                <a:lnTo>
                  <a:pt x="8100" y="8369"/>
                </a:lnTo>
                <a:lnTo>
                  <a:pt x="8101" y="8374"/>
                </a:lnTo>
                <a:lnTo>
                  <a:pt x="8102" y="8380"/>
                </a:lnTo>
                <a:lnTo>
                  <a:pt x="8102" y="8385"/>
                </a:lnTo>
                <a:lnTo>
                  <a:pt x="8102" y="8390"/>
                </a:lnTo>
                <a:lnTo>
                  <a:pt x="8101" y="8393"/>
                </a:lnTo>
                <a:lnTo>
                  <a:pt x="8100" y="8396"/>
                </a:lnTo>
                <a:lnTo>
                  <a:pt x="8096" y="8397"/>
                </a:lnTo>
                <a:lnTo>
                  <a:pt x="8090" y="8397"/>
                </a:lnTo>
                <a:lnTo>
                  <a:pt x="8084" y="8396"/>
                </a:lnTo>
                <a:lnTo>
                  <a:pt x="8078" y="8394"/>
                </a:lnTo>
                <a:lnTo>
                  <a:pt x="8072" y="8393"/>
                </a:lnTo>
                <a:lnTo>
                  <a:pt x="8066" y="8392"/>
                </a:lnTo>
                <a:lnTo>
                  <a:pt x="8062" y="8392"/>
                </a:lnTo>
                <a:lnTo>
                  <a:pt x="8058" y="8394"/>
                </a:lnTo>
                <a:lnTo>
                  <a:pt x="8057" y="8397"/>
                </a:lnTo>
                <a:lnTo>
                  <a:pt x="8056" y="8402"/>
                </a:lnTo>
                <a:lnTo>
                  <a:pt x="8057" y="8408"/>
                </a:lnTo>
                <a:lnTo>
                  <a:pt x="8058" y="8414"/>
                </a:lnTo>
                <a:lnTo>
                  <a:pt x="8059" y="8420"/>
                </a:lnTo>
                <a:lnTo>
                  <a:pt x="8060" y="8426"/>
                </a:lnTo>
                <a:lnTo>
                  <a:pt x="8059" y="8430"/>
                </a:lnTo>
                <a:lnTo>
                  <a:pt x="8058" y="8434"/>
                </a:lnTo>
                <a:lnTo>
                  <a:pt x="8054" y="8436"/>
                </a:lnTo>
                <a:lnTo>
                  <a:pt x="8051" y="8436"/>
                </a:lnTo>
                <a:lnTo>
                  <a:pt x="8045" y="8436"/>
                </a:lnTo>
                <a:lnTo>
                  <a:pt x="8039" y="8435"/>
                </a:lnTo>
                <a:lnTo>
                  <a:pt x="8033" y="8434"/>
                </a:lnTo>
                <a:lnTo>
                  <a:pt x="8027" y="8433"/>
                </a:lnTo>
                <a:lnTo>
                  <a:pt x="8022" y="8433"/>
                </a:lnTo>
                <a:lnTo>
                  <a:pt x="8018" y="8434"/>
                </a:lnTo>
                <a:lnTo>
                  <a:pt x="8016" y="8436"/>
                </a:lnTo>
                <a:lnTo>
                  <a:pt x="8015" y="8441"/>
                </a:lnTo>
                <a:lnTo>
                  <a:pt x="8016" y="8446"/>
                </a:lnTo>
                <a:lnTo>
                  <a:pt x="8016" y="8452"/>
                </a:lnTo>
                <a:lnTo>
                  <a:pt x="8018" y="8458"/>
                </a:lnTo>
                <a:lnTo>
                  <a:pt x="8020" y="8464"/>
                </a:lnTo>
                <a:lnTo>
                  <a:pt x="8021" y="8471"/>
                </a:lnTo>
                <a:lnTo>
                  <a:pt x="8021" y="8477"/>
                </a:lnTo>
                <a:lnTo>
                  <a:pt x="8020" y="8482"/>
                </a:lnTo>
                <a:lnTo>
                  <a:pt x="8017" y="8489"/>
                </a:lnTo>
                <a:lnTo>
                  <a:pt x="8014" y="8495"/>
                </a:lnTo>
                <a:lnTo>
                  <a:pt x="8010" y="8500"/>
                </a:lnTo>
                <a:lnTo>
                  <a:pt x="8004" y="8504"/>
                </a:lnTo>
                <a:lnTo>
                  <a:pt x="7998" y="8508"/>
                </a:lnTo>
                <a:lnTo>
                  <a:pt x="7993" y="8512"/>
                </a:lnTo>
                <a:lnTo>
                  <a:pt x="7987" y="8514"/>
                </a:lnTo>
                <a:lnTo>
                  <a:pt x="7966" y="8529"/>
                </a:lnTo>
                <a:lnTo>
                  <a:pt x="7948" y="8541"/>
                </a:lnTo>
                <a:lnTo>
                  <a:pt x="7930" y="8552"/>
                </a:lnTo>
                <a:lnTo>
                  <a:pt x="7909" y="8562"/>
                </a:lnTo>
                <a:lnTo>
                  <a:pt x="7889" y="8572"/>
                </a:lnTo>
                <a:lnTo>
                  <a:pt x="7868" y="8582"/>
                </a:lnTo>
                <a:lnTo>
                  <a:pt x="7848" y="8590"/>
                </a:lnTo>
                <a:lnTo>
                  <a:pt x="7828" y="8600"/>
                </a:lnTo>
                <a:lnTo>
                  <a:pt x="7808" y="8609"/>
                </a:lnTo>
                <a:lnTo>
                  <a:pt x="7788" y="8619"/>
                </a:lnTo>
                <a:lnTo>
                  <a:pt x="7769" y="8630"/>
                </a:lnTo>
                <a:lnTo>
                  <a:pt x="7751" y="8640"/>
                </a:lnTo>
                <a:lnTo>
                  <a:pt x="7734" y="8652"/>
                </a:lnTo>
                <a:lnTo>
                  <a:pt x="7717" y="8667"/>
                </a:lnTo>
                <a:lnTo>
                  <a:pt x="7703" y="8681"/>
                </a:lnTo>
                <a:lnTo>
                  <a:pt x="7686" y="8703"/>
                </a:lnTo>
                <a:lnTo>
                  <a:pt x="7670" y="8726"/>
                </a:lnTo>
                <a:lnTo>
                  <a:pt x="7655" y="8750"/>
                </a:lnTo>
                <a:lnTo>
                  <a:pt x="7642" y="8775"/>
                </a:lnTo>
                <a:lnTo>
                  <a:pt x="7628" y="8800"/>
                </a:lnTo>
                <a:lnTo>
                  <a:pt x="7615" y="8825"/>
                </a:lnTo>
                <a:lnTo>
                  <a:pt x="7601" y="8850"/>
                </a:lnTo>
                <a:lnTo>
                  <a:pt x="7586" y="8874"/>
                </a:lnTo>
                <a:lnTo>
                  <a:pt x="7571" y="8897"/>
                </a:lnTo>
                <a:lnTo>
                  <a:pt x="7553" y="8919"/>
                </a:lnTo>
                <a:lnTo>
                  <a:pt x="7532" y="8937"/>
                </a:lnTo>
                <a:lnTo>
                  <a:pt x="7516" y="8951"/>
                </a:lnTo>
                <a:lnTo>
                  <a:pt x="7496" y="8962"/>
                </a:lnTo>
                <a:lnTo>
                  <a:pt x="7476" y="8973"/>
                </a:lnTo>
                <a:lnTo>
                  <a:pt x="7454" y="8982"/>
                </a:lnTo>
                <a:lnTo>
                  <a:pt x="7432" y="8990"/>
                </a:lnTo>
                <a:lnTo>
                  <a:pt x="7409" y="8997"/>
                </a:lnTo>
                <a:lnTo>
                  <a:pt x="7384" y="9003"/>
                </a:lnTo>
                <a:lnTo>
                  <a:pt x="7358" y="9009"/>
                </a:lnTo>
                <a:lnTo>
                  <a:pt x="7333" y="9014"/>
                </a:lnTo>
                <a:lnTo>
                  <a:pt x="7307" y="9018"/>
                </a:lnTo>
                <a:lnTo>
                  <a:pt x="7279" y="9022"/>
                </a:lnTo>
                <a:lnTo>
                  <a:pt x="7253" y="9026"/>
                </a:lnTo>
                <a:lnTo>
                  <a:pt x="7226" y="9029"/>
                </a:lnTo>
                <a:lnTo>
                  <a:pt x="7200" y="9034"/>
                </a:lnTo>
                <a:lnTo>
                  <a:pt x="7147" y="9042"/>
                </a:lnTo>
                <a:lnTo>
                  <a:pt x="7097" y="9052"/>
                </a:lnTo>
                <a:lnTo>
                  <a:pt x="7046" y="9063"/>
                </a:lnTo>
                <a:lnTo>
                  <a:pt x="6998" y="9075"/>
                </a:lnTo>
                <a:lnTo>
                  <a:pt x="6950" y="9088"/>
                </a:lnTo>
                <a:lnTo>
                  <a:pt x="6902" y="9102"/>
                </a:lnTo>
                <a:lnTo>
                  <a:pt x="6822" y="9128"/>
                </a:lnTo>
                <a:lnTo>
                  <a:pt x="6742" y="9154"/>
                </a:lnTo>
                <a:lnTo>
                  <a:pt x="6661" y="9182"/>
                </a:lnTo>
                <a:lnTo>
                  <a:pt x="6580" y="9207"/>
                </a:lnTo>
                <a:lnTo>
                  <a:pt x="6494" y="9232"/>
                </a:lnTo>
                <a:lnTo>
                  <a:pt x="6409" y="9257"/>
                </a:lnTo>
                <a:lnTo>
                  <a:pt x="6326" y="9282"/>
                </a:lnTo>
                <a:lnTo>
                  <a:pt x="6244" y="9308"/>
                </a:lnTo>
                <a:lnTo>
                  <a:pt x="6164" y="9335"/>
                </a:lnTo>
                <a:lnTo>
                  <a:pt x="6090" y="9360"/>
                </a:lnTo>
                <a:lnTo>
                  <a:pt x="6016" y="9388"/>
                </a:lnTo>
                <a:lnTo>
                  <a:pt x="5942" y="9414"/>
                </a:lnTo>
                <a:lnTo>
                  <a:pt x="5868" y="9442"/>
                </a:lnTo>
                <a:lnTo>
                  <a:pt x="5792" y="9468"/>
                </a:lnTo>
                <a:lnTo>
                  <a:pt x="5714" y="9495"/>
                </a:lnTo>
                <a:lnTo>
                  <a:pt x="5633" y="9520"/>
                </a:lnTo>
                <a:lnTo>
                  <a:pt x="5548" y="9543"/>
                </a:lnTo>
                <a:lnTo>
                  <a:pt x="5498" y="9555"/>
                </a:lnTo>
                <a:lnTo>
                  <a:pt x="5449" y="9567"/>
                </a:lnTo>
                <a:lnTo>
                  <a:pt x="5399" y="9578"/>
                </a:lnTo>
                <a:lnTo>
                  <a:pt x="5347" y="9588"/>
                </a:lnTo>
                <a:lnTo>
                  <a:pt x="5296" y="9597"/>
                </a:lnTo>
                <a:lnTo>
                  <a:pt x="5244" y="9605"/>
                </a:lnTo>
                <a:lnTo>
                  <a:pt x="5191" y="9611"/>
                </a:lnTo>
                <a:lnTo>
                  <a:pt x="5140" y="9617"/>
                </a:lnTo>
                <a:lnTo>
                  <a:pt x="5088" y="9621"/>
                </a:lnTo>
                <a:lnTo>
                  <a:pt x="5035" y="9623"/>
                </a:lnTo>
                <a:lnTo>
                  <a:pt x="4984" y="9624"/>
                </a:lnTo>
                <a:lnTo>
                  <a:pt x="4933" y="9623"/>
                </a:lnTo>
                <a:lnTo>
                  <a:pt x="4883" y="9621"/>
                </a:lnTo>
                <a:lnTo>
                  <a:pt x="4828" y="9615"/>
                </a:lnTo>
                <a:lnTo>
                  <a:pt x="4772" y="9608"/>
                </a:lnTo>
                <a:lnTo>
                  <a:pt x="4720" y="9598"/>
                </a:lnTo>
                <a:lnTo>
                  <a:pt x="4668" y="9585"/>
                </a:lnTo>
                <a:lnTo>
                  <a:pt x="4618" y="9569"/>
                </a:lnTo>
                <a:lnTo>
                  <a:pt x="4568" y="9552"/>
                </a:lnTo>
                <a:lnTo>
                  <a:pt x="4518" y="9534"/>
                </a:lnTo>
                <a:lnTo>
                  <a:pt x="4469" y="9518"/>
                </a:lnTo>
                <a:lnTo>
                  <a:pt x="4417" y="9502"/>
                </a:lnTo>
                <a:lnTo>
                  <a:pt x="4363" y="9490"/>
                </a:lnTo>
                <a:lnTo>
                  <a:pt x="4308" y="9482"/>
                </a:lnTo>
                <a:lnTo>
                  <a:pt x="4250" y="9476"/>
                </a:lnTo>
                <a:lnTo>
                  <a:pt x="4190" y="9472"/>
                </a:lnTo>
                <a:lnTo>
                  <a:pt x="4129" y="9472"/>
                </a:lnTo>
                <a:lnTo>
                  <a:pt x="4073" y="9472"/>
                </a:lnTo>
                <a:lnTo>
                  <a:pt x="4015" y="9473"/>
                </a:lnTo>
                <a:lnTo>
                  <a:pt x="3958" y="9476"/>
                </a:lnTo>
                <a:lnTo>
                  <a:pt x="3899" y="9478"/>
                </a:lnTo>
                <a:lnTo>
                  <a:pt x="3840" y="9480"/>
                </a:lnTo>
                <a:lnTo>
                  <a:pt x="3781" y="9482"/>
                </a:lnTo>
                <a:lnTo>
                  <a:pt x="3722" y="9483"/>
                </a:lnTo>
                <a:lnTo>
                  <a:pt x="3664" y="9482"/>
                </a:lnTo>
                <a:lnTo>
                  <a:pt x="3606" y="9480"/>
                </a:lnTo>
                <a:lnTo>
                  <a:pt x="3548" y="9476"/>
                </a:lnTo>
                <a:lnTo>
                  <a:pt x="3492" y="9470"/>
                </a:lnTo>
                <a:lnTo>
                  <a:pt x="3454" y="9464"/>
                </a:lnTo>
                <a:lnTo>
                  <a:pt x="3415" y="9456"/>
                </a:lnTo>
                <a:lnTo>
                  <a:pt x="3377" y="9447"/>
                </a:lnTo>
                <a:lnTo>
                  <a:pt x="3341" y="9436"/>
                </a:lnTo>
                <a:lnTo>
                  <a:pt x="3305" y="9424"/>
                </a:lnTo>
                <a:lnTo>
                  <a:pt x="3269" y="9410"/>
                </a:lnTo>
                <a:lnTo>
                  <a:pt x="3235" y="9393"/>
                </a:lnTo>
                <a:lnTo>
                  <a:pt x="3202" y="9374"/>
                </a:lnTo>
                <a:lnTo>
                  <a:pt x="3169" y="9354"/>
                </a:lnTo>
                <a:lnTo>
                  <a:pt x="3137" y="9333"/>
                </a:lnTo>
                <a:lnTo>
                  <a:pt x="3106" y="9312"/>
                </a:lnTo>
                <a:lnTo>
                  <a:pt x="3074" y="9291"/>
                </a:lnTo>
                <a:lnTo>
                  <a:pt x="3043" y="9272"/>
                </a:lnTo>
                <a:lnTo>
                  <a:pt x="3012" y="9254"/>
                </a:lnTo>
                <a:lnTo>
                  <a:pt x="2983" y="9239"/>
                </a:lnTo>
                <a:lnTo>
                  <a:pt x="2954" y="9226"/>
                </a:lnTo>
                <a:lnTo>
                  <a:pt x="2924" y="9216"/>
                </a:lnTo>
                <a:lnTo>
                  <a:pt x="2896" y="9208"/>
                </a:lnTo>
                <a:lnTo>
                  <a:pt x="2867" y="9200"/>
                </a:lnTo>
                <a:lnTo>
                  <a:pt x="2839" y="9190"/>
                </a:lnTo>
                <a:lnTo>
                  <a:pt x="2814" y="9178"/>
                </a:lnTo>
                <a:lnTo>
                  <a:pt x="2790" y="9165"/>
                </a:lnTo>
                <a:lnTo>
                  <a:pt x="2766" y="9149"/>
                </a:lnTo>
                <a:lnTo>
                  <a:pt x="2742" y="9134"/>
                </a:lnTo>
                <a:lnTo>
                  <a:pt x="2719" y="9116"/>
                </a:lnTo>
                <a:lnTo>
                  <a:pt x="2696" y="9099"/>
                </a:lnTo>
                <a:lnTo>
                  <a:pt x="2672" y="9081"/>
                </a:lnTo>
                <a:lnTo>
                  <a:pt x="2647" y="9064"/>
                </a:lnTo>
                <a:lnTo>
                  <a:pt x="2620" y="9048"/>
                </a:lnTo>
                <a:lnTo>
                  <a:pt x="2591" y="9035"/>
                </a:lnTo>
                <a:lnTo>
                  <a:pt x="2564" y="9024"/>
                </a:lnTo>
                <a:lnTo>
                  <a:pt x="2536" y="9014"/>
                </a:lnTo>
                <a:lnTo>
                  <a:pt x="2507" y="9004"/>
                </a:lnTo>
                <a:lnTo>
                  <a:pt x="2478" y="8994"/>
                </a:lnTo>
                <a:lnTo>
                  <a:pt x="2448" y="8985"/>
                </a:lnTo>
                <a:lnTo>
                  <a:pt x="2419" y="8974"/>
                </a:lnTo>
                <a:lnTo>
                  <a:pt x="2392" y="8962"/>
                </a:lnTo>
                <a:lnTo>
                  <a:pt x="2365" y="8948"/>
                </a:lnTo>
                <a:lnTo>
                  <a:pt x="2351" y="8938"/>
                </a:lnTo>
                <a:lnTo>
                  <a:pt x="2336" y="8927"/>
                </a:lnTo>
                <a:lnTo>
                  <a:pt x="2322" y="8916"/>
                </a:lnTo>
                <a:lnTo>
                  <a:pt x="2310" y="8903"/>
                </a:lnTo>
                <a:lnTo>
                  <a:pt x="2299" y="8890"/>
                </a:lnTo>
                <a:lnTo>
                  <a:pt x="2288" y="8876"/>
                </a:lnTo>
                <a:lnTo>
                  <a:pt x="2280" y="8859"/>
                </a:lnTo>
                <a:lnTo>
                  <a:pt x="2270" y="8843"/>
                </a:lnTo>
                <a:lnTo>
                  <a:pt x="2261" y="8830"/>
                </a:lnTo>
                <a:lnTo>
                  <a:pt x="2250" y="8816"/>
                </a:lnTo>
                <a:lnTo>
                  <a:pt x="2238" y="8804"/>
                </a:lnTo>
                <a:lnTo>
                  <a:pt x="2226" y="8793"/>
                </a:lnTo>
                <a:lnTo>
                  <a:pt x="2213" y="8783"/>
                </a:lnTo>
                <a:lnTo>
                  <a:pt x="2198" y="8774"/>
                </a:lnTo>
                <a:lnTo>
                  <a:pt x="2183" y="8764"/>
                </a:lnTo>
                <a:lnTo>
                  <a:pt x="2167" y="8756"/>
                </a:lnTo>
                <a:lnTo>
                  <a:pt x="2152" y="8748"/>
                </a:lnTo>
                <a:lnTo>
                  <a:pt x="2135" y="8741"/>
                </a:lnTo>
                <a:lnTo>
                  <a:pt x="2108" y="8730"/>
                </a:lnTo>
                <a:lnTo>
                  <a:pt x="2082" y="8721"/>
                </a:lnTo>
                <a:lnTo>
                  <a:pt x="2056" y="8711"/>
                </a:lnTo>
                <a:lnTo>
                  <a:pt x="2028" y="8700"/>
                </a:lnTo>
                <a:lnTo>
                  <a:pt x="2000" y="8691"/>
                </a:lnTo>
                <a:lnTo>
                  <a:pt x="1974" y="8681"/>
                </a:lnTo>
                <a:lnTo>
                  <a:pt x="1948" y="8670"/>
                </a:lnTo>
                <a:lnTo>
                  <a:pt x="1922" y="8658"/>
                </a:lnTo>
                <a:lnTo>
                  <a:pt x="1897" y="8645"/>
                </a:lnTo>
                <a:lnTo>
                  <a:pt x="1874" y="8632"/>
                </a:lnTo>
                <a:lnTo>
                  <a:pt x="1852" y="8616"/>
                </a:lnTo>
                <a:lnTo>
                  <a:pt x="1832" y="8600"/>
                </a:lnTo>
                <a:lnTo>
                  <a:pt x="1811" y="8579"/>
                </a:lnTo>
                <a:lnTo>
                  <a:pt x="1792" y="8556"/>
                </a:lnTo>
                <a:lnTo>
                  <a:pt x="1772" y="8534"/>
                </a:lnTo>
                <a:lnTo>
                  <a:pt x="1756" y="8511"/>
                </a:lnTo>
                <a:lnTo>
                  <a:pt x="1739" y="8486"/>
                </a:lnTo>
                <a:lnTo>
                  <a:pt x="1723" y="8462"/>
                </a:lnTo>
                <a:lnTo>
                  <a:pt x="1709" y="8436"/>
                </a:lnTo>
                <a:lnTo>
                  <a:pt x="1694" y="8411"/>
                </a:lnTo>
                <a:lnTo>
                  <a:pt x="1680" y="8386"/>
                </a:lnTo>
                <a:lnTo>
                  <a:pt x="1666" y="8362"/>
                </a:lnTo>
                <a:lnTo>
                  <a:pt x="1658" y="8348"/>
                </a:lnTo>
                <a:lnTo>
                  <a:pt x="1650" y="8334"/>
                </a:lnTo>
                <a:lnTo>
                  <a:pt x="1642" y="8321"/>
                </a:lnTo>
                <a:lnTo>
                  <a:pt x="1633" y="8308"/>
                </a:lnTo>
                <a:lnTo>
                  <a:pt x="1624" y="8296"/>
                </a:lnTo>
                <a:lnTo>
                  <a:pt x="1615" y="8284"/>
                </a:lnTo>
                <a:lnTo>
                  <a:pt x="1606" y="8272"/>
                </a:lnTo>
                <a:lnTo>
                  <a:pt x="1596" y="8261"/>
                </a:lnTo>
                <a:lnTo>
                  <a:pt x="1586" y="8250"/>
                </a:lnTo>
                <a:lnTo>
                  <a:pt x="1577" y="8240"/>
                </a:lnTo>
                <a:lnTo>
                  <a:pt x="1572" y="8224"/>
                </a:lnTo>
                <a:lnTo>
                  <a:pt x="1572" y="8216"/>
                </a:lnTo>
                <a:lnTo>
                  <a:pt x="1573" y="8206"/>
                </a:lnTo>
                <a:lnTo>
                  <a:pt x="1574" y="8198"/>
                </a:lnTo>
                <a:lnTo>
                  <a:pt x="1576" y="8188"/>
                </a:lnTo>
                <a:lnTo>
                  <a:pt x="1574" y="8181"/>
                </a:lnTo>
                <a:lnTo>
                  <a:pt x="1568" y="8168"/>
                </a:lnTo>
                <a:lnTo>
                  <a:pt x="1556" y="8160"/>
                </a:lnTo>
                <a:lnTo>
                  <a:pt x="1543" y="8154"/>
                </a:lnTo>
                <a:lnTo>
                  <a:pt x="1530" y="8147"/>
                </a:lnTo>
                <a:lnTo>
                  <a:pt x="1516" y="8141"/>
                </a:lnTo>
                <a:lnTo>
                  <a:pt x="1502" y="8134"/>
                </a:lnTo>
                <a:lnTo>
                  <a:pt x="1489" y="8127"/>
                </a:lnTo>
                <a:lnTo>
                  <a:pt x="1476" y="8120"/>
                </a:lnTo>
                <a:lnTo>
                  <a:pt x="1463" y="8111"/>
                </a:lnTo>
                <a:lnTo>
                  <a:pt x="1450" y="8104"/>
                </a:lnTo>
                <a:lnTo>
                  <a:pt x="1436" y="8096"/>
                </a:lnTo>
                <a:lnTo>
                  <a:pt x="1423" y="8087"/>
                </a:lnTo>
                <a:lnTo>
                  <a:pt x="1410" y="8079"/>
                </a:lnTo>
                <a:lnTo>
                  <a:pt x="1396" y="8070"/>
                </a:lnTo>
                <a:lnTo>
                  <a:pt x="1382" y="8062"/>
                </a:lnTo>
                <a:lnTo>
                  <a:pt x="1369" y="8052"/>
                </a:lnTo>
                <a:lnTo>
                  <a:pt x="1356" y="8043"/>
                </a:lnTo>
                <a:lnTo>
                  <a:pt x="1322" y="8019"/>
                </a:lnTo>
                <a:lnTo>
                  <a:pt x="1289" y="7992"/>
                </a:lnTo>
                <a:lnTo>
                  <a:pt x="1255" y="7965"/>
                </a:lnTo>
                <a:lnTo>
                  <a:pt x="1223" y="7936"/>
                </a:lnTo>
                <a:lnTo>
                  <a:pt x="1190" y="7907"/>
                </a:lnTo>
                <a:lnTo>
                  <a:pt x="1160" y="7877"/>
                </a:lnTo>
                <a:lnTo>
                  <a:pt x="1130" y="7846"/>
                </a:lnTo>
                <a:lnTo>
                  <a:pt x="1102" y="7814"/>
                </a:lnTo>
                <a:lnTo>
                  <a:pt x="1074" y="7780"/>
                </a:lnTo>
                <a:lnTo>
                  <a:pt x="1048" y="7746"/>
                </a:lnTo>
                <a:lnTo>
                  <a:pt x="1022" y="7713"/>
                </a:lnTo>
                <a:lnTo>
                  <a:pt x="1000" y="7677"/>
                </a:lnTo>
                <a:lnTo>
                  <a:pt x="971" y="7629"/>
                </a:lnTo>
                <a:lnTo>
                  <a:pt x="944" y="7581"/>
                </a:lnTo>
                <a:lnTo>
                  <a:pt x="920" y="7532"/>
                </a:lnTo>
                <a:lnTo>
                  <a:pt x="898" y="7482"/>
                </a:lnTo>
                <a:lnTo>
                  <a:pt x="876" y="7433"/>
                </a:lnTo>
                <a:lnTo>
                  <a:pt x="854" y="7386"/>
                </a:lnTo>
                <a:lnTo>
                  <a:pt x="834" y="7340"/>
                </a:lnTo>
                <a:lnTo>
                  <a:pt x="811" y="7295"/>
                </a:lnTo>
                <a:lnTo>
                  <a:pt x="788" y="7253"/>
                </a:lnTo>
                <a:lnTo>
                  <a:pt x="779" y="7238"/>
                </a:lnTo>
                <a:lnTo>
                  <a:pt x="770" y="7223"/>
                </a:lnTo>
                <a:lnTo>
                  <a:pt x="761" y="7209"/>
                </a:lnTo>
                <a:lnTo>
                  <a:pt x="751" y="7196"/>
                </a:lnTo>
                <a:lnTo>
                  <a:pt x="740" y="7182"/>
                </a:lnTo>
                <a:lnTo>
                  <a:pt x="730" y="7169"/>
                </a:lnTo>
                <a:lnTo>
                  <a:pt x="719" y="7156"/>
                </a:lnTo>
                <a:lnTo>
                  <a:pt x="708" y="7144"/>
                </a:lnTo>
                <a:lnTo>
                  <a:pt x="696" y="7133"/>
                </a:lnTo>
                <a:lnTo>
                  <a:pt x="684" y="7122"/>
                </a:lnTo>
                <a:lnTo>
                  <a:pt x="671" y="7112"/>
                </a:lnTo>
                <a:lnTo>
                  <a:pt x="659" y="7101"/>
                </a:lnTo>
                <a:lnTo>
                  <a:pt x="650" y="7082"/>
                </a:lnTo>
                <a:lnTo>
                  <a:pt x="650" y="7076"/>
                </a:lnTo>
                <a:lnTo>
                  <a:pt x="650" y="7070"/>
                </a:lnTo>
                <a:lnTo>
                  <a:pt x="650" y="7064"/>
                </a:lnTo>
                <a:lnTo>
                  <a:pt x="650" y="7056"/>
                </a:lnTo>
                <a:lnTo>
                  <a:pt x="650" y="7050"/>
                </a:lnTo>
                <a:lnTo>
                  <a:pt x="649" y="7043"/>
                </a:lnTo>
                <a:lnTo>
                  <a:pt x="648" y="7038"/>
                </a:lnTo>
                <a:lnTo>
                  <a:pt x="646" y="7034"/>
                </a:lnTo>
                <a:lnTo>
                  <a:pt x="642" y="7031"/>
                </a:lnTo>
                <a:lnTo>
                  <a:pt x="637" y="7030"/>
                </a:lnTo>
                <a:lnTo>
                  <a:pt x="630" y="7030"/>
                </a:lnTo>
                <a:lnTo>
                  <a:pt x="623" y="7031"/>
                </a:lnTo>
                <a:lnTo>
                  <a:pt x="616" y="7032"/>
                </a:lnTo>
                <a:lnTo>
                  <a:pt x="608" y="7034"/>
                </a:lnTo>
                <a:lnTo>
                  <a:pt x="602" y="7035"/>
                </a:lnTo>
                <a:lnTo>
                  <a:pt x="599" y="7035"/>
                </a:lnTo>
                <a:lnTo>
                  <a:pt x="598" y="7032"/>
                </a:lnTo>
                <a:lnTo>
                  <a:pt x="596" y="7030"/>
                </a:lnTo>
                <a:lnTo>
                  <a:pt x="598" y="7028"/>
                </a:lnTo>
                <a:lnTo>
                  <a:pt x="599" y="7023"/>
                </a:lnTo>
                <a:lnTo>
                  <a:pt x="600" y="7019"/>
                </a:lnTo>
                <a:lnTo>
                  <a:pt x="601" y="7014"/>
                </a:lnTo>
                <a:lnTo>
                  <a:pt x="602" y="7011"/>
                </a:lnTo>
                <a:lnTo>
                  <a:pt x="604" y="7006"/>
                </a:lnTo>
                <a:lnTo>
                  <a:pt x="604" y="7002"/>
                </a:lnTo>
                <a:lnTo>
                  <a:pt x="595" y="6989"/>
                </a:lnTo>
                <a:lnTo>
                  <a:pt x="577" y="6981"/>
                </a:lnTo>
                <a:lnTo>
                  <a:pt x="559" y="6972"/>
                </a:lnTo>
                <a:lnTo>
                  <a:pt x="541" y="6963"/>
                </a:lnTo>
                <a:lnTo>
                  <a:pt x="526" y="6953"/>
                </a:lnTo>
                <a:lnTo>
                  <a:pt x="510" y="6942"/>
                </a:lnTo>
                <a:lnTo>
                  <a:pt x="496" y="6932"/>
                </a:lnTo>
                <a:lnTo>
                  <a:pt x="481" y="6921"/>
                </a:lnTo>
                <a:lnTo>
                  <a:pt x="469" y="6909"/>
                </a:lnTo>
                <a:lnTo>
                  <a:pt x="457" y="6897"/>
                </a:lnTo>
                <a:lnTo>
                  <a:pt x="446" y="6884"/>
                </a:lnTo>
                <a:lnTo>
                  <a:pt x="436" y="6870"/>
                </a:lnTo>
                <a:lnTo>
                  <a:pt x="427" y="6856"/>
                </a:lnTo>
                <a:lnTo>
                  <a:pt x="418" y="6843"/>
                </a:lnTo>
                <a:lnTo>
                  <a:pt x="410" y="6827"/>
                </a:lnTo>
                <a:lnTo>
                  <a:pt x="403" y="6813"/>
                </a:lnTo>
                <a:lnTo>
                  <a:pt x="391" y="6783"/>
                </a:lnTo>
                <a:lnTo>
                  <a:pt x="380" y="6750"/>
                </a:lnTo>
                <a:lnTo>
                  <a:pt x="373" y="6718"/>
                </a:lnTo>
                <a:lnTo>
                  <a:pt x="367" y="6684"/>
                </a:lnTo>
                <a:lnTo>
                  <a:pt x="362" y="6650"/>
                </a:lnTo>
                <a:lnTo>
                  <a:pt x="360" y="6615"/>
                </a:lnTo>
                <a:lnTo>
                  <a:pt x="358" y="6579"/>
                </a:lnTo>
                <a:lnTo>
                  <a:pt x="356" y="6543"/>
                </a:lnTo>
                <a:lnTo>
                  <a:pt x="356" y="6506"/>
                </a:lnTo>
                <a:lnTo>
                  <a:pt x="358" y="6468"/>
                </a:lnTo>
                <a:lnTo>
                  <a:pt x="359" y="6431"/>
                </a:lnTo>
                <a:lnTo>
                  <a:pt x="359" y="6394"/>
                </a:lnTo>
                <a:lnTo>
                  <a:pt x="360" y="6357"/>
                </a:lnTo>
                <a:lnTo>
                  <a:pt x="361" y="6321"/>
                </a:lnTo>
                <a:lnTo>
                  <a:pt x="361" y="6284"/>
                </a:lnTo>
                <a:lnTo>
                  <a:pt x="361" y="6249"/>
                </a:lnTo>
                <a:lnTo>
                  <a:pt x="359" y="6194"/>
                </a:lnTo>
                <a:lnTo>
                  <a:pt x="355" y="6140"/>
                </a:lnTo>
                <a:lnTo>
                  <a:pt x="350" y="6087"/>
                </a:lnTo>
                <a:lnTo>
                  <a:pt x="343" y="6035"/>
                </a:lnTo>
                <a:lnTo>
                  <a:pt x="335" y="5985"/>
                </a:lnTo>
                <a:lnTo>
                  <a:pt x="325" y="5936"/>
                </a:lnTo>
                <a:lnTo>
                  <a:pt x="314" y="5886"/>
                </a:lnTo>
                <a:lnTo>
                  <a:pt x="304" y="5840"/>
                </a:lnTo>
                <a:lnTo>
                  <a:pt x="290" y="5792"/>
                </a:lnTo>
                <a:lnTo>
                  <a:pt x="277" y="5745"/>
                </a:lnTo>
                <a:lnTo>
                  <a:pt x="264" y="5699"/>
                </a:lnTo>
                <a:lnTo>
                  <a:pt x="250" y="5652"/>
                </a:lnTo>
                <a:lnTo>
                  <a:pt x="230" y="5591"/>
                </a:lnTo>
                <a:lnTo>
                  <a:pt x="211" y="5530"/>
                </a:lnTo>
                <a:lnTo>
                  <a:pt x="192" y="5469"/>
                </a:lnTo>
                <a:lnTo>
                  <a:pt x="173" y="5408"/>
                </a:lnTo>
                <a:lnTo>
                  <a:pt x="154" y="5348"/>
                </a:lnTo>
                <a:lnTo>
                  <a:pt x="132" y="5289"/>
                </a:lnTo>
                <a:lnTo>
                  <a:pt x="110" y="5232"/>
                </a:lnTo>
                <a:lnTo>
                  <a:pt x="98" y="5204"/>
                </a:lnTo>
                <a:lnTo>
                  <a:pt x="85" y="5175"/>
                </a:lnTo>
                <a:lnTo>
                  <a:pt x="73" y="5146"/>
                </a:lnTo>
                <a:lnTo>
                  <a:pt x="61" y="5118"/>
                </a:lnTo>
                <a:lnTo>
                  <a:pt x="49" y="5090"/>
                </a:lnTo>
                <a:lnTo>
                  <a:pt x="38" y="5060"/>
                </a:lnTo>
                <a:lnTo>
                  <a:pt x="28" y="5028"/>
                </a:lnTo>
                <a:lnTo>
                  <a:pt x="19" y="4997"/>
                </a:lnTo>
                <a:lnTo>
                  <a:pt x="12" y="4962"/>
                </a:lnTo>
                <a:lnTo>
                  <a:pt x="7" y="4931"/>
                </a:lnTo>
                <a:lnTo>
                  <a:pt x="4" y="4898"/>
                </a:lnTo>
                <a:lnTo>
                  <a:pt x="1" y="4863"/>
                </a:lnTo>
                <a:lnTo>
                  <a:pt x="0" y="4828"/>
                </a:lnTo>
                <a:lnTo>
                  <a:pt x="0" y="4793"/>
                </a:lnTo>
                <a:lnTo>
                  <a:pt x="1" y="4758"/>
                </a:lnTo>
                <a:lnTo>
                  <a:pt x="4" y="4722"/>
                </a:lnTo>
                <a:lnTo>
                  <a:pt x="8" y="4689"/>
                </a:lnTo>
                <a:lnTo>
                  <a:pt x="13" y="4655"/>
                </a:lnTo>
                <a:lnTo>
                  <a:pt x="19" y="4623"/>
                </a:lnTo>
                <a:lnTo>
                  <a:pt x="32" y="4571"/>
                </a:lnTo>
                <a:lnTo>
                  <a:pt x="49" y="4523"/>
                </a:lnTo>
                <a:lnTo>
                  <a:pt x="66" y="4478"/>
                </a:lnTo>
                <a:lnTo>
                  <a:pt x="85" y="4432"/>
                </a:lnTo>
                <a:lnTo>
                  <a:pt x="103" y="4388"/>
                </a:lnTo>
                <a:lnTo>
                  <a:pt x="120" y="4341"/>
                </a:lnTo>
                <a:lnTo>
                  <a:pt x="137" y="4292"/>
                </a:lnTo>
                <a:lnTo>
                  <a:pt x="150" y="4240"/>
                </a:lnTo>
                <a:lnTo>
                  <a:pt x="163" y="4186"/>
                </a:lnTo>
                <a:lnTo>
                  <a:pt x="175" y="4130"/>
                </a:lnTo>
                <a:lnTo>
                  <a:pt x="186" y="4072"/>
                </a:lnTo>
                <a:lnTo>
                  <a:pt x="194" y="4013"/>
                </a:lnTo>
                <a:lnTo>
                  <a:pt x="203" y="3953"/>
                </a:lnTo>
                <a:lnTo>
                  <a:pt x="210" y="3892"/>
                </a:lnTo>
                <a:lnTo>
                  <a:pt x="217" y="3831"/>
                </a:lnTo>
                <a:lnTo>
                  <a:pt x="223" y="3770"/>
                </a:lnTo>
                <a:lnTo>
                  <a:pt x="229" y="3708"/>
                </a:lnTo>
                <a:lnTo>
                  <a:pt x="233" y="3666"/>
                </a:lnTo>
                <a:lnTo>
                  <a:pt x="236" y="3623"/>
                </a:lnTo>
                <a:lnTo>
                  <a:pt x="240" y="3581"/>
                </a:lnTo>
                <a:lnTo>
                  <a:pt x="244" y="3540"/>
                </a:lnTo>
                <a:lnTo>
                  <a:pt x="248" y="3500"/>
                </a:lnTo>
                <a:lnTo>
                  <a:pt x="253" y="3460"/>
                </a:lnTo>
                <a:lnTo>
                  <a:pt x="259" y="3420"/>
                </a:lnTo>
                <a:lnTo>
                  <a:pt x="265" y="3383"/>
                </a:lnTo>
                <a:lnTo>
                  <a:pt x="274" y="3346"/>
                </a:lnTo>
                <a:lnTo>
                  <a:pt x="283" y="3311"/>
                </a:lnTo>
                <a:lnTo>
                  <a:pt x="294" y="3278"/>
                </a:lnTo>
                <a:lnTo>
                  <a:pt x="305" y="3252"/>
                </a:lnTo>
                <a:lnTo>
                  <a:pt x="316" y="3227"/>
                </a:lnTo>
                <a:lnTo>
                  <a:pt x="329" y="3204"/>
                </a:lnTo>
                <a:lnTo>
                  <a:pt x="343" y="3183"/>
                </a:lnTo>
                <a:lnTo>
                  <a:pt x="359" y="3162"/>
                </a:lnTo>
                <a:lnTo>
                  <a:pt x="376" y="3142"/>
                </a:lnTo>
                <a:lnTo>
                  <a:pt x="392" y="3123"/>
                </a:lnTo>
                <a:lnTo>
                  <a:pt x="408" y="3104"/>
                </a:lnTo>
                <a:lnTo>
                  <a:pt x="422" y="3082"/>
                </a:lnTo>
                <a:lnTo>
                  <a:pt x="437" y="3059"/>
                </a:lnTo>
                <a:lnTo>
                  <a:pt x="450" y="3035"/>
                </a:lnTo>
                <a:lnTo>
                  <a:pt x="461" y="3010"/>
                </a:lnTo>
                <a:lnTo>
                  <a:pt x="472" y="2985"/>
                </a:lnTo>
                <a:lnTo>
                  <a:pt x="481" y="2957"/>
                </a:lnTo>
                <a:lnTo>
                  <a:pt x="490" y="2930"/>
                </a:lnTo>
                <a:lnTo>
                  <a:pt x="498" y="2901"/>
                </a:lnTo>
                <a:lnTo>
                  <a:pt x="506" y="2871"/>
                </a:lnTo>
                <a:lnTo>
                  <a:pt x="514" y="2842"/>
                </a:lnTo>
                <a:lnTo>
                  <a:pt x="521" y="2811"/>
                </a:lnTo>
                <a:lnTo>
                  <a:pt x="529" y="2777"/>
                </a:lnTo>
                <a:lnTo>
                  <a:pt x="538" y="2744"/>
                </a:lnTo>
                <a:lnTo>
                  <a:pt x="546" y="2710"/>
                </a:lnTo>
                <a:lnTo>
                  <a:pt x="554" y="2676"/>
                </a:lnTo>
                <a:lnTo>
                  <a:pt x="563" y="2644"/>
                </a:lnTo>
                <a:lnTo>
                  <a:pt x="572" y="2612"/>
                </a:lnTo>
                <a:lnTo>
                  <a:pt x="583" y="2580"/>
                </a:lnTo>
                <a:lnTo>
                  <a:pt x="595" y="2549"/>
                </a:lnTo>
                <a:lnTo>
                  <a:pt x="607" y="2520"/>
                </a:lnTo>
                <a:lnTo>
                  <a:pt x="620" y="2492"/>
                </a:lnTo>
                <a:lnTo>
                  <a:pt x="636" y="2465"/>
                </a:lnTo>
                <a:lnTo>
                  <a:pt x="648" y="2446"/>
                </a:lnTo>
                <a:lnTo>
                  <a:pt x="662" y="2427"/>
                </a:lnTo>
                <a:lnTo>
                  <a:pt x="678" y="2409"/>
                </a:lnTo>
                <a:lnTo>
                  <a:pt x="695" y="2393"/>
                </a:lnTo>
                <a:lnTo>
                  <a:pt x="712" y="2379"/>
                </a:lnTo>
                <a:lnTo>
                  <a:pt x="731" y="2366"/>
                </a:lnTo>
                <a:lnTo>
                  <a:pt x="750" y="2352"/>
                </a:lnTo>
                <a:lnTo>
                  <a:pt x="772" y="2342"/>
                </a:lnTo>
                <a:lnTo>
                  <a:pt x="793" y="2331"/>
                </a:lnTo>
                <a:lnTo>
                  <a:pt x="816" y="2320"/>
                </a:lnTo>
                <a:lnTo>
                  <a:pt x="840" y="2310"/>
                </a:lnTo>
                <a:lnTo>
                  <a:pt x="864" y="2300"/>
                </a:lnTo>
                <a:lnTo>
                  <a:pt x="889" y="2290"/>
                </a:lnTo>
                <a:lnTo>
                  <a:pt x="914" y="2279"/>
                </a:lnTo>
                <a:lnTo>
                  <a:pt x="940" y="2267"/>
                </a:lnTo>
                <a:lnTo>
                  <a:pt x="958" y="2259"/>
                </a:lnTo>
                <a:lnTo>
                  <a:pt x="976" y="2250"/>
                </a:lnTo>
                <a:lnTo>
                  <a:pt x="992" y="2241"/>
                </a:lnTo>
                <a:lnTo>
                  <a:pt x="1010" y="2230"/>
                </a:lnTo>
                <a:lnTo>
                  <a:pt x="1027" y="2219"/>
                </a:lnTo>
                <a:lnTo>
                  <a:pt x="1044" y="2207"/>
                </a:lnTo>
                <a:lnTo>
                  <a:pt x="1060" y="2195"/>
                </a:lnTo>
                <a:lnTo>
                  <a:pt x="1075" y="2182"/>
                </a:lnTo>
                <a:lnTo>
                  <a:pt x="1088" y="2168"/>
                </a:lnTo>
                <a:lnTo>
                  <a:pt x="1102" y="2152"/>
                </a:lnTo>
                <a:lnTo>
                  <a:pt x="1114" y="2134"/>
                </a:lnTo>
                <a:lnTo>
                  <a:pt x="1124" y="2116"/>
                </a:lnTo>
                <a:lnTo>
                  <a:pt x="1132" y="2102"/>
                </a:lnTo>
                <a:lnTo>
                  <a:pt x="1138" y="2086"/>
                </a:lnTo>
                <a:lnTo>
                  <a:pt x="1142" y="2070"/>
                </a:lnTo>
                <a:lnTo>
                  <a:pt x="1147" y="2054"/>
                </a:lnTo>
                <a:lnTo>
                  <a:pt x="1151" y="2036"/>
                </a:lnTo>
                <a:lnTo>
                  <a:pt x="1152" y="2016"/>
                </a:lnTo>
                <a:lnTo>
                  <a:pt x="1153" y="1997"/>
                </a:lnTo>
                <a:lnTo>
                  <a:pt x="1154" y="1978"/>
                </a:lnTo>
                <a:lnTo>
                  <a:pt x="1156" y="1959"/>
                </a:lnTo>
                <a:lnTo>
                  <a:pt x="1159" y="1943"/>
                </a:lnTo>
                <a:lnTo>
                  <a:pt x="1165" y="1929"/>
                </a:lnTo>
                <a:lnTo>
                  <a:pt x="1172" y="1918"/>
                </a:lnTo>
                <a:lnTo>
                  <a:pt x="1183" y="1910"/>
                </a:lnTo>
                <a:lnTo>
                  <a:pt x="1194" y="1901"/>
                </a:lnTo>
                <a:lnTo>
                  <a:pt x="1206" y="1895"/>
                </a:lnTo>
                <a:lnTo>
                  <a:pt x="1217" y="1888"/>
                </a:lnTo>
                <a:lnTo>
                  <a:pt x="1228" y="1880"/>
                </a:lnTo>
                <a:lnTo>
                  <a:pt x="1232" y="1872"/>
                </a:lnTo>
                <a:lnTo>
                  <a:pt x="1237" y="1865"/>
                </a:lnTo>
                <a:lnTo>
                  <a:pt x="1240" y="1856"/>
                </a:lnTo>
                <a:lnTo>
                  <a:pt x="1241" y="1846"/>
                </a:lnTo>
                <a:lnTo>
                  <a:pt x="1241" y="1834"/>
                </a:lnTo>
                <a:lnTo>
                  <a:pt x="1241" y="1822"/>
                </a:lnTo>
                <a:lnTo>
                  <a:pt x="1243" y="1810"/>
                </a:lnTo>
                <a:lnTo>
                  <a:pt x="1248" y="1799"/>
                </a:lnTo>
                <a:lnTo>
                  <a:pt x="1254" y="1788"/>
                </a:lnTo>
                <a:lnTo>
                  <a:pt x="1262" y="1778"/>
                </a:lnTo>
                <a:lnTo>
                  <a:pt x="1272" y="1768"/>
                </a:lnTo>
                <a:lnTo>
                  <a:pt x="1282" y="1760"/>
                </a:lnTo>
                <a:lnTo>
                  <a:pt x="1290" y="1751"/>
                </a:lnTo>
                <a:lnTo>
                  <a:pt x="1298" y="1743"/>
                </a:lnTo>
                <a:lnTo>
                  <a:pt x="1312" y="1728"/>
                </a:lnTo>
                <a:lnTo>
                  <a:pt x="1321" y="1714"/>
                </a:lnTo>
                <a:lnTo>
                  <a:pt x="1330" y="1701"/>
                </a:lnTo>
                <a:lnTo>
                  <a:pt x="1337" y="1685"/>
                </a:lnTo>
                <a:lnTo>
                  <a:pt x="1344" y="1668"/>
                </a:lnTo>
                <a:lnTo>
                  <a:pt x="1352" y="1650"/>
                </a:lnTo>
                <a:lnTo>
                  <a:pt x="1362" y="1631"/>
                </a:lnTo>
                <a:lnTo>
                  <a:pt x="1372" y="1612"/>
                </a:lnTo>
                <a:lnTo>
                  <a:pt x="1381" y="1590"/>
                </a:lnTo>
                <a:lnTo>
                  <a:pt x="1396" y="1560"/>
                </a:lnTo>
                <a:lnTo>
                  <a:pt x="1412" y="1529"/>
                </a:lnTo>
                <a:lnTo>
                  <a:pt x="1429" y="1497"/>
                </a:lnTo>
                <a:lnTo>
                  <a:pt x="1446" y="1466"/>
                </a:lnTo>
                <a:lnTo>
                  <a:pt x="1465" y="1436"/>
                </a:lnTo>
                <a:lnTo>
                  <a:pt x="1484" y="1406"/>
                </a:lnTo>
                <a:lnTo>
                  <a:pt x="1504" y="1378"/>
                </a:lnTo>
                <a:lnTo>
                  <a:pt x="1522" y="1355"/>
                </a:lnTo>
                <a:lnTo>
                  <a:pt x="1541" y="1335"/>
                </a:lnTo>
                <a:lnTo>
                  <a:pt x="1560" y="1318"/>
                </a:lnTo>
                <a:lnTo>
                  <a:pt x="1579" y="1302"/>
                </a:lnTo>
                <a:lnTo>
                  <a:pt x="1598" y="1290"/>
                </a:lnTo>
                <a:lnTo>
                  <a:pt x="1619" y="1278"/>
                </a:lnTo>
                <a:lnTo>
                  <a:pt x="1639" y="1268"/>
                </a:lnTo>
                <a:lnTo>
                  <a:pt x="1661" y="1257"/>
                </a:lnTo>
                <a:lnTo>
                  <a:pt x="1684" y="1245"/>
                </a:lnTo>
                <a:lnTo>
                  <a:pt x="1706" y="1230"/>
                </a:lnTo>
                <a:lnTo>
                  <a:pt x="1729" y="1216"/>
                </a:lnTo>
                <a:lnTo>
                  <a:pt x="1769" y="1190"/>
                </a:lnTo>
                <a:lnTo>
                  <a:pt x="1807" y="1163"/>
                </a:lnTo>
                <a:lnTo>
                  <a:pt x="1848" y="1137"/>
                </a:lnTo>
                <a:lnTo>
                  <a:pt x="1888" y="1110"/>
                </a:lnTo>
                <a:lnTo>
                  <a:pt x="1912" y="1096"/>
                </a:lnTo>
                <a:lnTo>
                  <a:pt x="1937" y="1082"/>
                </a:lnTo>
                <a:lnTo>
                  <a:pt x="1961" y="1070"/>
                </a:lnTo>
                <a:lnTo>
                  <a:pt x="1984" y="1060"/>
                </a:lnTo>
                <a:lnTo>
                  <a:pt x="2006" y="1050"/>
                </a:lnTo>
                <a:lnTo>
                  <a:pt x="2027" y="1041"/>
                </a:lnTo>
                <a:lnTo>
                  <a:pt x="2044" y="1029"/>
                </a:lnTo>
                <a:lnTo>
                  <a:pt x="2060" y="1016"/>
                </a:lnTo>
                <a:lnTo>
                  <a:pt x="2074" y="1004"/>
                </a:lnTo>
                <a:lnTo>
                  <a:pt x="2087" y="989"/>
                </a:lnTo>
                <a:lnTo>
                  <a:pt x="2100" y="976"/>
                </a:lnTo>
                <a:lnTo>
                  <a:pt x="2113" y="962"/>
                </a:lnTo>
                <a:lnTo>
                  <a:pt x="2128" y="948"/>
                </a:lnTo>
                <a:lnTo>
                  <a:pt x="2142" y="934"/>
                </a:lnTo>
                <a:lnTo>
                  <a:pt x="2160" y="922"/>
                </a:lnTo>
                <a:lnTo>
                  <a:pt x="2179" y="910"/>
                </a:lnTo>
                <a:lnTo>
                  <a:pt x="2201" y="898"/>
                </a:lnTo>
                <a:lnTo>
                  <a:pt x="2233" y="885"/>
                </a:lnTo>
                <a:lnTo>
                  <a:pt x="2269" y="872"/>
                </a:lnTo>
                <a:lnTo>
                  <a:pt x="2308" y="858"/>
                </a:lnTo>
                <a:lnTo>
                  <a:pt x="2347" y="846"/>
                </a:lnTo>
                <a:lnTo>
                  <a:pt x="2387" y="834"/>
                </a:lnTo>
                <a:lnTo>
                  <a:pt x="2425" y="821"/>
                </a:lnTo>
                <a:lnTo>
                  <a:pt x="2462" y="807"/>
                </a:lnTo>
                <a:lnTo>
                  <a:pt x="2497" y="791"/>
                </a:lnTo>
                <a:lnTo>
                  <a:pt x="2520" y="779"/>
                </a:lnTo>
                <a:lnTo>
                  <a:pt x="2540" y="766"/>
                </a:lnTo>
                <a:lnTo>
                  <a:pt x="2558" y="752"/>
                </a:lnTo>
                <a:lnTo>
                  <a:pt x="2575" y="735"/>
                </a:lnTo>
                <a:lnTo>
                  <a:pt x="2590" y="718"/>
                </a:lnTo>
                <a:lnTo>
                  <a:pt x="2603" y="701"/>
                </a:lnTo>
                <a:lnTo>
                  <a:pt x="2616" y="684"/>
                </a:lnTo>
                <a:lnTo>
                  <a:pt x="2629" y="666"/>
                </a:lnTo>
                <a:lnTo>
                  <a:pt x="2645" y="651"/>
                </a:lnTo>
                <a:lnTo>
                  <a:pt x="2660" y="635"/>
                </a:lnTo>
                <a:lnTo>
                  <a:pt x="2677" y="622"/>
                </a:lnTo>
                <a:lnTo>
                  <a:pt x="2695" y="610"/>
                </a:lnTo>
                <a:lnTo>
                  <a:pt x="2714" y="599"/>
                </a:lnTo>
                <a:lnTo>
                  <a:pt x="2735" y="588"/>
                </a:lnTo>
                <a:lnTo>
                  <a:pt x="2756" y="580"/>
                </a:lnTo>
                <a:lnTo>
                  <a:pt x="2779" y="572"/>
                </a:lnTo>
                <a:lnTo>
                  <a:pt x="2802" y="564"/>
                </a:lnTo>
                <a:lnTo>
                  <a:pt x="2825" y="558"/>
                </a:lnTo>
                <a:lnTo>
                  <a:pt x="2848" y="552"/>
                </a:lnTo>
                <a:lnTo>
                  <a:pt x="2870" y="548"/>
                </a:lnTo>
                <a:lnTo>
                  <a:pt x="2909" y="542"/>
                </a:lnTo>
                <a:lnTo>
                  <a:pt x="2946" y="536"/>
                </a:lnTo>
                <a:lnTo>
                  <a:pt x="2983" y="530"/>
                </a:lnTo>
                <a:lnTo>
                  <a:pt x="3020" y="525"/>
                </a:lnTo>
                <a:lnTo>
                  <a:pt x="3058" y="519"/>
                </a:lnTo>
                <a:lnTo>
                  <a:pt x="3094" y="513"/>
                </a:lnTo>
                <a:lnTo>
                  <a:pt x="3128" y="504"/>
                </a:lnTo>
                <a:lnTo>
                  <a:pt x="3163" y="495"/>
                </a:lnTo>
                <a:lnTo>
                  <a:pt x="3191" y="485"/>
                </a:lnTo>
                <a:lnTo>
                  <a:pt x="3218" y="474"/>
                </a:lnTo>
                <a:lnTo>
                  <a:pt x="3245" y="464"/>
                </a:lnTo>
                <a:lnTo>
                  <a:pt x="3270" y="452"/>
                </a:lnTo>
                <a:lnTo>
                  <a:pt x="3296" y="438"/>
                </a:lnTo>
                <a:lnTo>
                  <a:pt x="3322" y="424"/>
                </a:lnTo>
                <a:lnTo>
                  <a:pt x="3346" y="408"/>
                </a:lnTo>
                <a:lnTo>
                  <a:pt x="3370" y="393"/>
                </a:lnTo>
                <a:lnTo>
                  <a:pt x="3397" y="375"/>
                </a:lnTo>
                <a:lnTo>
                  <a:pt x="3422" y="356"/>
                </a:lnTo>
                <a:lnTo>
                  <a:pt x="3448" y="335"/>
                </a:lnTo>
                <a:lnTo>
                  <a:pt x="3473" y="31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3" name="Freeform 6"/>
          <p:cNvSpPr>
            <a:spLocks/>
          </p:cNvSpPr>
          <p:nvPr/>
        </p:nvSpPr>
        <p:spPr bwMode="auto">
          <a:xfrm>
            <a:off x="3954463" y="1604963"/>
            <a:ext cx="276225" cy="92075"/>
          </a:xfrm>
          <a:custGeom>
            <a:avLst/>
            <a:gdLst>
              <a:gd name="T0" fmla="*/ 0 w 695"/>
              <a:gd name="T1" fmla="*/ 2147483647 h 234"/>
              <a:gd name="T2" fmla="*/ 188292448 w 695"/>
              <a:gd name="T3" fmla="*/ 2147483647 h 234"/>
              <a:gd name="T4" fmla="*/ 502323310 w 695"/>
              <a:gd name="T5" fmla="*/ 2147483647 h 234"/>
              <a:gd name="T6" fmla="*/ 878908205 w 695"/>
              <a:gd name="T7" fmla="*/ 2147483647 h 234"/>
              <a:gd name="T8" fmla="*/ 1255650887 w 695"/>
              <a:gd name="T9" fmla="*/ 2147483647 h 234"/>
              <a:gd name="T10" fmla="*/ 1695104592 w 695"/>
              <a:gd name="T11" fmla="*/ 2147483647 h 234"/>
              <a:gd name="T12" fmla="*/ 2147483647 w 695"/>
              <a:gd name="T13" fmla="*/ 2147483647 h 234"/>
              <a:gd name="T14" fmla="*/ 2147483647 w 695"/>
              <a:gd name="T15" fmla="*/ 2147483647 h 234"/>
              <a:gd name="T16" fmla="*/ 2147483647 w 695"/>
              <a:gd name="T17" fmla="*/ 2147483647 h 234"/>
              <a:gd name="T18" fmla="*/ 2147483647 w 695"/>
              <a:gd name="T19" fmla="*/ 2147483647 h 234"/>
              <a:gd name="T20" fmla="*/ 2147483647 w 695"/>
              <a:gd name="T21" fmla="*/ 2147483647 h 234"/>
              <a:gd name="T22" fmla="*/ 2147483647 w 695"/>
              <a:gd name="T23" fmla="*/ 2147483647 h 234"/>
              <a:gd name="T24" fmla="*/ 2147483647 w 695"/>
              <a:gd name="T25" fmla="*/ 2147483647 h 234"/>
              <a:gd name="T26" fmla="*/ 2147483647 w 695"/>
              <a:gd name="T27" fmla="*/ 2147483647 h 234"/>
              <a:gd name="T28" fmla="*/ 2147483647 w 695"/>
              <a:gd name="T29" fmla="*/ 2147483647 h 234"/>
              <a:gd name="T30" fmla="*/ 2147483647 w 695"/>
              <a:gd name="T31" fmla="*/ 2147483647 h 234"/>
              <a:gd name="T32" fmla="*/ 2147483647 w 695"/>
              <a:gd name="T33" fmla="*/ 2147483647 h 234"/>
              <a:gd name="T34" fmla="*/ 2147483647 w 695"/>
              <a:gd name="T35" fmla="*/ 2147483647 h 234"/>
              <a:gd name="T36" fmla="*/ 2147483647 w 695"/>
              <a:gd name="T37" fmla="*/ 2147483647 h 234"/>
              <a:gd name="T38" fmla="*/ 2147483647 w 695"/>
              <a:gd name="T39" fmla="*/ 2147483647 h 234"/>
              <a:gd name="T40" fmla="*/ 2147483647 w 695"/>
              <a:gd name="T41" fmla="*/ 2147483647 h 234"/>
              <a:gd name="T42" fmla="*/ 2147483647 w 695"/>
              <a:gd name="T43" fmla="*/ 2147483647 h 234"/>
              <a:gd name="T44" fmla="*/ 2147483647 w 695"/>
              <a:gd name="T45" fmla="*/ 2147483647 h 234"/>
              <a:gd name="T46" fmla="*/ 2147483647 w 695"/>
              <a:gd name="T47" fmla="*/ 2147483647 h 234"/>
              <a:gd name="T48" fmla="*/ 2147483647 w 695"/>
              <a:gd name="T49" fmla="*/ 1766751233 h 234"/>
              <a:gd name="T50" fmla="*/ 2147483647 w 695"/>
              <a:gd name="T51" fmla="*/ 1340353088 h 234"/>
              <a:gd name="T52" fmla="*/ 2147483647 w 695"/>
              <a:gd name="T53" fmla="*/ 913799518 h 234"/>
              <a:gd name="T54" fmla="*/ 2147483647 w 695"/>
              <a:gd name="T55" fmla="*/ 609251225 h 234"/>
              <a:gd name="T56" fmla="*/ 2147483647 w 695"/>
              <a:gd name="T57" fmla="*/ 304548293 h 234"/>
              <a:gd name="T58" fmla="*/ 2147483647 w 695"/>
              <a:gd name="T59" fmla="*/ 182698048 h 234"/>
              <a:gd name="T60" fmla="*/ 2147483647 w 695"/>
              <a:gd name="T61" fmla="*/ 60847803 h 234"/>
              <a:gd name="T62" fmla="*/ 2147483647 w 695"/>
              <a:gd name="T63" fmla="*/ 0 h 234"/>
              <a:gd name="T64" fmla="*/ 2147483647 w 695"/>
              <a:gd name="T65" fmla="*/ 182698048 h 234"/>
              <a:gd name="T66" fmla="*/ 2147483647 w 695"/>
              <a:gd name="T67" fmla="*/ 304548293 h 234"/>
              <a:gd name="T68" fmla="*/ 2147483647 w 695"/>
              <a:gd name="T69" fmla="*/ 609251225 h 2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95" h="234">
                <a:moveTo>
                  <a:pt x="0" y="232"/>
                </a:moveTo>
                <a:lnTo>
                  <a:pt x="3" y="233"/>
                </a:lnTo>
                <a:lnTo>
                  <a:pt x="8" y="234"/>
                </a:lnTo>
                <a:lnTo>
                  <a:pt x="14" y="234"/>
                </a:lnTo>
                <a:lnTo>
                  <a:pt x="20" y="233"/>
                </a:lnTo>
                <a:lnTo>
                  <a:pt x="27" y="231"/>
                </a:lnTo>
                <a:lnTo>
                  <a:pt x="36" y="228"/>
                </a:lnTo>
                <a:lnTo>
                  <a:pt x="45" y="225"/>
                </a:lnTo>
                <a:lnTo>
                  <a:pt x="55" y="220"/>
                </a:lnTo>
                <a:lnTo>
                  <a:pt x="66" y="215"/>
                </a:lnTo>
                <a:lnTo>
                  <a:pt x="78" y="209"/>
                </a:lnTo>
                <a:lnTo>
                  <a:pt x="90" y="203"/>
                </a:lnTo>
                <a:lnTo>
                  <a:pt x="103" y="197"/>
                </a:lnTo>
                <a:lnTo>
                  <a:pt x="116" y="190"/>
                </a:lnTo>
                <a:lnTo>
                  <a:pt x="131" y="183"/>
                </a:lnTo>
                <a:lnTo>
                  <a:pt x="145" y="174"/>
                </a:lnTo>
                <a:lnTo>
                  <a:pt x="177" y="156"/>
                </a:lnTo>
                <a:lnTo>
                  <a:pt x="213" y="138"/>
                </a:lnTo>
                <a:lnTo>
                  <a:pt x="251" y="118"/>
                </a:lnTo>
                <a:lnTo>
                  <a:pt x="289" y="99"/>
                </a:lnTo>
                <a:lnTo>
                  <a:pt x="330" y="81"/>
                </a:lnTo>
                <a:lnTo>
                  <a:pt x="371" y="63"/>
                </a:lnTo>
                <a:lnTo>
                  <a:pt x="413" y="46"/>
                </a:lnTo>
                <a:lnTo>
                  <a:pt x="437" y="36"/>
                </a:lnTo>
                <a:lnTo>
                  <a:pt x="462" y="29"/>
                </a:lnTo>
                <a:lnTo>
                  <a:pt x="486" y="22"/>
                </a:lnTo>
                <a:lnTo>
                  <a:pt x="510" y="15"/>
                </a:lnTo>
                <a:lnTo>
                  <a:pt x="535" y="10"/>
                </a:lnTo>
                <a:lnTo>
                  <a:pt x="559" y="5"/>
                </a:lnTo>
                <a:lnTo>
                  <a:pt x="582" y="3"/>
                </a:lnTo>
                <a:lnTo>
                  <a:pt x="606" y="1"/>
                </a:lnTo>
                <a:lnTo>
                  <a:pt x="629" y="0"/>
                </a:lnTo>
                <a:lnTo>
                  <a:pt x="651" y="3"/>
                </a:lnTo>
                <a:lnTo>
                  <a:pt x="673" y="5"/>
                </a:lnTo>
                <a:lnTo>
                  <a:pt x="695" y="1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4" name="Freeform 7"/>
          <p:cNvSpPr>
            <a:spLocks/>
          </p:cNvSpPr>
          <p:nvPr/>
        </p:nvSpPr>
        <p:spPr bwMode="auto">
          <a:xfrm>
            <a:off x="2747963" y="1717675"/>
            <a:ext cx="3535362" cy="3535363"/>
          </a:xfrm>
          <a:custGeom>
            <a:avLst/>
            <a:gdLst>
              <a:gd name="T0" fmla="*/ 2147483647 w 8909"/>
              <a:gd name="T1" fmla="*/ 2147483647 h 8910"/>
              <a:gd name="T2" fmla="*/ 2147483647 w 8909"/>
              <a:gd name="T3" fmla="*/ 2147483647 h 8910"/>
              <a:gd name="T4" fmla="*/ 2147483647 w 8909"/>
              <a:gd name="T5" fmla="*/ 2147483647 h 8910"/>
              <a:gd name="T6" fmla="*/ 2147483647 w 8909"/>
              <a:gd name="T7" fmla="*/ 2147483647 h 8910"/>
              <a:gd name="T8" fmla="*/ 2147483647 w 8909"/>
              <a:gd name="T9" fmla="*/ 2147483647 h 8910"/>
              <a:gd name="T10" fmla="*/ 2147483647 w 8909"/>
              <a:gd name="T11" fmla="*/ 2147483647 h 8910"/>
              <a:gd name="T12" fmla="*/ 2147483647 w 8909"/>
              <a:gd name="T13" fmla="*/ 2147483647 h 8910"/>
              <a:gd name="T14" fmla="*/ 2147483647 w 8909"/>
              <a:gd name="T15" fmla="*/ 2147483647 h 8910"/>
              <a:gd name="T16" fmla="*/ 2147483647 w 8909"/>
              <a:gd name="T17" fmla="*/ 2147483647 h 8910"/>
              <a:gd name="T18" fmla="*/ 2147483647 w 8909"/>
              <a:gd name="T19" fmla="*/ 2147483647 h 8910"/>
              <a:gd name="T20" fmla="*/ 2147483647 w 8909"/>
              <a:gd name="T21" fmla="*/ 2147483647 h 8910"/>
              <a:gd name="T22" fmla="*/ 2147483647 w 8909"/>
              <a:gd name="T23" fmla="*/ 2147483647 h 8910"/>
              <a:gd name="T24" fmla="*/ 2147483647 w 8909"/>
              <a:gd name="T25" fmla="*/ 2147483647 h 8910"/>
              <a:gd name="T26" fmla="*/ 2147483647 w 8909"/>
              <a:gd name="T27" fmla="*/ 2147483647 h 8910"/>
              <a:gd name="T28" fmla="*/ 2147483647 w 8909"/>
              <a:gd name="T29" fmla="*/ 2147483647 h 8910"/>
              <a:gd name="T30" fmla="*/ 2147483647 w 8909"/>
              <a:gd name="T31" fmla="*/ 2147483647 h 8910"/>
              <a:gd name="T32" fmla="*/ 2147483647 w 8909"/>
              <a:gd name="T33" fmla="*/ 2147483647 h 8910"/>
              <a:gd name="T34" fmla="*/ 2147483647 w 8909"/>
              <a:gd name="T35" fmla="*/ 2147483647 h 8910"/>
              <a:gd name="T36" fmla="*/ 2147483647 w 8909"/>
              <a:gd name="T37" fmla="*/ 2147483647 h 8910"/>
              <a:gd name="T38" fmla="*/ 2147483647 w 8909"/>
              <a:gd name="T39" fmla="*/ 2147483647 h 8910"/>
              <a:gd name="T40" fmla="*/ 2147483647 w 8909"/>
              <a:gd name="T41" fmla="*/ 2147483647 h 8910"/>
              <a:gd name="T42" fmla="*/ 2147483647 w 8909"/>
              <a:gd name="T43" fmla="*/ 2147483647 h 8910"/>
              <a:gd name="T44" fmla="*/ 2147483647 w 8909"/>
              <a:gd name="T45" fmla="*/ 2147483647 h 8910"/>
              <a:gd name="T46" fmla="*/ 2147483647 w 8909"/>
              <a:gd name="T47" fmla="*/ 2147483647 h 8910"/>
              <a:gd name="T48" fmla="*/ 2147483647 w 8909"/>
              <a:gd name="T49" fmla="*/ 2147483647 h 8910"/>
              <a:gd name="T50" fmla="*/ 2147483647 w 8909"/>
              <a:gd name="T51" fmla="*/ 2147483647 h 8910"/>
              <a:gd name="T52" fmla="*/ 125034512 w 8909"/>
              <a:gd name="T53" fmla="*/ 2147483647 h 8910"/>
              <a:gd name="T54" fmla="*/ 874927689 w 8909"/>
              <a:gd name="T55" fmla="*/ 2147483647 h 8910"/>
              <a:gd name="T56" fmla="*/ 2147483647 w 8909"/>
              <a:gd name="T57" fmla="*/ 2147483647 h 8910"/>
              <a:gd name="T58" fmla="*/ 2147483647 w 8909"/>
              <a:gd name="T59" fmla="*/ 2147483647 h 8910"/>
              <a:gd name="T60" fmla="*/ 2147483647 w 8909"/>
              <a:gd name="T61" fmla="*/ 2147483647 h 8910"/>
              <a:gd name="T62" fmla="*/ 2147483647 w 8909"/>
              <a:gd name="T63" fmla="*/ 2147483647 h 8910"/>
              <a:gd name="T64" fmla="*/ 2147483647 w 8909"/>
              <a:gd name="T65" fmla="*/ 2147483647 h 8910"/>
              <a:gd name="T66" fmla="*/ 2147483647 w 8909"/>
              <a:gd name="T67" fmla="*/ 2147483647 h 8910"/>
              <a:gd name="T68" fmla="*/ 2147483647 w 8909"/>
              <a:gd name="T69" fmla="*/ 2147483647 h 8910"/>
              <a:gd name="T70" fmla="*/ 2147483647 w 8909"/>
              <a:gd name="T71" fmla="*/ 2147483647 h 8910"/>
              <a:gd name="T72" fmla="*/ 2147483647 w 8909"/>
              <a:gd name="T73" fmla="*/ 2147483647 h 8910"/>
              <a:gd name="T74" fmla="*/ 2147483647 w 8909"/>
              <a:gd name="T75" fmla="*/ 2147483647 h 8910"/>
              <a:gd name="T76" fmla="*/ 2147483647 w 8909"/>
              <a:gd name="T77" fmla="*/ 2147483647 h 8910"/>
              <a:gd name="T78" fmla="*/ 2147483647 w 8909"/>
              <a:gd name="T79" fmla="*/ 1311939879 h 8910"/>
              <a:gd name="T80" fmla="*/ 2147483647 w 8909"/>
              <a:gd name="T81" fmla="*/ 0 h 8910"/>
              <a:gd name="T82" fmla="*/ 2147483647 w 8909"/>
              <a:gd name="T83" fmla="*/ 2147483647 h 8910"/>
              <a:gd name="T84" fmla="*/ 2147483647 w 8909"/>
              <a:gd name="T85" fmla="*/ 2147483647 h 8910"/>
              <a:gd name="T86" fmla="*/ 2147483647 w 8909"/>
              <a:gd name="T87" fmla="*/ 2147483647 h 8910"/>
              <a:gd name="T88" fmla="*/ 2147483647 w 8909"/>
              <a:gd name="T89" fmla="*/ 2147483647 h 8910"/>
              <a:gd name="T90" fmla="*/ 2147483647 w 8909"/>
              <a:gd name="T91" fmla="*/ 2147483647 h 8910"/>
              <a:gd name="T92" fmla="*/ 2147483647 w 8909"/>
              <a:gd name="T93" fmla="*/ 2147483647 h 8910"/>
              <a:gd name="T94" fmla="*/ 2147483647 w 8909"/>
              <a:gd name="T95" fmla="*/ 2147483647 h 8910"/>
              <a:gd name="T96" fmla="*/ 2147483647 w 8909"/>
              <a:gd name="T97" fmla="*/ 2147483647 h 8910"/>
              <a:gd name="T98" fmla="*/ 2147483647 w 8909"/>
              <a:gd name="T99" fmla="*/ 2147483647 h 8910"/>
              <a:gd name="T100" fmla="*/ 2147483647 w 8909"/>
              <a:gd name="T101" fmla="*/ 2147483647 h 8910"/>
              <a:gd name="T102" fmla="*/ 2147483647 w 8909"/>
              <a:gd name="T103" fmla="*/ 2147483647 h 8910"/>
              <a:gd name="T104" fmla="*/ 2147483647 w 8909"/>
              <a:gd name="T105" fmla="*/ 2147483647 h 8910"/>
              <a:gd name="T106" fmla="*/ 2147483647 w 8909"/>
              <a:gd name="T107" fmla="*/ 2147483647 h 89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909" h="8910">
                <a:moveTo>
                  <a:pt x="8909" y="4454"/>
                </a:moveTo>
                <a:lnTo>
                  <a:pt x="8908" y="4557"/>
                </a:lnTo>
                <a:lnTo>
                  <a:pt x="8904" y="4660"/>
                </a:lnTo>
                <a:lnTo>
                  <a:pt x="8898" y="4764"/>
                </a:lnTo>
                <a:lnTo>
                  <a:pt x="8890" y="4867"/>
                </a:lnTo>
                <a:lnTo>
                  <a:pt x="8879" y="4969"/>
                </a:lnTo>
                <a:lnTo>
                  <a:pt x="8867" y="5072"/>
                </a:lnTo>
                <a:lnTo>
                  <a:pt x="8851" y="5174"/>
                </a:lnTo>
                <a:lnTo>
                  <a:pt x="8833" y="5276"/>
                </a:lnTo>
                <a:lnTo>
                  <a:pt x="8813" y="5377"/>
                </a:lnTo>
                <a:lnTo>
                  <a:pt x="8790" y="5478"/>
                </a:lnTo>
                <a:lnTo>
                  <a:pt x="8765" y="5578"/>
                </a:lnTo>
                <a:lnTo>
                  <a:pt x="8738" y="5678"/>
                </a:lnTo>
                <a:lnTo>
                  <a:pt x="8708" y="5776"/>
                </a:lnTo>
                <a:lnTo>
                  <a:pt x="8677" y="5875"/>
                </a:lnTo>
                <a:lnTo>
                  <a:pt x="8642" y="5972"/>
                </a:lnTo>
                <a:lnTo>
                  <a:pt x="8606" y="6069"/>
                </a:lnTo>
                <a:lnTo>
                  <a:pt x="8568" y="6165"/>
                </a:lnTo>
                <a:lnTo>
                  <a:pt x="8527" y="6260"/>
                </a:lnTo>
                <a:lnTo>
                  <a:pt x="8484" y="6354"/>
                </a:lnTo>
                <a:lnTo>
                  <a:pt x="8438" y="6447"/>
                </a:lnTo>
                <a:lnTo>
                  <a:pt x="8392" y="6538"/>
                </a:lnTo>
                <a:lnTo>
                  <a:pt x="8342" y="6630"/>
                </a:lnTo>
                <a:lnTo>
                  <a:pt x="8291" y="6718"/>
                </a:lnTo>
                <a:lnTo>
                  <a:pt x="8237" y="6807"/>
                </a:lnTo>
                <a:lnTo>
                  <a:pt x="8182" y="6894"/>
                </a:lnTo>
                <a:lnTo>
                  <a:pt x="8124" y="6980"/>
                </a:lnTo>
                <a:lnTo>
                  <a:pt x="8064" y="7064"/>
                </a:lnTo>
                <a:lnTo>
                  <a:pt x="8003" y="7147"/>
                </a:lnTo>
                <a:lnTo>
                  <a:pt x="7939" y="7228"/>
                </a:lnTo>
                <a:lnTo>
                  <a:pt x="7874" y="7309"/>
                </a:lnTo>
                <a:lnTo>
                  <a:pt x="7807" y="7388"/>
                </a:lnTo>
                <a:lnTo>
                  <a:pt x="7739" y="7465"/>
                </a:lnTo>
                <a:lnTo>
                  <a:pt x="7668" y="7539"/>
                </a:lnTo>
                <a:lnTo>
                  <a:pt x="7595" y="7614"/>
                </a:lnTo>
                <a:lnTo>
                  <a:pt x="7522" y="7686"/>
                </a:lnTo>
                <a:lnTo>
                  <a:pt x="7446" y="7755"/>
                </a:lnTo>
                <a:lnTo>
                  <a:pt x="7368" y="7824"/>
                </a:lnTo>
                <a:lnTo>
                  <a:pt x="7289" y="7891"/>
                </a:lnTo>
                <a:lnTo>
                  <a:pt x="7208" y="7956"/>
                </a:lnTo>
                <a:lnTo>
                  <a:pt x="7127" y="8018"/>
                </a:lnTo>
                <a:lnTo>
                  <a:pt x="7044" y="8079"/>
                </a:lnTo>
                <a:lnTo>
                  <a:pt x="6959" y="8138"/>
                </a:lnTo>
                <a:lnTo>
                  <a:pt x="6872" y="8196"/>
                </a:lnTo>
                <a:lnTo>
                  <a:pt x="6785" y="8251"/>
                </a:lnTo>
                <a:lnTo>
                  <a:pt x="6697" y="8304"/>
                </a:lnTo>
                <a:lnTo>
                  <a:pt x="6607" y="8354"/>
                </a:lnTo>
                <a:lnTo>
                  <a:pt x="6516" y="8403"/>
                </a:lnTo>
                <a:lnTo>
                  <a:pt x="6424" y="8450"/>
                </a:lnTo>
                <a:lnTo>
                  <a:pt x="6330" y="8494"/>
                </a:lnTo>
                <a:lnTo>
                  <a:pt x="6236" y="8538"/>
                </a:lnTo>
                <a:lnTo>
                  <a:pt x="6142" y="8577"/>
                </a:lnTo>
                <a:lnTo>
                  <a:pt x="6046" y="8616"/>
                </a:lnTo>
                <a:lnTo>
                  <a:pt x="5948" y="8652"/>
                </a:lnTo>
                <a:lnTo>
                  <a:pt x="5850" y="8685"/>
                </a:lnTo>
                <a:lnTo>
                  <a:pt x="5752" y="8716"/>
                </a:lnTo>
                <a:lnTo>
                  <a:pt x="5653" y="8745"/>
                </a:lnTo>
                <a:lnTo>
                  <a:pt x="5554" y="8772"/>
                </a:lnTo>
                <a:lnTo>
                  <a:pt x="5453" y="8796"/>
                </a:lnTo>
                <a:lnTo>
                  <a:pt x="5352" y="8817"/>
                </a:lnTo>
                <a:lnTo>
                  <a:pt x="5250" y="8838"/>
                </a:lnTo>
                <a:lnTo>
                  <a:pt x="5149" y="8854"/>
                </a:lnTo>
                <a:lnTo>
                  <a:pt x="5046" y="8870"/>
                </a:lnTo>
                <a:lnTo>
                  <a:pt x="4944" y="8882"/>
                </a:lnTo>
                <a:lnTo>
                  <a:pt x="4841" y="8893"/>
                </a:lnTo>
                <a:lnTo>
                  <a:pt x="4738" y="8900"/>
                </a:lnTo>
                <a:lnTo>
                  <a:pt x="4634" y="8906"/>
                </a:lnTo>
                <a:lnTo>
                  <a:pt x="4531" y="8908"/>
                </a:lnTo>
                <a:lnTo>
                  <a:pt x="4428" y="8910"/>
                </a:lnTo>
                <a:lnTo>
                  <a:pt x="4325" y="8907"/>
                </a:lnTo>
                <a:lnTo>
                  <a:pt x="4222" y="8904"/>
                </a:lnTo>
                <a:lnTo>
                  <a:pt x="4118" y="8896"/>
                </a:lnTo>
                <a:lnTo>
                  <a:pt x="4016" y="8888"/>
                </a:lnTo>
                <a:lnTo>
                  <a:pt x="3913" y="8876"/>
                </a:lnTo>
                <a:lnTo>
                  <a:pt x="3811" y="8863"/>
                </a:lnTo>
                <a:lnTo>
                  <a:pt x="3709" y="8846"/>
                </a:lnTo>
                <a:lnTo>
                  <a:pt x="3607" y="8828"/>
                </a:lnTo>
                <a:lnTo>
                  <a:pt x="3506" y="8808"/>
                </a:lnTo>
                <a:lnTo>
                  <a:pt x="3406" y="8784"/>
                </a:lnTo>
                <a:lnTo>
                  <a:pt x="3305" y="8758"/>
                </a:lnTo>
                <a:lnTo>
                  <a:pt x="3206" y="8731"/>
                </a:lnTo>
                <a:lnTo>
                  <a:pt x="3107" y="8701"/>
                </a:lnTo>
                <a:lnTo>
                  <a:pt x="3008" y="8668"/>
                </a:lnTo>
                <a:lnTo>
                  <a:pt x="2911" y="8634"/>
                </a:lnTo>
                <a:lnTo>
                  <a:pt x="2815" y="8596"/>
                </a:lnTo>
                <a:lnTo>
                  <a:pt x="2719" y="8558"/>
                </a:lnTo>
                <a:lnTo>
                  <a:pt x="2624" y="8516"/>
                </a:lnTo>
                <a:lnTo>
                  <a:pt x="2531" y="8473"/>
                </a:lnTo>
                <a:lnTo>
                  <a:pt x="2438" y="8427"/>
                </a:lnTo>
                <a:lnTo>
                  <a:pt x="2347" y="8379"/>
                </a:lnTo>
                <a:lnTo>
                  <a:pt x="2257" y="8329"/>
                </a:lnTo>
                <a:lnTo>
                  <a:pt x="2167" y="8277"/>
                </a:lnTo>
                <a:lnTo>
                  <a:pt x="2080" y="8223"/>
                </a:lnTo>
                <a:lnTo>
                  <a:pt x="1993" y="8167"/>
                </a:lnTo>
                <a:lnTo>
                  <a:pt x="1907" y="8109"/>
                </a:lnTo>
                <a:lnTo>
                  <a:pt x="1823" y="8049"/>
                </a:lnTo>
                <a:lnTo>
                  <a:pt x="1740" y="7987"/>
                </a:lnTo>
                <a:lnTo>
                  <a:pt x="1660" y="7923"/>
                </a:lnTo>
                <a:lnTo>
                  <a:pt x="1579" y="7857"/>
                </a:lnTo>
                <a:lnTo>
                  <a:pt x="1501" y="7790"/>
                </a:lnTo>
                <a:lnTo>
                  <a:pt x="1424" y="7720"/>
                </a:lnTo>
                <a:lnTo>
                  <a:pt x="1350" y="7650"/>
                </a:lnTo>
                <a:lnTo>
                  <a:pt x="1277" y="7576"/>
                </a:lnTo>
                <a:lnTo>
                  <a:pt x="1205" y="7502"/>
                </a:lnTo>
                <a:lnTo>
                  <a:pt x="1135" y="7426"/>
                </a:lnTo>
                <a:lnTo>
                  <a:pt x="1068" y="7348"/>
                </a:lnTo>
                <a:lnTo>
                  <a:pt x="1001" y="7269"/>
                </a:lnTo>
                <a:lnTo>
                  <a:pt x="937" y="7189"/>
                </a:lnTo>
                <a:lnTo>
                  <a:pt x="875" y="7106"/>
                </a:lnTo>
                <a:lnTo>
                  <a:pt x="814" y="7022"/>
                </a:lnTo>
                <a:lnTo>
                  <a:pt x="756" y="6937"/>
                </a:lnTo>
                <a:lnTo>
                  <a:pt x="698" y="6850"/>
                </a:lnTo>
                <a:lnTo>
                  <a:pt x="644" y="6763"/>
                </a:lnTo>
                <a:lnTo>
                  <a:pt x="592" y="6674"/>
                </a:lnTo>
                <a:lnTo>
                  <a:pt x="541" y="6584"/>
                </a:lnTo>
                <a:lnTo>
                  <a:pt x="493" y="6493"/>
                </a:lnTo>
                <a:lnTo>
                  <a:pt x="446" y="6400"/>
                </a:lnTo>
                <a:lnTo>
                  <a:pt x="403" y="6307"/>
                </a:lnTo>
                <a:lnTo>
                  <a:pt x="361" y="6212"/>
                </a:lnTo>
                <a:lnTo>
                  <a:pt x="322" y="6117"/>
                </a:lnTo>
                <a:lnTo>
                  <a:pt x="284" y="6021"/>
                </a:lnTo>
                <a:lnTo>
                  <a:pt x="248" y="5924"/>
                </a:lnTo>
                <a:lnTo>
                  <a:pt x="216" y="5826"/>
                </a:lnTo>
                <a:lnTo>
                  <a:pt x="185" y="5727"/>
                </a:lnTo>
                <a:lnTo>
                  <a:pt x="157" y="5628"/>
                </a:lnTo>
                <a:lnTo>
                  <a:pt x="131" y="5528"/>
                </a:lnTo>
                <a:lnTo>
                  <a:pt x="107" y="5427"/>
                </a:lnTo>
                <a:lnTo>
                  <a:pt x="85" y="5326"/>
                </a:lnTo>
                <a:lnTo>
                  <a:pt x="66" y="5224"/>
                </a:lnTo>
                <a:lnTo>
                  <a:pt x="49" y="5122"/>
                </a:lnTo>
                <a:lnTo>
                  <a:pt x="35" y="5020"/>
                </a:lnTo>
                <a:lnTo>
                  <a:pt x="24" y="4918"/>
                </a:lnTo>
                <a:lnTo>
                  <a:pt x="14" y="4815"/>
                </a:lnTo>
                <a:lnTo>
                  <a:pt x="7" y="4712"/>
                </a:lnTo>
                <a:lnTo>
                  <a:pt x="2" y="4609"/>
                </a:lnTo>
                <a:lnTo>
                  <a:pt x="0" y="4506"/>
                </a:lnTo>
                <a:lnTo>
                  <a:pt x="0" y="4402"/>
                </a:lnTo>
                <a:lnTo>
                  <a:pt x="2" y="4299"/>
                </a:lnTo>
                <a:lnTo>
                  <a:pt x="7" y="4196"/>
                </a:lnTo>
                <a:lnTo>
                  <a:pt x="14" y="4093"/>
                </a:lnTo>
                <a:lnTo>
                  <a:pt x="24" y="3990"/>
                </a:lnTo>
                <a:lnTo>
                  <a:pt x="35" y="3888"/>
                </a:lnTo>
                <a:lnTo>
                  <a:pt x="49" y="3786"/>
                </a:lnTo>
                <a:lnTo>
                  <a:pt x="66" y="3684"/>
                </a:lnTo>
                <a:lnTo>
                  <a:pt x="85" y="3582"/>
                </a:lnTo>
                <a:lnTo>
                  <a:pt x="107" y="3481"/>
                </a:lnTo>
                <a:lnTo>
                  <a:pt x="131" y="3380"/>
                </a:lnTo>
                <a:lnTo>
                  <a:pt x="157" y="3280"/>
                </a:lnTo>
                <a:lnTo>
                  <a:pt x="185" y="3181"/>
                </a:lnTo>
                <a:lnTo>
                  <a:pt x="216" y="3082"/>
                </a:lnTo>
                <a:lnTo>
                  <a:pt x="248" y="2984"/>
                </a:lnTo>
                <a:lnTo>
                  <a:pt x="284" y="2887"/>
                </a:lnTo>
                <a:lnTo>
                  <a:pt x="322" y="2791"/>
                </a:lnTo>
                <a:lnTo>
                  <a:pt x="361" y="2696"/>
                </a:lnTo>
                <a:lnTo>
                  <a:pt x="403" y="2601"/>
                </a:lnTo>
                <a:lnTo>
                  <a:pt x="446" y="2508"/>
                </a:lnTo>
                <a:lnTo>
                  <a:pt x="493" y="2415"/>
                </a:lnTo>
                <a:lnTo>
                  <a:pt x="541" y="2324"/>
                </a:lnTo>
                <a:lnTo>
                  <a:pt x="592" y="2234"/>
                </a:lnTo>
                <a:lnTo>
                  <a:pt x="644" y="2145"/>
                </a:lnTo>
                <a:lnTo>
                  <a:pt x="698" y="2058"/>
                </a:lnTo>
                <a:lnTo>
                  <a:pt x="756" y="1971"/>
                </a:lnTo>
                <a:lnTo>
                  <a:pt x="814" y="1886"/>
                </a:lnTo>
                <a:lnTo>
                  <a:pt x="875" y="1802"/>
                </a:lnTo>
                <a:lnTo>
                  <a:pt x="937" y="1720"/>
                </a:lnTo>
                <a:lnTo>
                  <a:pt x="1001" y="1639"/>
                </a:lnTo>
                <a:lnTo>
                  <a:pt x="1068" y="1560"/>
                </a:lnTo>
                <a:lnTo>
                  <a:pt x="1135" y="1482"/>
                </a:lnTo>
                <a:lnTo>
                  <a:pt x="1205" y="1406"/>
                </a:lnTo>
                <a:lnTo>
                  <a:pt x="1277" y="1332"/>
                </a:lnTo>
                <a:lnTo>
                  <a:pt x="1350" y="1258"/>
                </a:lnTo>
                <a:lnTo>
                  <a:pt x="1424" y="1188"/>
                </a:lnTo>
                <a:lnTo>
                  <a:pt x="1501" y="1118"/>
                </a:lnTo>
                <a:lnTo>
                  <a:pt x="1579" y="1051"/>
                </a:lnTo>
                <a:lnTo>
                  <a:pt x="1660" y="985"/>
                </a:lnTo>
                <a:lnTo>
                  <a:pt x="1740" y="921"/>
                </a:lnTo>
                <a:lnTo>
                  <a:pt x="1823" y="859"/>
                </a:lnTo>
                <a:lnTo>
                  <a:pt x="1907" y="799"/>
                </a:lnTo>
                <a:lnTo>
                  <a:pt x="1993" y="741"/>
                </a:lnTo>
                <a:lnTo>
                  <a:pt x="2080" y="685"/>
                </a:lnTo>
                <a:lnTo>
                  <a:pt x="2167" y="631"/>
                </a:lnTo>
                <a:lnTo>
                  <a:pt x="2257" y="579"/>
                </a:lnTo>
                <a:lnTo>
                  <a:pt x="2347" y="529"/>
                </a:lnTo>
                <a:lnTo>
                  <a:pt x="2438" y="481"/>
                </a:lnTo>
                <a:lnTo>
                  <a:pt x="2531" y="435"/>
                </a:lnTo>
                <a:lnTo>
                  <a:pt x="2624" y="392"/>
                </a:lnTo>
                <a:lnTo>
                  <a:pt x="2719" y="351"/>
                </a:lnTo>
                <a:lnTo>
                  <a:pt x="2815" y="312"/>
                </a:lnTo>
                <a:lnTo>
                  <a:pt x="2911" y="274"/>
                </a:lnTo>
                <a:lnTo>
                  <a:pt x="3008" y="240"/>
                </a:lnTo>
                <a:lnTo>
                  <a:pt x="3107" y="207"/>
                </a:lnTo>
                <a:lnTo>
                  <a:pt x="3206" y="177"/>
                </a:lnTo>
                <a:lnTo>
                  <a:pt x="3305" y="150"/>
                </a:lnTo>
                <a:lnTo>
                  <a:pt x="3406" y="124"/>
                </a:lnTo>
                <a:lnTo>
                  <a:pt x="3506" y="102"/>
                </a:lnTo>
                <a:lnTo>
                  <a:pt x="3607" y="80"/>
                </a:lnTo>
                <a:lnTo>
                  <a:pt x="3709" y="62"/>
                </a:lnTo>
                <a:lnTo>
                  <a:pt x="3811" y="45"/>
                </a:lnTo>
                <a:lnTo>
                  <a:pt x="3913" y="32"/>
                </a:lnTo>
                <a:lnTo>
                  <a:pt x="4016" y="21"/>
                </a:lnTo>
                <a:lnTo>
                  <a:pt x="4118" y="12"/>
                </a:lnTo>
                <a:lnTo>
                  <a:pt x="4222" y="6"/>
                </a:lnTo>
                <a:lnTo>
                  <a:pt x="4325" y="1"/>
                </a:lnTo>
                <a:lnTo>
                  <a:pt x="4428" y="0"/>
                </a:lnTo>
                <a:lnTo>
                  <a:pt x="4531" y="0"/>
                </a:lnTo>
                <a:lnTo>
                  <a:pt x="4634" y="3"/>
                </a:lnTo>
                <a:lnTo>
                  <a:pt x="4738" y="8"/>
                </a:lnTo>
                <a:lnTo>
                  <a:pt x="4841" y="16"/>
                </a:lnTo>
                <a:lnTo>
                  <a:pt x="4944" y="26"/>
                </a:lnTo>
                <a:lnTo>
                  <a:pt x="5046" y="38"/>
                </a:lnTo>
                <a:lnTo>
                  <a:pt x="5149" y="54"/>
                </a:lnTo>
                <a:lnTo>
                  <a:pt x="5250" y="70"/>
                </a:lnTo>
                <a:lnTo>
                  <a:pt x="5352" y="91"/>
                </a:lnTo>
                <a:lnTo>
                  <a:pt x="5453" y="112"/>
                </a:lnTo>
                <a:lnTo>
                  <a:pt x="5554" y="136"/>
                </a:lnTo>
                <a:lnTo>
                  <a:pt x="5653" y="163"/>
                </a:lnTo>
                <a:lnTo>
                  <a:pt x="5752" y="193"/>
                </a:lnTo>
                <a:lnTo>
                  <a:pt x="5850" y="224"/>
                </a:lnTo>
                <a:lnTo>
                  <a:pt x="5948" y="258"/>
                </a:lnTo>
                <a:lnTo>
                  <a:pt x="6046" y="292"/>
                </a:lnTo>
                <a:lnTo>
                  <a:pt x="6142" y="331"/>
                </a:lnTo>
                <a:lnTo>
                  <a:pt x="6236" y="372"/>
                </a:lnTo>
                <a:lnTo>
                  <a:pt x="6330" y="414"/>
                </a:lnTo>
                <a:lnTo>
                  <a:pt x="6424" y="458"/>
                </a:lnTo>
                <a:lnTo>
                  <a:pt x="6516" y="505"/>
                </a:lnTo>
                <a:lnTo>
                  <a:pt x="6607" y="554"/>
                </a:lnTo>
                <a:lnTo>
                  <a:pt x="6697" y="604"/>
                </a:lnTo>
                <a:lnTo>
                  <a:pt x="6785" y="657"/>
                </a:lnTo>
                <a:lnTo>
                  <a:pt x="6872" y="712"/>
                </a:lnTo>
                <a:lnTo>
                  <a:pt x="6959" y="770"/>
                </a:lnTo>
                <a:lnTo>
                  <a:pt x="7044" y="829"/>
                </a:lnTo>
                <a:lnTo>
                  <a:pt x="7127" y="890"/>
                </a:lnTo>
                <a:lnTo>
                  <a:pt x="7208" y="952"/>
                </a:lnTo>
                <a:lnTo>
                  <a:pt x="7289" y="1017"/>
                </a:lnTo>
                <a:lnTo>
                  <a:pt x="7368" y="1084"/>
                </a:lnTo>
                <a:lnTo>
                  <a:pt x="7446" y="1153"/>
                </a:lnTo>
                <a:lnTo>
                  <a:pt x="7522" y="1222"/>
                </a:lnTo>
                <a:lnTo>
                  <a:pt x="7595" y="1294"/>
                </a:lnTo>
                <a:lnTo>
                  <a:pt x="7668" y="1369"/>
                </a:lnTo>
                <a:lnTo>
                  <a:pt x="7739" y="1443"/>
                </a:lnTo>
                <a:lnTo>
                  <a:pt x="7807" y="1521"/>
                </a:lnTo>
                <a:lnTo>
                  <a:pt x="7874" y="1599"/>
                </a:lnTo>
                <a:lnTo>
                  <a:pt x="7939" y="1680"/>
                </a:lnTo>
                <a:lnTo>
                  <a:pt x="8003" y="1761"/>
                </a:lnTo>
                <a:lnTo>
                  <a:pt x="8064" y="1844"/>
                </a:lnTo>
                <a:lnTo>
                  <a:pt x="8124" y="1928"/>
                </a:lnTo>
                <a:lnTo>
                  <a:pt x="8182" y="2014"/>
                </a:lnTo>
                <a:lnTo>
                  <a:pt x="8237" y="2101"/>
                </a:lnTo>
                <a:lnTo>
                  <a:pt x="8291" y="2190"/>
                </a:lnTo>
                <a:lnTo>
                  <a:pt x="8342" y="2278"/>
                </a:lnTo>
                <a:lnTo>
                  <a:pt x="8392" y="2370"/>
                </a:lnTo>
                <a:lnTo>
                  <a:pt x="8438" y="2462"/>
                </a:lnTo>
                <a:lnTo>
                  <a:pt x="8484" y="2554"/>
                </a:lnTo>
                <a:lnTo>
                  <a:pt x="8527" y="2648"/>
                </a:lnTo>
                <a:lnTo>
                  <a:pt x="8568" y="2743"/>
                </a:lnTo>
                <a:lnTo>
                  <a:pt x="8606" y="2839"/>
                </a:lnTo>
                <a:lnTo>
                  <a:pt x="8642" y="2936"/>
                </a:lnTo>
                <a:lnTo>
                  <a:pt x="8677" y="3033"/>
                </a:lnTo>
                <a:lnTo>
                  <a:pt x="8708" y="3132"/>
                </a:lnTo>
                <a:lnTo>
                  <a:pt x="8738" y="3230"/>
                </a:lnTo>
                <a:lnTo>
                  <a:pt x="8765" y="3330"/>
                </a:lnTo>
                <a:lnTo>
                  <a:pt x="8790" y="3430"/>
                </a:lnTo>
                <a:lnTo>
                  <a:pt x="8813" y="3531"/>
                </a:lnTo>
                <a:lnTo>
                  <a:pt x="8833" y="3632"/>
                </a:lnTo>
                <a:lnTo>
                  <a:pt x="8851" y="3734"/>
                </a:lnTo>
                <a:lnTo>
                  <a:pt x="8867" y="3836"/>
                </a:lnTo>
                <a:lnTo>
                  <a:pt x="8879" y="3939"/>
                </a:lnTo>
                <a:lnTo>
                  <a:pt x="8890" y="4041"/>
                </a:lnTo>
                <a:lnTo>
                  <a:pt x="8898" y="4144"/>
                </a:lnTo>
                <a:lnTo>
                  <a:pt x="8904" y="4248"/>
                </a:lnTo>
                <a:lnTo>
                  <a:pt x="8908" y="4351"/>
                </a:lnTo>
                <a:lnTo>
                  <a:pt x="8909" y="445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5" name="Freeform 8"/>
          <p:cNvSpPr>
            <a:spLocks/>
          </p:cNvSpPr>
          <p:nvPr/>
        </p:nvSpPr>
        <p:spPr bwMode="auto">
          <a:xfrm>
            <a:off x="2836863" y="1822450"/>
            <a:ext cx="3392487" cy="3390900"/>
          </a:xfrm>
          <a:custGeom>
            <a:avLst/>
            <a:gdLst>
              <a:gd name="T0" fmla="*/ 2147483647 w 8545"/>
              <a:gd name="T1" fmla="*/ 2147483647 h 8544"/>
              <a:gd name="T2" fmla="*/ 2147483647 w 8545"/>
              <a:gd name="T3" fmla="*/ 2147483647 h 8544"/>
              <a:gd name="T4" fmla="*/ 2147483647 w 8545"/>
              <a:gd name="T5" fmla="*/ 2147483647 h 8544"/>
              <a:gd name="T6" fmla="*/ 2147483647 w 8545"/>
              <a:gd name="T7" fmla="*/ 2147483647 h 8544"/>
              <a:gd name="T8" fmla="*/ 2147483647 w 8545"/>
              <a:gd name="T9" fmla="*/ 2147483647 h 8544"/>
              <a:gd name="T10" fmla="*/ 2147483647 w 8545"/>
              <a:gd name="T11" fmla="*/ 2147483647 h 8544"/>
              <a:gd name="T12" fmla="*/ 2147483647 w 8545"/>
              <a:gd name="T13" fmla="*/ 2147483647 h 8544"/>
              <a:gd name="T14" fmla="*/ 2147483647 w 8545"/>
              <a:gd name="T15" fmla="*/ 2147483647 h 8544"/>
              <a:gd name="T16" fmla="*/ 2147483647 w 8545"/>
              <a:gd name="T17" fmla="*/ 2147483647 h 8544"/>
              <a:gd name="T18" fmla="*/ 2147483647 w 8545"/>
              <a:gd name="T19" fmla="*/ 2147483647 h 8544"/>
              <a:gd name="T20" fmla="*/ 2147483647 w 8545"/>
              <a:gd name="T21" fmla="*/ 2147483647 h 8544"/>
              <a:gd name="T22" fmla="*/ 2147483647 w 8545"/>
              <a:gd name="T23" fmla="*/ 2147483647 h 8544"/>
              <a:gd name="T24" fmla="*/ 2147483647 w 8545"/>
              <a:gd name="T25" fmla="*/ 2147483647 h 8544"/>
              <a:gd name="T26" fmla="*/ 2147483647 w 8545"/>
              <a:gd name="T27" fmla="*/ 2147483647 h 8544"/>
              <a:gd name="T28" fmla="*/ 2147483647 w 8545"/>
              <a:gd name="T29" fmla="*/ 2147483647 h 8544"/>
              <a:gd name="T30" fmla="*/ 2147483647 w 8545"/>
              <a:gd name="T31" fmla="*/ 2147483647 h 8544"/>
              <a:gd name="T32" fmla="*/ 2147483647 w 8545"/>
              <a:gd name="T33" fmla="*/ 2147483647 h 8544"/>
              <a:gd name="T34" fmla="*/ 2147483647 w 8545"/>
              <a:gd name="T35" fmla="*/ 2147483647 h 8544"/>
              <a:gd name="T36" fmla="*/ 2147483647 w 8545"/>
              <a:gd name="T37" fmla="*/ 2147483647 h 8544"/>
              <a:gd name="T38" fmla="*/ 2147483647 w 8545"/>
              <a:gd name="T39" fmla="*/ 2147483647 h 8544"/>
              <a:gd name="T40" fmla="*/ 2147483647 w 8545"/>
              <a:gd name="T41" fmla="*/ 2147483647 h 8544"/>
              <a:gd name="T42" fmla="*/ 2147483647 w 8545"/>
              <a:gd name="T43" fmla="*/ 2147483647 h 8544"/>
              <a:gd name="T44" fmla="*/ 2147483647 w 8545"/>
              <a:gd name="T45" fmla="*/ 2147483647 h 8544"/>
              <a:gd name="T46" fmla="*/ 2147483647 w 8545"/>
              <a:gd name="T47" fmla="*/ 2147483647 h 8544"/>
              <a:gd name="T48" fmla="*/ 2147483647 w 8545"/>
              <a:gd name="T49" fmla="*/ 2147483647 h 8544"/>
              <a:gd name="T50" fmla="*/ 876053689 w 8545"/>
              <a:gd name="T51" fmla="*/ 2147483647 h 8544"/>
              <a:gd name="T52" fmla="*/ 125150414 w 8545"/>
              <a:gd name="T53" fmla="*/ 2147483647 h 8544"/>
              <a:gd name="T54" fmla="*/ 2147483647 w 8545"/>
              <a:gd name="T55" fmla="*/ 2147483647 h 8544"/>
              <a:gd name="T56" fmla="*/ 2147483647 w 8545"/>
              <a:gd name="T57" fmla="*/ 2147483647 h 8544"/>
              <a:gd name="T58" fmla="*/ 2147483647 w 8545"/>
              <a:gd name="T59" fmla="*/ 2147483647 h 8544"/>
              <a:gd name="T60" fmla="*/ 2147483647 w 8545"/>
              <a:gd name="T61" fmla="*/ 2147483647 h 8544"/>
              <a:gd name="T62" fmla="*/ 2147483647 w 8545"/>
              <a:gd name="T63" fmla="*/ 2147483647 h 8544"/>
              <a:gd name="T64" fmla="*/ 2147483647 w 8545"/>
              <a:gd name="T65" fmla="*/ 2147483647 h 8544"/>
              <a:gd name="T66" fmla="*/ 2147483647 w 8545"/>
              <a:gd name="T67" fmla="*/ 2147483647 h 8544"/>
              <a:gd name="T68" fmla="*/ 2147483647 w 8545"/>
              <a:gd name="T69" fmla="*/ 2147483647 h 8544"/>
              <a:gd name="T70" fmla="*/ 2147483647 w 8545"/>
              <a:gd name="T71" fmla="*/ 2147483647 h 8544"/>
              <a:gd name="T72" fmla="*/ 2147483647 w 8545"/>
              <a:gd name="T73" fmla="*/ 2147483647 h 8544"/>
              <a:gd name="T74" fmla="*/ 2147483647 w 8545"/>
              <a:gd name="T75" fmla="*/ 2147483647 h 8544"/>
              <a:gd name="T76" fmla="*/ 2147483647 w 8545"/>
              <a:gd name="T77" fmla="*/ 1625343222 h 8544"/>
              <a:gd name="T78" fmla="*/ 2147483647 w 8545"/>
              <a:gd name="T79" fmla="*/ 0 h 8544"/>
              <a:gd name="T80" fmla="*/ 2147483647 w 8545"/>
              <a:gd name="T81" fmla="*/ 2000374222 h 8544"/>
              <a:gd name="T82" fmla="*/ 2147483647 w 8545"/>
              <a:gd name="T83" fmla="*/ 2147483647 h 8544"/>
              <a:gd name="T84" fmla="*/ 2147483647 w 8545"/>
              <a:gd name="T85" fmla="*/ 2147483647 h 8544"/>
              <a:gd name="T86" fmla="*/ 2147483647 w 8545"/>
              <a:gd name="T87" fmla="*/ 2147483647 h 8544"/>
              <a:gd name="T88" fmla="*/ 2147483647 w 8545"/>
              <a:gd name="T89" fmla="*/ 2147483647 h 8544"/>
              <a:gd name="T90" fmla="*/ 2147483647 w 8545"/>
              <a:gd name="T91" fmla="*/ 2147483647 h 8544"/>
              <a:gd name="T92" fmla="*/ 2147483647 w 8545"/>
              <a:gd name="T93" fmla="*/ 2147483647 h 8544"/>
              <a:gd name="T94" fmla="*/ 2147483647 w 8545"/>
              <a:gd name="T95" fmla="*/ 2147483647 h 8544"/>
              <a:gd name="T96" fmla="*/ 2147483647 w 8545"/>
              <a:gd name="T97" fmla="*/ 2147483647 h 8544"/>
              <a:gd name="T98" fmla="*/ 2147483647 w 8545"/>
              <a:gd name="T99" fmla="*/ 2147483647 h 8544"/>
              <a:gd name="T100" fmla="*/ 2147483647 w 8545"/>
              <a:gd name="T101" fmla="*/ 2147483647 h 8544"/>
              <a:gd name="T102" fmla="*/ 2147483647 w 8545"/>
              <a:gd name="T103" fmla="*/ 2147483647 h 8544"/>
              <a:gd name="T104" fmla="*/ 2147483647 w 8545"/>
              <a:gd name="T105" fmla="*/ 2147483647 h 85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545" h="8544">
                <a:moveTo>
                  <a:pt x="8545" y="4272"/>
                </a:moveTo>
                <a:lnTo>
                  <a:pt x="8544" y="4374"/>
                </a:lnTo>
                <a:lnTo>
                  <a:pt x="8540" y="4475"/>
                </a:lnTo>
                <a:lnTo>
                  <a:pt x="8534" y="4575"/>
                </a:lnTo>
                <a:lnTo>
                  <a:pt x="8526" y="4676"/>
                </a:lnTo>
                <a:lnTo>
                  <a:pt x="8515" y="4777"/>
                </a:lnTo>
                <a:lnTo>
                  <a:pt x="8502" y="4878"/>
                </a:lnTo>
                <a:lnTo>
                  <a:pt x="8486" y="4977"/>
                </a:lnTo>
                <a:lnTo>
                  <a:pt x="8468" y="5077"/>
                </a:lnTo>
                <a:lnTo>
                  <a:pt x="8448" y="5177"/>
                </a:lnTo>
                <a:lnTo>
                  <a:pt x="8425" y="5275"/>
                </a:lnTo>
                <a:lnTo>
                  <a:pt x="8400" y="5373"/>
                </a:lnTo>
                <a:lnTo>
                  <a:pt x="8373" y="5472"/>
                </a:lnTo>
                <a:lnTo>
                  <a:pt x="8343" y="5568"/>
                </a:lnTo>
                <a:lnTo>
                  <a:pt x="8311" y="5664"/>
                </a:lnTo>
                <a:lnTo>
                  <a:pt x="8277" y="5760"/>
                </a:lnTo>
                <a:lnTo>
                  <a:pt x="8241" y="5855"/>
                </a:lnTo>
                <a:lnTo>
                  <a:pt x="8202" y="5948"/>
                </a:lnTo>
                <a:lnTo>
                  <a:pt x="8161" y="6041"/>
                </a:lnTo>
                <a:lnTo>
                  <a:pt x="8119" y="6132"/>
                </a:lnTo>
                <a:lnTo>
                  <a:pt x="8073" y="6223"/>
                </a:lnTo>
                <a:lnTo>
                  <a:pt x="8025" y="6313"/>
                </a:lnTo>
                <a:lnTo>
                  <a:pt x="7976" y="6401"/>
                </a:lnTo>
                <a:lnTo>
                  <a:pt x="7924" y="6488"/>
                </a:lnTo>
                <a:lnTo>
                  <a:pt x="7872" y="6575"/>
                </a:lnTo>
                <a:lnTo>
                  <a:pt x="7815" y="6659"/>
                </a:lnTo>
                <a:lnTo>
                  <a:pt x="7758" y="6743"/>
                </a:lnTo>
                <a:lnTo>
                  <a:pt x="7699" y="6824"/>
                </a:lnTo>
                <a:lnTo>
                  <a:pt x="7638" y="6905"/>
                </a:lnTo>
                <a:lnTo>
                  <a:pt x="7574" y="6984"/>
                </a:lnTo>
                <a:lnTo>
                  <a:pt x="7508" y="7061"/>
                </a:lnTo>
                <a:lnTo>
                  <a:pt x="7442" y="7137"/>
                </a:lnTo>
                <a:lnTo>
                  <a:pt x="7372" y="7212"/>
                </a:lnTo>
                <a:lnTo>
                  <a:pt x="7302" y="7284"/>
                </a:lnTo>
                <a:lnTo>
                  <a:pt x="7230" y="7355"/>
                </a:lnTo>
                <a:lnTo>
                  <a:pt x="7156" y="7424"/>
                </a:lnTo>
                <a:lnTo>
                  <a:pt x="7081" y="7491"/>
                </a:lnTo>
                <a:lnTo>
                  <a:pt x="7003" y="7557"/>
                </a:lnTo>
                <a:lnTo>
                  <a:pt x="6925" y="7621"/>
                </a:lnTo>
                <a:lnTo>
                  <a:pt x="6844" y="7683"/>
                </a:lnTo>
                <a:lnTo>
                  <a:pt x="6763" y="7743"/>
                </a:lnTo>
                <a:lnTo>
                  <a:pt x="6680" y="7801"/>
                </a:lnTo>
                <a:lnTo>
                  <a:pt x="6596" y="7857"/>
                </a:lnTo>
                <a:lnTo>
                  <a:pt x="6510" y="7911"/>
                </a:lnTo>
                <a:lnTo>
                  <a:pt x="6423" y="7963"/>
                </a:lnTo>
                <a:lnTo>
                  <a:pt x="6334" y="8013"/>
                </a:lnTo>
                <a:lnTo>
                  <a:pt x="6246" y="8061"/>
                </a:lnTo>
                <a:lnTo>
                  <a:pt x="6156" y="8107"/>
                </a:lnTo>
                <a:lnTo>
                  <a:pt x="6063" y="8150"/>
                </a:lnTo>
                <a:lnTo>
                  <a:pt x="5971" y="8192"/>
                </a:lnTo>
                <a:lnTo>
                  <a:pt x="5877" y="8231"/>
                </a:lnTo>
                <a:lnTo>
                  <a:pt x="5784" y="8268"/>
                </a:lnTo>
                <a:lnTo>
                  <a:pt x="5689" y="8303"/>
                </a:lnTo>
                <a:lnTo>
                  <a:pt x="5593" y="8335"/>
                </a:lnTo>
                <a:lnTo>
                  <a:pt x="5496" y="8365"/>
                </a:lnTo>
                <a:lnTo>
                  <a:pt x="5398" y="8394"/>
                </a:lnTo>
                <a:lnTo>
                  <a:pt x="5300" y="8419"/>
                </a:lnTo>
                <a:lnTo>
                  <a:pt x="5202" y="8442"/>
                </a:lnTo>
                <a:lnTo>
                  <a:pt x="5102" y="8463"/>
                </a:lnTo>
                <a:lnTo>
                  <a:pt x="5002" y="8481"/>
                </a:lnTo>
                <a:lnTo>
                  <a:pt x="4903" y="8497"/>
                </a:lnTo>
                <a:lnTo>
                  <a:pt x="4802" y="8511"/>
                </a:lnTo>
                <a:lnTo>
                  <a:pt x="4702" y="8522"/>
                </a:lnTo>
                <a:lnTo>
                  <a:pt x="4600" y="8532"/>
                </a:lnTo>
                <a:lnTo>
                  <a:pt x="4500" y="8538"/>
                </a:lnTo>
                <a:lnTo>
                  <a:pt x="4399" y="8543"/>
                </a:lnTo>
                <a:lnTo>
                  <a:pt x="4297" y="8544"/>
                </a:lnTo>
                <a:lnTo>
                  <a:pt x="4196" y="8544"/>
                </a:lnTo>
                <a:lnTo>
                  <a:pt x="4095" y="8540"/>
                </a:lnTo>
                <a:lnTo>
                  <a:pt x="3993" y="8535"/>
                </a:lnTo>
                <a:lnTo>
                  <a:pt x="3892" y="8527"/>
                </a:lnTo>
                <a:lnTo>
                  <a:pt x="3792" y="8517"/>
                </a:lnTo>
                <a:lnTo>
                  <a:pt x="3691" y="8504"/>
                </a:lnTo>
                <a:lnTo>
                  <a:pt x="3591" y="8490"/>
                </a:lnTo>
                <a:lnTo>
                  <a:pt x="3492" y="8473"/>
                </a:lnTo>
                <a:lnTo>
                  <a:pt x="3392" y="8453"/>
                </a:lnTo>
                <a:lnTo>
                  <a:pt x="3294" y="8431"/>
                </a:lnTo>
                <a:lnTo>
                  <a:pt x="3195" y="8406"/>
                </a:lnTo>
                <a:lnTo>
                  <a:pt x="3097" y="8379"/>
                </a:lnTo>
                <a:lnTo>
                  <a:pt x="3000" y="8351"/>
                </a:lnTo>
                <a:lnTo>
                  <a:pt x="2904" y="8319"/>
                </a:lnTo>
                <a:lnTo>
                  <a:pt x="2808" y="8286"/>
                </a:lnTo>
                <a:lnTo>
                  <a:pt x="2713" y="8250"/>
                </a:lnTo>
                <a:lnTo>
                  <a:pt x="2619" y="8211"/>
                </a:lnTo>
                <a:lnTo>
                  <a:pt x="2527" y="8172"/>
                </a:lnTo>
                <a:lnTo>
                  <a:pt x="2434" y="8129"/>
                </a:lnTo>
                <a:lnTo>
                  <a:pt x="2343" y="8084"/>
                </a:lnTo>
                <a:lnTo>
                  <a:pt x="2254" y="8037"/>
                </a:lnTo>
                <a:lnTo>
                  <a:pt x="2166" y="7988"/>
                </a:lnTo>
                <a:lnTo>
                  <a:pt x="2078" y="7938"/>
                </a:lnTo>
                <a:lnTo>
                  <a:pt x="1992" y="7885"/>
                </a:lnTo>
                <a:lnTo>
                  <a:pt x="1906" y="7830"/>
                </a:lnTo>
                <a:lnTo>
                  <a:pt x="1822" y="7772"/>
                </a:lnTo>
                <a:lnTo>
                  <a:pt x="1741" y="7713"/>
                </a:lnTo>
                <a:lnTo>
                  <a:pt x="1659" y="7652"/>
                </a:lnTo>
                <a:lnTo>
                  <a:pt x="1580" y="7590"/>
                </a:lnTo>
                <a:lnTo>
                  <a:pt x="1502" y="7525"/>
                </a:lnTo>
                <a:lnTo>
                  <a:pt x="1425" y="7458"/>
                </a:lnTo>
                <a:lnTo>
                  <a:pt x="1351" y="7389"/>
                </a:lnTo>
                <a:lnTo>
                  <a:pt x="1278" y="7320"/>
                </a:lnTo>
                <a:lnTo>
                  <a:pt x="1207" y="7248"/>
                </a:lnTo>
                <a:lnTo>
                  <a:pt x="1137" y="7175"/>
                </a:lnTo>
                <a:lnTo>
                  <a:pt x="1069" y="7099"/>
                </a:lnTo>
                <a:lnTo>
                  <a:pt x="1003" y="7022"/>
                </a:lnTo>
                <a:lnTo>
                  <a:pt x="938" y="6944"/>
                </a:lnTo>
                <a:lnTo>
                  <a:pt x="876" y="6865"/>
                </a:lnTo>
                <a:lnTo>
                  <a:pt x="816" y="6783"/>
                </a:lnTo>
                <a:lnTo>
                  <a:pt x="757" y="6701"/>
                </a:lnTo>
                <a:lnTo>
                  <a:pt x="700" y="6617"/>
                </a:lnTo>
                <a:lnTo>
                  <a:pt x="646" y="6531"/>
                </a:lnTo>
                <a:lnTo>
                  <a:pt x="594" y="6445"/>
                </a:lnTo>
                <a:lnTo>
                  <a:pt x="543" y="6356"/>
                </a:lnTo>
                <a:lnTo>
                  <a:pt x="494" y="6267"/>
                </a:lnTo>
                <a:lnTo>
                  <a:pt x="448" y="6177"/>
                </a:lnTo>
                <a:lnTo>
                  <a:pt x="404" y="6086"/>
                </a:lnTo>
                <a:lnTo>
                  <a:pt x="362" y="5994"/>
                </a:lnTo>
                <a:lnTo>
                  <a:pt x="322" y="5901"/>
                </a:lnTo>
                <a:lnTo>
                  <a:pt x="285" y="5807"/>
                </a:lnTo>
                <a:lnTo>
                  <a:pt x="249" y="5712"/>
                </a:lnTo>
                <a:lnTo>
                  <a:pt x="217" y="5616"/>
                </a:lnTo>
                <a:lnTo>
                  <a:pt x="186" y="5520"/>
                </a:lnTo>
                <a:lnTo>
                  <a:pt x="158" y="5423"/>
                </a:lnTo>
                <a:lnTo>
                  <a:pt x="132" y="5324"/>
                </a:lnTo>
                <a:lnTo>
                  <a:pt x="108" y="5226"/>
                </a:lnTo>
                <a:lnTo>
                  <a:pt x="86" y="5127"/>
                </a:lnTo>
                <a:lnTo>
                  <a:pt x="67" y="5028"/>
                </a:lnTo>
                <a:lnTo>
                  <a:pt x="50" y="4928"/>
                </a:lnTo>
                <a:lnTo>
                  <a:pt x="36" y="4827"/>
                </a:lnTo>
                <a:lnTo>
                  <a:pt x="24" y="4727"/>
                </a:lnTo>
                <a:lnTo>
                  <a:pt x="14" y="4626"/>
                </a:lnTo>
                <a:lnTo>
                  <a:pt x="7" y="4525"/>
                </a:lnTo>
                <a:lnTo>
                  <a:pt x="2" y="4424"/>
                </a:lnTo>
                <a:lnTo>
                  <a:pt x="0" y="4322"/>
                </a:lnTo>
                <a:lnTo>
                  <a:pt x="0" y="4221"/>
                </a:lnTo>
                <a:lnTo>
                  <a:pt x="2" y="4121"/>
                </a:lnTo>
                <a:lnTo>
                  <a:pt x="7" y="4019"/>
                </a:lnTo>
                <a:lnTo>
                  <a:pt x="14" y="3918"/>
                </a:lnTo>
                <a:lnTo>
                  <a:pt x="24" y="3817"/>
                </a:lnTo>
                <a:lnTo>
                  <a:pt x="36" y="3716"/>
                </a:lnTo>
                <a:lnTo>
                  <a:pt x="50" y="3617"/>
                </a:lnTo>
                <a:lnTo>
                  <a:pt x="67" y="3516"/>
                </a:lnTo>
                <a:lnTo>
                  <a:pt x="86" y="3416"/>
                </a:lnTo>
                <a:lnTo>
                  <a:pt x="108" y="3318"/>
                </a:lnTo>
                <a:lnTo>
                  <a:pt x="132" y="3219"/>
                </a:lnTo>
                <a:lnTo>
                  <a:pt x="158" y="3121"/>
                </a:lnTo>
                <a:lnTo>
                  <a:pt x="186" y="3024"/>
                </a:lnTo>
                <a:lnTo>
                  <a:pt x="217" y="2928"/>
                </a:lnTo>
                <a:lnTo>
                  <a:pt x="249" y="2832"/>
                </a:lnTo>
                <a:lnTo>
                  <a:pt x="285" y="2737"/>
                </a:lnTo>
                <a:lnTo>
                  <a:pt x="322" y="2642"/>
                </a:lnTo>
                <a:lnTo>
                  <a:pt x="362" y="2550"/>
                </a:lnTo>
                <a:lnTo>
                  <a:pt x="404" y="2457"/>
                </a:lnTo>
                <a:lnTo>
                  <a:pt x="448" y="2366"/>
                </a:lnTo>
                <a:lnTo>
                  <a:pt x="494" y="2276"/>
                </a:lnTo>
                <a:lnTo>
                  <a:pt x="543" y="2187"/>
                </a:lnTo>
                <a:lnTo>
                  <a:pt x="594" y="2100"/>
                </a:lnTo>
                <a:lnTo>
                  <a:pt x="646" y="2012"/>
                </a:lnTo>
                <a:lnTo>
                  <a:pt x="700" y="1927"/>
                </a:lnTo>
                <a:lnTo>
                  <a:pt x="757" y="1843"/>
                </a:lnTo>
                <a:lnTo>
                  <a:pt x="816" y="1760"/>
                </a:lnTo>
                <a:lnTo>
                  <a:pt x="876" y="1680"/>
                </a:lnTo>
                <a:lnTo>
                  <a:pt x="938" y="1599"/>
                </a:lnTo>
                <a:lnTo>
                  <a:pt x="1003" y="1521"/>
                </a:lnTo>
                <a:lnTo>
                  <a:pt x="1069" y="1445"/>
                </a:lnTo>
                <a:lnTo>
                  <a:pt x="1137" y="1369"/>
                </a:lnTo>
                <a:lnTo>
                  <a:pt x="1207" y="1296"/>
                </a:lnTo>
                <a:lnTo>
                  <a:pt x="1278" y="1224"/>
                </a:lnTo>
                <a:lnTo>
                  <a:pt x="1351" y="1154"/>
                </a:lnTo>
                <a:lnTo>
                  <a:pt x="1425" y="1086"/>
                </a:lnTo>
                <a:lnTo>
                  <a:pt x="1502" y="1019"/>
                </a:lnTo>
                <a:lnTo>
                  <a:pt x="1580" y="954"/>
                </a:lnTo>
                <a:lnTo>
                  <a:pt x="1659" y="891"/>
                </a:lnTo>
                <a:lnTo>
                  <a:pt x="1741" y="830"/>
                </a:lnTo>
                <a:lnTo>
                  <a:pt x="1822" y="771"/>
                </a:lnTo>
                <a:lnTo>
                  <a:pt x="1906" y="714"/>
                </a:lnTo>
                <a:lnTo>
                  <a:pt x="1992" y="659"/>
                </a:lnTo>
                <a:lnTo>
                  <a:pt x="2078" y="606"/>
                </a:lnTo>
                <a:lnTo>
                  <a:pt x="2166" y="555"/>
                </a:lnTo>
                <a:lnTo>
                  <a:pt x="2254" y="506"/>
                </a:lnTo>
                <a:lnTo>
                  <a:pt x="2343" y="459"/>
                </a:lnTo>
                <a:lnTo>
                  <a:pt x="2434" y="415"/>
                </a:lnTo>
                <a:lnTo>
                  <a:pt x="2527" y="372"/>
                </a:lnTo>
                <a:lnTo>
                  <a:pt x="2619" y="332"/>
                </a:lnTo>
                <a:lnTo>
                  <a:pt x="2713" y="294"/>
                </a:lnTo>
                <a:lnTo>
                  <a:pt x="2808" y="258"/>
                </a:lnTo>
                <a:lnTo>
                  <a:pt x="2904" y="224"/>
                </a:lnTo>
                <a:lnTo>
                  <a:pt x="3000" y="193"/>
                </a:lnTo>
                <a:lnTo>
                  <a:pt x="3097" y="164"/>
                </a:lnTo>
                <a:lnTo>
                  <a:pt x="3195" y="138"/>
                </a:lnTo>
                <a:lnTo>
                  <a:pt x="3294" y="113"/>
                </a:lnTo>
                <a:lnTo>
                  <a:pt x="3392" y="91"/>
                </a:lnTo>
                <a:lnTo>
                  <a:pt x="3492" y="72"/>
                </a:lnTo>
                <a:lnTo>
                  <a:pt x="3591" y="54"/>
                </a:lnTo>
                <a:lnTo>
                  <a:pt x="3691" y="39"/>
                </a:lnTo>
                <a:lnTo>
                  <a:pt x="3792" y="26"/>
                </a:lnTo>
                <a:lnTo>
                  <a:pt x="3892" y="17"/>
                </a:lnTo>
                <a:lnTo>
                  <a:pt x="3993" y="8"/>
                </a:lnTo>
                <a:lnTo>
                  <a:pt x="4095" y="3"/>
                </a:lnTo>
                <a:lnTo>
                  <a:pt x="4196" y="0"/>
                </a:lnTo>
                <a:lnTo>
                  <a:pt x="4297" y="0"/>
                </a:lnTo>
                <a:lnTo>
                  <a:pt x="4399" y="1"/>
                </a:lnTo>
                <a:lnTo>
                  <a:pt x="4500" y="6"/>
                </a:lnTo>
                <a:lnTo>
                  <a:pt x="4600" y="12"/>
                </a:lnTo>
                <a:lnTo>
                  <a:pt x="4702" y="21"/>
                </a:lnTo>
                <a:lnTo>
                  <a:pt x="4802" y="32"/>
                </a:lnTo>
                <a:lnTo>
                  <a:pt x="4903" y="47"/>
                </a:lnTo>
                <a:lnTo>
                  <a:pt x="5002" y="62"/>
                </a:lnTo>
                <a:lnTo>
                  <a:pt x="5102" y="81"/>
                </a:lnTo>
                <a:lnTo>
                  <a:pt x="5202" y="102"/>
                </a:lnTo>
                <a:lnTo>
                  <a:pt x="5300" y="125"/>
                </a:lnTo>
                <a:lnTo>
                  <a:pt x="5398" y="151"/>
                </a:lnTo>
                <a:lnTo>
                  <a:pt x="5496" y="179"/>
                </a:lnTo>
                <a:lnTo>
                  <a:pt x="5593" y="209"/>
                </a:lnTo>
                <a:lnTo>
                  <a:pt x="5689" y="241"/>
                </a:lnTo>
                <a:lnTo>
                  <a:pt x="5784" y="276"/>
                </a:lnTo>
                <a:lnTo>
                  <a:pt x="5877" y="313"/>
                </a:lnTo>
                <a:lnTo>
                  <a:pt x="5971" y="351"/>
                </a:lnTo>
                <a:lnTo>
                  <a:pt x="6063" y="393"/>
                </a:lnTo>
                <a:lnTo>
                  <a:pt x="6156" y="437"/>
                </a:lnTo>
                <a:lnTo>
                  <a:pt x="6246" y="482"/>
                </a:lnTo>
                <a:lnTo>
                  <a:pt x="6334" y="530"/>
                </a:lnTo>
                <a:lnTo>
                  <a:pt x="6423" y="581"/>
                </a:lnTo>
                <a:lnTo>
                  <a:pt x="6510" y="632"/>
                </a:lnTo>
                <a:lnTo>
                  <a:pt x="6596" y="686"/>
                </a:lnTo>
                <a:lnTo>
                  <a:pt x="6680" y="743"/>
                </a:lnTo>
                <a:lnTo>
                  <a:pt x="6763" y="800"/>
                </a:lnTo>
                <a:lnTo>
                  <a:pt x="6844" y="860"/>
                </a:lnTo>
                <a:lnTo>
                  <a:pt x="6925" y="923"/>
                </a:lnTo>
                <a:lnTo>
                  <a:pt x="7003" y="986"/>
                </a:lnTo>
                <a:lnTo>
                  <a:pt x="7081" y="1052"/>
                </a:lnTo>
                <a:lnTo>
                  <a:pt x="7156" y="1119"/>
                </a:lnTo>
                <a:lnTo>
                  <a:pt x="7230" y="1189"/>
                </a:lnTo>
                <a:lnTo>
                  <a:pt x="7302" y="1260"/>
                </a:lnTo>
                <a:lnTo>
                  <a:pt x="7372" y="1333"/>
                </a:lnTo>
                <a:lnTo>
                  <a:pt x="7442" y="1407"/>
                </a:lnTo>
                <a:lnTo>
                  <a:pt x="7508" y="1483"/>
                </a:lnTo>
                <a:lnTo>
                  <a:pt x="7574" y="1560"/>
                </a:lnTo>
                <a:lnTo>
                  <a:pt x="7638" y="1639"/>
                </a:lnTo>
                <a:lnTo>
                  <a:pt x="7699" y="1719"/>
                </a:lnTo>
                <a:lnTo>
                  <a:pt x="7758" y="1802"/>
                </a:lnTo>
                <a:lnTo>
                  <a:pt x="7815" y="1885"/>
                </a:lnTo>
                <a:lnTo>
                  <a:pt x="7872" y="1970"/>
                </a:lnTo>
                <a:lnTo>
                  <a:pt x="7924" y="2055"/>
                </a:lnTo>
                <a:lnTo>
                  <a:pt x="7976" y="2143"/>
                </a:lnTo>
                <a:lnTo>
                  <a:pt x="8025" y="2232"/>
                </a:lnTo>
                <a:lnTo>
                  <a:pt x="8073" y="2321"/>
                </a:lnTo>
                <a:lnTo>
                  <a:pt x="8119" y="2412"/>
                </a:lnTo>
                <a:lnTo>
                  <a:pt x="8161" y="2503"/>
                </a:lnTo>
                <a:lnTo>
                  <a:pt x="8202" y="2597"/>
                </a:lnTo>
                <a:lnTo>
                  <a:pt x="8241" y="2690"/>
                </a:lnTo>
                <a:lnTo>
                  <a:pt x="8277" y="2784"/>
                </a:lnTo>
                <a:lnTo>
                  <a:pt x="8311" y="2880"/>
                </a:lnTo>
                <a:lnTo>
                  <a:pt x="8343" y="2976"/>
                </a:lnTo>
                <a:lnTo>
                  <a:pt x="8373" y="3073"/>
                </a:lnTo>
                <a:lnTo>
                  <a:pt x="8400" y="3170"/>
                </a:lnTo>
                <a:lnTo>
                  <a:pt x="8425" y="3269"/>
                </a:lnTo>
                <a:lnTo>
                  <a:pt x="8448" y="3367"/>
                </a:lnTo>
                <a:lnTo>
                  <a:pt x="8468" y="3467"/>
                </a:lnTo>
                <a:lnTo>
                  <a:pt x="8486" y="3566"/>
                </a:lnTo>
                <a:lnTo>
                  <a:pt x="8502" y="3666"/>
                </a:lnTo>
                <a:lnTo>
                  <a:pt x="8515" y="3767"/>
                </a:lnTo>
                <a:lnTo>
                  <a:pt x="8526" y="3867"/>
                </a:lnTo>
                <a:lnTo>
                  <a:pt x="8534" y="3968"/>
                </a:lnTo>
                <a:lnTo>
                  <a:pt x="8540" y="4069"/>
                </a:lnTo>
                <a:lnTo>
                  <a:pt x="8544" y="4171"/>
                </a:lnTo>
                <a:lnTo>
                  <a:pt x="8545" y="4272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6" name="Freeform 9"/>
          <p:cNvSpPr>
            <a:spLocks/>
          </p:cNvSpPr>
          <p:nvPr/>
        </p:nvSpPr>
        <p:spPr bwMode="auto">
          <a:xfrm>
            <a:off x="2895600" y="1881188"/>
            <a:ext cx="3275013" cy="3275012"/>
          </a:xfrm>
          <a:custGeom>
            <a:avLst/>
            <a:gdLst>
              <a:gd name="T0" fmla="*/ 2147483647 w 8252"/>
              <a:gd name="T1" fmla="*/ 2147483647 h 8253"/>
              <a:gd name="T2" fmla="*/ 2147483647 w 8252"/>
              <a:gd name="T3" fmla="*/ 2147483647 h 8253"/>
              <a:gd name="T4" fmla="*/ 2147483647 w 8252"/>
              <a:gd name="T5" fmla="*/ 2147483647 h 8253"/>
              <a:gd name="T6" fmla="*/ 2147483647 w 8252"/>
              <a:gd name="T7" fmla="*/ 2147483647 h 8253"/>
              <a:gd name="T8" fmla="*/ 2147483647 w 8252"/>
              <a:gd name="T9" fmla="*/ 2147483647 h 8253"/>
              <a:gd name="T10" fmla="*/ 2147483647 w 8252"/>
              <a:gd name="T11" fmla="*/ 2147483647 h 8253"/>
              <a:gd name="T12" fmla="*/ 2147483647 w 8252"/>
              <a:gd name="T13" fmla="*/ 2147483647 h 8253"/>
              <a:gd name="T14" fmla="*/ 2147483647 w 8252"/>
              <a:gd name="T15" fmla="*/ 2147483647 h 8253"/>
              <a:gd name="T16" fmla="*/ 2147483647 w 8252"/>
              <a:gd name="T17" fmla="*/ 2147483647 h 8253"/>
              <a:gd name="T18" fmla="*/ 2147483647 w 8252"/>
              <a:gd name="T19" fmla="*/ 2147483647 h 8253"/>
              <a:gd name="T20" fmla="*/ 2147483647 w 8252"/>
              <a:gd name="T21" fmla="*/ 2147483647 h 8253"/>
              <a:gd name="T22" fmla="*/ 2147483647 w 8252"/>
              <a:gd name="T23" fmla="*/ 2147483647 h 8253"/>
              <a:gd name="T24" fmla="*/ 2147483647 w 8252"/>
              <a:gd name="T25" fmla="*/ 2147483647 h 8253"/>
              <a:gd name="T26" fmla="*/ 2147483647 w 8252"/>
              <a:gd name="T27" fmla="*/ 2147483647 h 8253"/>
              <a:gd name="T28" fmla="*/ 2147483647 w 8252"/>
              <a:gd name="T29" fmla="*/ 2147483647 h 8253"/>
              <a:gd name="T30" fmla="*/ 2147483647 w 8252"/>
              <a:gd name="T31" fmla="*/ 2147483647 h 8253"/>
              <a:gd name="T32" fmla="*/ 2147483647 w 8252"/>
              <a:gd name="T33" fmla="*/ 2147483647 h 8253"/>
              <a:gd name="T34" fmla="*/ 2147483647 w 8252"/>
              <a:gd name="T35" fmla="*/ 2147483647 h 8253"/>
              <a:gd name="T36" fmla="*/ 2147483647 w 8252"/>
              <a:gd name="T37" fmla="*/ 2147483647 h 8253"/>
              <a:gd name="T38" fmla="*/ 2147483647 w 8252"/>
              <a:gd name="T39" fmla="*/ 2147483647 h 8253"/>
              <a:gd name="T40" fmla="*/ 2147483647 w 8252"/>
              <a:gd name="T41" fmla="*/ 2147483647 h 8253"/>
              <a:gd name="T42" fmla="*/ 2147483647 w 8252"/>
              <a:gd name="T43" fmla="*/ 2147483647 h 8253"/>
              <a:gd name="T44" fmla="*/ 2147483647 w 8252"/>
              <a:gd name="T45" fmla="*/ 2147483647 h 8253"/>
              <a:gd name="T46" fmla="*/ 2147483647 w 8252"/>
              <a:gd name="T47" fmla="*/ 2147483647 h 8253"/>
              <a:gd name="T48" fmla="*/ 2147483647 w 8252"/>
              <a:gd name="T49" fmla="*/ 2147483647 h 8253"/>
              <a:gd name="T50" fmla="*/ 125062872 w 8252"/>
              <a:gd name="T51" fmla="*/ 2147483647 h 8253"/>
              <a:gd name="T52" fmla="*/ 875124590 w 8252"/>
              <a:gd name="T53" fmla="*/ 2147483647 h 8253"/>
              <a:gd name="T54" fmla="*/ 2147483647 w 8252"/>
              <a:gd name="T55" fmla="*/ 2147483647 h 8253"/>
              <a:gd name="T56" fmla="*/ 2147483647 w 8252"/>
              <a:gd name="T57" fmla="*/ 2147483647 h 8253"/>
              <a:gd name="T58" fmla="*/ 2147483647 w 8252"/>
              <a:gd name="T59" fmla="*/ 2147483647 h 8253"/>
              <a:gd name="T60" fmla="*/ 2147483647 w 8252"/>
              <a:gd name="T61" fmla="*/ 2147483647 h 8253"/>
              <a:gd name="T62" fmla="*/ 2147483647 w 8252"/>
              <a:gd name="T63" fmla="*/ 2147483647 h 8253"/>
              <a:gd name="T64" fmla="*/ 2147483647 w 8252"/>
              <a:gd name="T65" fmla="*/ 2147483647 h 8253"/>
              <a:gd name="T66" fmla="*/ 2147483647 w 8252"/>
              <a:gd name="T67" fmla="*/ 2147483647 h 8253"/>
              <a:gd name="T68" fmla="*/ 2147483647 w 8252"/>
              <a:gd name="T69" fmla="*/ 2147483647 h 8253"/>
              <a:gd name="T70" fmla="*/ 2147483647 w 8252"/>
              <a:gd name="T71" fmla="*/ 2147483647 h 8253"/>
              <a:gd name="T72" fmla="*/ 2147483647 w 8252"/>
              <a:gd name="T73" fmla="*/ 2147483647 h 8253"/>
              <a:gd name="T74" fmla="*/ 2147483647 w 8252"/>
              <a:gd name="T75" fmla="*/ 2147483647 h 8253"/>
              <a:gd name="T76" fmla="*/ 2147483647 w 8252"/>
              <a:gd name="T77" fmla="*/ 249907265 h 8253"/>
              <a:gd name="T78" fmla="*/ 2147483647 w 8252"/>
              <a:gd name="T79" fmla="*/ 749879335 h 8253"/>
              <a:gd name="T80" fmla="*/ 2147483647 w 8252"/>
              <a:gd name="T81" fmla="*/ 2147483647 h 8253"/>
              <a:gd name="T82" fmla="*/ 2147483647 w 8252"/>
              <a:gd name="T83" fmla="*/ 2147483647 h 8253"/>
              <a:gd name="T84" fmla="*/ 2147483647 w 8252"/>
              <a:gd name="T85" fmla="*/ 2147483647 h 8253"/>
              <a:gd name="T86" fmla="*/ 2147483647 w 8252"/>
              <a:gd name="T87" fmla="*/ 2147483647 h 8253"/>
              <a:gd name="T88" fmla="*/ 2147483647 w 8252"/>
              <a:gd name="T89" fmla="*/ 2147483647 h 8253"/>
              <a:gd name="T90" fmla="*/ 2147483647 w 8252"/>
              <a:gd name="T91" fmla="*/ 2147483647 h 8253"/>
              <a:gd name="T92" fmla="*/ 2147483647 w 8252"/>
              <a:gd name="T93" fmla="*/ 2147483647 h 8253"/>
              <a:gd name="T94" fmla="*/ 2147483647 w 8252"/>
              <a:gd name="T95" fmla="*/ 2147483647 h 8253"/>
              <a:gd name="T96" fmla="*/ 2147483647 w 8252"/>
              <a:gd name="T97" fmla="*/ 2147483647 h 8253"/>
              <a:gd name="T98" fmla="*/ 2147483647 w 8252"/>
              <a:gd name="T99" fmla="*/ 2147483647 h 8253"/>
              <a:gd name="T100" fmla="*/ 2147483647 w 8252"/>
              <a:gd name="T101" fmla="*/ 2147483647 h 8253"/>
              <a:gd name="T102" fmla="*/ 2147483647 w 8252"/>
              <a:gd name="T103" fmla="*/ 2147483647 h 825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252" h="8253">
                <a:moveTo>
                  <a:pt x="8252" y="4126"/>
                </a:moveTo>
                <a:lnTo>
                  <a:pt x="8251" y="4225"/>
                </a:lnTo>
                <a:lnTo>
                  <a:pt x="8248" y="4325"/>
                </a:lnTo>
                <a:lnTo>
                  <a:pt x="8242" y="4423"/>
                </a:lnTo>
                <a:lnTo>
                  <a:pt x="8233" y="4523"/>
                </a:lnTo>
                <a:lnTo>
                  <a:pt x="8222" y="4621"/>
                </a:lnTo>
                <a:lnTo>
                  <a:pt x="8209" y="4720"/>
                </a:lnTo>
                <a:lnTo>
                  <a:pt x="8194" y="4818"/>
                </a:lnTo>
                <a:lnTo>
                  <a:pt x="8176" y="4915"/>
                </a:lnTo>
                <a:lnTo>
                  <a:pt x="8156" y="5013"/>
                </a:lnTo>
                <a:lnTo>
                  <a:pt x="8134" y="5110"/>
                </a:lnTo>
                <a:lnTo>
                  <a:pt x="8108" y="5206"/>
                </a:lnTo>
                <a:lnTo>
                  <a:pt x="8082" y="5302"/>
                </a:lnTo>
                <a:lnTo>
                  <a:pt x="8052" y="5397"/>
                </a:lnTo>
                <a:lnTo>
                  <a:pt x="8021" y="5490"/>
                </a:lnTo>
                <a:lnTo>
                  <a:pt x="7986" y="5584"/>
                </a:lnTo>
                <a:lnTo>
                  <a:pt x="7950" y="5676"/>
                </a:lnTo>
                <a:lnTo>
                  <a:pt x="7912" y="5767"/>
                </a:lnTo>
                <a:lnTo>
                  <a:pt x="7871" y="5859"/>
                </a:lnTo>
                <a:lnTo>
                  <a:pt x="7829" y="5949"/>
                </a:lnTo>
                <a:lnTo>
                  <a:pt x="7783" y="6036"/>
                </a:lnTo>
                <a:lnTo>
                  <a:pt x="7736" y="6124"/>
                </a:lnTo>
                <a:lnTo>
                  <a:pt x="7687" y="6210"/>
                </a:lnTo>
                <a:lnTo>
                  <a:pt x="7636" y="6295"/>
                </a:lnTo>
                <a:lnTo>
                  <a:pt x="7583" y="6379"/>
                </a:lnTo>
                <a:lnTo>
                  <a:pt x="7528" y="6462"/>
                </a:lnTo>
                <a:lnTo>
                  <a:pt x="7470" y="6544"/>
                </a:lnTo>
                <a:lnTo>
                  <a:pt x="7411" y="6623"/>
                </a:lnTo>
                <a:lnTo>
                  <a:pt x="7350" y="6701"/>
                </a:lnTo>
                <a:lnTo>
                  <a:pt x="7288" y="6778"/>
                </a:lnTo>
                <a:lnTo>
                  <a:pt x="7223" y="6853"/>
                </a:lnTo>
                <a:lnTo>
                  <a:pt x="7156" y="6928"/>
                </a:lnTo>
                <a:lnTo>
                  <a:pt x="7087" y="7000"/>
                </a:lnTo>
                <a:lnTo>
                  <a:pt x="7018" y="7069"/>
                </a:lnTo>
                <a:lnTo>
                  <a:pt x="6946" y="7139"/>
                </a:lnTo>
                <a:lnTo>
                  <a:pt x="6872" y="7206"/>
                </a:lnTo>
                <a:lnTo>
                  <a:pt x="6797" y="7271"/>
                </a:lnTo>
                <a:lnTo>
                  <a:pt x="6721" y="7335"/>
                </a:lnTo>
                <a:lnTo>
                  <a:pt x="6643" y="7396"/>
                </a:lnTo>
                <a:lnTo>
                  <a:pt x="6564" y="7456"/>
                </a:lnTo>
                <a:lnTo>
                  <a:pt x="6482" y="7513"/>
                </a:lnTo>
                <a:lnTo>
                  <a:pt x="6401" y="7569"/>
                </a:lnTo>
                <a:lnTo>
                  <a:pt x="6317" y="7623"/>
                </a:lnTo>
                <a:lnTo>
                  <a:pt x="6232" y="7674"/>
                </a:lnTo>
                <a:lnTo>
                  <a:pt x="6146" y="7725"/>
                </a:lnTo>
                <a:lnTo>
                  <a:pt x="6059" y="7771"/>
                </a:lnTo>
                <a:lnTo>
                  <a:pt x="5970" y="7817"/>
                </a:lnTo>
                <a:lnTo>
                  <a:pt x="5881" y="7860"/>
                </a:lnTo>
                <a:lnTo>
                  <a:pt x="5791" y="7902"/>
                </a:lnTo>
                <a:lnTo>
                  <a:pt x="5699" y="7941"/>
                </a:lnTo>
                <a:lnTo>
                  <a:pt x="5608" y="7978"/>
                </a:lnTo>
                <a:lnTo>
                  <a:pt x="5514" y="8011"/>
                </a:lnTo>
                <a:lnTo>
                  <a:pt x="5420" y="8044"/>
                </a:lnTo>
                <a:lnTo>
                  <a:pt x="5326" y="8074"/>
                </a:lnTo>
                <a:lnTo>
                  <a:pt x="5230" y="8101"/>
                </a:lnTo>
                <a:lnTo>
                  <a:pt x="5134" y="8128"/>
                </a:lnTo>
                <a:lnTo>
                  <a:pt x="5038" y="8151"/>
                </a:lnTo>
                <a:lnTo>
                  <a:pt x="4940" y="8171"/>
                </a:lnTo>
                <a:lnTo>
                  <a:pt x="4842" y="8190"/>
                </a:lnTo>
                <a:lnTo>
                  <a:pt x="4745" y="8206"/>
                </a:lnTo>
                <a:lnTo>
                  <a:pt x="4646" y="8219"/>
                </a:lnTo>
                <a:lnTo>
                  <a:pt x="4548" y="8231"/>
                </a:lnTo>
                <a:lnTo>
                  <a:pt x="4448" y="8239"/>
                </a:lnTo>
                <a:lnTo>
                  <a:pt x="4350" y="8247"/>
                </a:lnTo>
                <a:lnTo>
                  <a:pt x="4250" y="8250"/>
                </a:lnTo>
                <a:lnTo>
                  <a:pt x="4151" y="8253"/>
                </a:lnTo>
                <a:lnTo>
                  <a:pt x="4051" y="8251"/>
                </a:lnTo>
                <a:lnTo>
                  <a:pt x="3953" y="8249"/>
                </a:lnTo>
                <a:lnTo>
                  <a:pt x="3853" y="8243"/>
                </a:lnTo>
                <a:lnTo>
                  <a:pt x="3754" y="8236"/>
                </a:lnTo>
                <a:lnTo>
                  <a:pt x="3655" y="8225"/>
                </a:lnTo>
                <a:lnTo>
                  <a:pt x="3557" y="8213"/>
                </a:lnTo>
                <a:lnTo>
                  <a:pt x="3458" y="8197"/>
                </a:lnTo>
                <a:lnTo>
                  <a:pt x="3361" y="8181"/>
                </a:lnTo>
                <a:lnTo>
                  <a:pt x="3263" y="8161"/>
                </a:lnTo>
                <a:lnTo>
                  <a:pt x="3167" y="8139"/>
                </a:lnTo>
                <a:lnTo>
                  <a:pt x="3070" y="8115"/>
                </a:lnTo>
                <a:lnTo>
                  <a:pt x="2975" y="8088"/>
                </a:lnTo>
                <a:lnTo>
                  <a:pt x="2879" y="8059"/>
                </a:lnTo>
                <a:lnTo>
                  <a:pt x="2785" y="8028"/>
                </a:lnTo>
                <a:lnTo>
                  <a:pt x="2692" y="7995"/>
                </a:lnTo>
                <a:lnTo>
                  <a:pt x="2599" y="7960"/>
                </a:lnTo>
                <a:lnTo>
                  <a:pt x="2507" y="7921"/>
                </a:lnTo>
                <a:lnTo>
                  <a:pt x="2416" y="7882"/>
                </a:lnTo>
                <a:lnTo>
                  <a:pt x="2326" y="7839"/>
                </a:lnTo>
                <a:lnTo>
                  <a:pt x="2237" y="7794"/>
                </a:lnTo>
                <a:lnTo>
                  <a:pt x="2149" y="7749"/>
                </a:lnTo>
                <a:lnTo>
                  <a:pt x="2063" y="7699"/>
                </a:lnTo>
                <a:lnTo>
                  <a:pt x="1978" y="7649"/>
                </a:lnTo>
                <a:lnTo>
                  <a:pt x="1894" y="7596"/>
                </a:lnTo>
                <a:lnTo>
                  <a:pt x="1811" y="7541"/>
                </a:lnTo>
                <a:lnTo>
                  <a:pt x="1729" y="7485"/>
                </a:lnTo>
                <a:lnTo>
                  <a:pt x="1649" y="7426"/>
                </a:lnTo>
                <a:lnTo>
                  <a:pt x="1570" y="7366"/>
                </a:lnTo>
                <a:lnTo>
                  <a:pt x="1493" y="7303"/>
                </a:lnTo>
                <a:lnTo>
                  <a:pt x="1417" y="7239"/>
                </a:lnTo>
                <a:lnTo>
                  <a:pt x="1343" y="7173"/>
                </a:lnTo>
                <a:lnTo>
                  <a:pt x="1271" y="7104"/>
                </a:lnTo>
                <a:lnTo>
                  <a:pt x="1200" y="7035"/>
                </a:lnTo>
                <a:lnTo>
                  <a:pt x="1130" y="6964"/>
                </a:lnTo>
                <a:lnTo>
                  <a:pt x="1063" y="6891"/>
                </a:lnTo>
                <a:lnTo>
                  <a:pt x="997" y="6816"/>
                </a:lnTo>
                <a:lnTo>
                  <a:pt x="934" y="6741"/>
                </a:lnTo>
                <a:lnTo>
                  <a:pt x="871" y="6663"/>
                </a:lnTo>
                <a:lnTo>
                  <a:pt x="811" y="6583"/>
                </a:lnTo>
                <a:lnTo>
                  <a:pt x="754" y="6503"/>
                </a:lnTo>
                <a:lnTo>
                  <a:pt x="697" y="6421"/>
                </a:lnTo>
                <a:lnTo>
                  <a:pt x="642" y="6337"/>
                </a:lnTo>
                <a:lnTo>
                  <a:pt x="590" y="6253"/>
                </a:lnTo>
                <a:lnTo>
                  <a:pt x="540" y="6167"/>
                </a:lnTo>
                <a:lnTo>
                  <a:pt x="492" y="6081"/>
                </a:lnTo>
                <a:lnTo>
                  <a:pt x="446" y="5993"/>
                </a:lnTo>
                <a:lnTo>
                  <a:pt x="402" y="5903"/>
                </a:lnTo>
                <a:lnTo>
                  <a:pt x="360" y="5813"/>
                </a:lnTo>
                <a:lnTo>
                  <a:pt x="320" y="5722"/>
                </a:lnTo>
                <a:lnTo>
                  <a:pt x="283" y="5631"/>
                </a:lnTo>
                <a:lnTo>
                  <a:pt x="248" y="5537"/>
                </a:lnTo>
                <a:lnTo>
                  <a:pt x="216" y="5443"/>
                </a:lnTo>
                <a:lnTo>
                  <a:pt x="185" y="5349"/>
                </a:lnTo>
                <a:lnTo>
                  <a:pt x="157" y="5254"/>
                </a:lnTo>
                <a:lnTo>
                  <a:pt x="131" y="5158"/>
                </a:lnTo>
                <a:lnTo>
                  <a:pt x="107" y="5062"/>
                </a:lnTo>
                <a:lnTo>
                  <a:pt x="85" y="4965"/>
                </a:lnTo>
                <a:lnTo>
                  <a:pt x="67" y="4867"/>
                </a:lnTo>
                <a:lnTo>
                  <a:pt x="50" y="4769"/>
                </a:lnTo>
                <a:lnTo>
                  <a:pt x="36" y="4671"/>
                </a:lnTo>
                <a:lnTo>
                  <a:pt x="24" y="4572"/>
                </a:lnTo>
                <a:lnTo>
                  <a:pt x="14" y="4474"/>
                </a:lnTo>
                <a:lnTo>
                  <a:pt x="7" y="4374"/>
                </a:lnTo>
                <a:lnTo>
                  <a:pt x="2" y="4275"/>
                </a:lnTo>
                <a:lnTo>
                  <a:pt x="0" y="4176"/>
                </a:lnTo>
                <a:lnTo>
                  <a:pt x="0" y="4077"/>
                </a:lnTo>
                <a:lnTo>
                  <a:pt x="2" y="3977"/>
                </a:lnTo>
                <a:lnTo>
                  <a:pt x="7" y="3877"/>
                </a:lnTo>
                <a:lnTo>
                  <a:pt x="14" y="3779"/>
                </a:lnTo>
                <a:lnTo>
                  <a:pt x="24" y="3679"/>
                </a:lnTo>
                <a:lnTo>
                  <a:pt x="36" y="3581"/>
                </a:lnTo>
                <a:lnTo>
                  <a:pt x="50" y="3483"/>
                </a:lnTo>
                <a:lnTo>
                  <a:pt x="67" y="3385"/>
                </a:lnTo>
                <a:lnTo>
                  <a:pt x="85" y="3287"/>
                </a:lnTo>
                <a:lnTo>
                  <a:pt x="107" y="3191"/>
                </a:lnTo>
                <a:lnTo>
                  <a:pt x="131" y="3094"/>
                </a:lnTo>
                <a:lnTo>
                  <a:pt x="157" y="2998"/>
                </a:lnTo>
                <a:lnTo>
                  <a:pt x="185" y="2903"/>
                </a:lnTo>
                <a:lnTo>
                  <a:pt x="216" y="2808"/>
                </a:lnTo>
                <a:lnTo>
                  <a:pt x="248" y="2715"/>
                </a:lnTo>
                <a:lnTo>
                  <a:pt x="283" y="2622"/>
                </a:lnTo>
                <a:lnTo>
                  <a:pt x="320" y="2530"/>
                </a:lnTo>
                <a:lnTo>
                  <a:pt x="360" y="2439"/>
                </a:lnTo>
                <a:lnTo>
                  <a:pt x="402" y="2349"/>
                </a:lnTo>
                <a:lnTo>
                  <a:pt x="446" y="2260"/>
                </a:lnTo>
                <a:lnTo>
                  <a:pt x="492" y="2171"/>
                </a:lnTo>
                <a:lnTo>
                  <a:pt x="540" y="2085"/>
                </a:lnTo>
                <a:lnTo>
                  <a:pt x="590" y="1998"/>
                </a:lnTo>
                <a:lnTo>
                  <a:pt x="642" y="1914"/>
                </a:lnTo>
                <a:lnTo>
                  <a:pt x="697" y="1831"/>
                </a:lnTo>
                <a:lnTo>
                  <a:pt x="754" y="1749"/>
                </a:lnTo>
                <a:lnTo>
                  <a:pt x="811" y="1668"/>
                </a:lnTo>
                <a:lnTo>
                  <a:pt x="871" y="1589"/>
                </a:lnTo>
                <a:lnTo>
                  <a:pt x="934" y="1512"/>
                </a:lnTo>
                <a:lnTo>
                  <a:pt x="997" y="1435"/>
                </a:lnTo>
                <a:lnTo>
                  <a:pt x="1063" y="1361"/>
                </a:lnTo>
                <a:lnTo>
                  <a:pt x="1130" y="1288"/>
                </a:lnTo>
                <a:lnTo>
                  <a:pt x="1200" y="1217"/>
                </a:lnTo>
                <a:lnTo>
                  <a:pt x="1271" y="1147"/>
                </a:lnTo>
                <a:lnTo>
                  <a:pt x="1343" y="1079"/>
                </a:lnTo>
                <a:lnTo>
                  <a:pt x="1417" y="1013"/>
                </a:lnTo>
                <a:lnTo>
                  <a:pt x="1493" y="949"/>
                </a:lnTo>
                <a:lnTo>
                  <a:pt x="1570" y="887"/>
                </a:lnTo>
                <a:lnTo>
                  <a:pt x="1649" y="826"/>
                </a:lnTo>
                <a:lnTo>
                  <a:pt x="1729" y="767"/>
                </a:lnTo>
                <a:lnTo>
                  <a:pt x="1811" y="711"/>
                </a:lnTo>
                <a:lnTo>
                  <a:pt x="1894" y="655"/>
                </a:lnTo>
                <a:lnTo>
                  <a:pt x="1978" y="603"/>
                </a:lnTo>
                <a:lnTo>
                  <a:pt x="2063" y="552"/>
                </a:lnTo>
                <a:lnTo>
                  <a:pt x="2149" y="504"/>
                </a:lnTo>
                <a:lnTo>
                  <a:pt x="2237" y="457"/>
                </a:lnTo>
                <a:lnTo>
                  <a:pt x="2326" y="413"/>
                </a:lnTo>
                <a:lnTo>
                  <a:pt x="2416" y="371"/>
                </a:lnTo>
                <a:lnTo>
                  <a:pt x="2507" y="330"/>
                </a:lnTo>
                <a:lnTo>
                  <a:pt x="2599" y="293"/>
                </a:lnTo>
                <a:lnTo>
                  <a:pt x="2692" y="257"/>
                </a:lnTo>
                <a:lnTo>
                  <a:pt x="2785" y="223"/>
                </a:lnTo>
                <a:lnTo>
                  <a:pt x="2879" y="192"/>
                </a:lnTo>
                <a:lnTo>
                  <a:pt x="2975" y="163"/>
                </a:lnTo>
                <a:lnTo>
                  <a:pt x="3070" y="137"/>
                </a:lnTo>
                <a:lnTo>
                  <a:pt x="3167" y="113"/>
                </a:lnTo>
                <a:lnTo>
                  <a:pt x="3263" y="90"/>
                </a:lnTo>
                <a:lnTo>
                  <a:pt x="3361" y="71"/>
                </a:lnTo>
                <a:lnTo>
                  <a:pt x="3458" y="54"/>
                </a:lnTo>
                <a:lnTo>
                  <a:pt x="3557" y="39"/>
                </a:lnTo>
                <a:lnTo>
                  <a:pt x="3655" y="27"/>
                </a:lnTo>
                <a:lnTo>
                  <a:pt x="3754" y="16"/>
                </a:lnTo>
                <a:lnTo>
                  <a:pt x="3853" y="9"/>
                </a:lnTo>
                <a:lnTo>
                  <a:pt x="3953" y="4"/>
                </a:lnTo>
                <a:lnTo>
                  <a:pt x="4051" y="0"/>
                </a:lnTo>
                <a:lnTo>
                  <a:pt x="4151" y="0"/>
                </a:lnTo>
                <a:lnTo>
                  <a:pt x="4250" y="1"/>
                </a:lnTo>
                <a:lnTo>
                  <a:pt x="4350" y="6"/>
                </a:lnTo>
                <a:lnTo>
                  <a:pt x="4448" y="12"/>
                </a:lnTo>
                <a:lnTo>
                  <a:pt x="4548" y="21"/>
                </a:lnTo>
                <a:lnTo>
                  <a:pt x="4646" y="33"/>
                </a:lnTo>
                <a:lnTo>
                  <a:pt x="4745" y="46"/>
                </a:lnTo>
                <a:lnTo>
                  <a:pt x="4842" y="63"/>
                </a:lnTo>
                <a:lnTo>
                  <a:pt x="4940" y="81"/>
                </a:lnTo>
                <a:lnTo>
                  <a:pt x="5038" y="101"/>
                </a:lnTo>
                <a:lnTo>
                  <a:pt x="5134" y="125"/>
                </a:lnTo>
                <a:lnTo>
                  <a:pt x="5230" y="150"/>
                </a:lnTo>
                <a:lnTo>
                  <a:pt x="5326" y="178"/>
                </a:lnTo>
                <a:lnTo>
                  <a:pt x="5420" y="208"/>
                </a:lnTo>
                <a:lnTo>
                  <a:pt x="5514" y="240"/>
                </a:lnTo>
                <a:lnTo>
                  <a:pt x="5608" y="275"/>
                </a:lnTo>
                <a:lnTo>
                  <a:pt x="5699" y="311"/>
                </a:lnTo>
                <a:lnTo>
                  <a:pt x="5791" y="351"/>
                </a:lnTo>
                <a:lnTo>
                  <a:pt x="5881" y="391"/>
                </a:lnTo>
                <a:lnTo>
                  <a:pt x="5970" y="435"/>
                </a:lnTo>
                <a:lnTo>
                  <a:pt x="6059" y="480"/>
                </a:lnTo>
                <a:lnTo>
                  <a:pt x="6146" y="528"/>
                </a:lnTo>
                <a:lnTo>
                  <a:pt x="6232" y="577"/>
                </a:lnTo>
                <a:lnTo>
                  <a:pt x="6317" y="629"/>
                </a:lnTo>
                <a:lnTo>
                  <a:pt x="6401" y="683"/>
                </a:lnTo>
                <a:lnTo>
                  <a:pt x="6482" y="738"/>
                </a:lnTo>
                <a:lnTo>
                  <a:pt x="6564" y="797"/>
                </a:lnTo>
                <a:lnTo>
                  <a:pt x="6643" y="856"/>
                </a:lnTo>
                <a:lnTo>
                  <a:pt x="6721" y="917"/>
                </a:lnTo>
                <a:lnTo>
                  <a:pt x="6797" y="981"/>
                </a:lnTo>
                <a:lnTo>
                  <a:pt x="6872" y="1047"/>
                </a:lnTo>
                <a:lnTo>
                  <a:pt x="6946" y="1113"/>
                </a:lnTo>
                <a:lnTo>
                  <a:pt x="7018" y="1182"/>
                </a:lnTo>
                <a:lnTo>
                  <a:pt x="7087" y="1252"/>
                </a:lnTo>
                <a:lnTo>
                  <a:pt x="7156" y="1325"/>
                </a:lnTo>
                <a:lnTo>
                  <a:pt x="7223" y="1398"/>
                </a:lnTo>
                <a:lnTo>
                  <a:pt x="7288" y="1474"/>
                </a:lnTo>
                <a:lnTo>
                  <a:pt x="7350" y="1551"/>
                </a:lnTo>
                <a:lnTo>
                  <a:pt x="7411" y="1629"/>
                </a:lnTo>
                <a:lnTo>
                  <a:pt x="7470" y="1709"/>
                </a:lnTo>
                <a:lnTo>
                  <a:pt x="7528" y="1789"/>
                </a:lnTo>
                <a:lnTo>
                  <a:pt x="7583" y="1872"/>
                </a:lnTo>
                <a:lnTo>
                  <a:pt x="7636" y="1956"/>
                </a:lnTo>
                <a:lnTo>
                  <a:pt x="7687" y="2041"/>
                </a:lnTo>
                <a:lnTo>
                  <a:pt x="7736" y="2128"/>
                </a:lnTo>
                <a:lnTo>
                  <a:pt x="7783" y="2215"/>
                </a:lnTo>
                <a:lnTo>
                  <a:pt x="7829" y="2304"/>
                </a:lnTo>
                <a:lnTo>
                  <a:pt x="7871" y="2393"/>
                </a:lnTo>
                <a:lnTo>
                  <a:pt x="7912" y="2484"/>
                </a:lnTo>
                <a:lnTo>
                  <a:pt x="7950" y="2575"/>
                </a:lnTo>
                <a:lnTo>
                  <a:pt x="7986" y="2668"/>
                </a:lnTo>
                <a:lnTo>
                  <a:pt x="8021" y="2761"/>
                </a:lnTo>
                <a:lnTo>
                  <a:pt x="8052" y="2855"/>
                </a:lnTo>
                <a:lnTo>
                  <a:pt x="8082" y="2951"/>
                </a:lnTo>
                <a:lnTo>
                  <a:pt x="8108" y="3046"/>
                </a:lnTo>
                <a:lnTo>
                  <a:pt x="8134" y="3142"/>
                </a:lnTo>
                <a:lnTo>
                  <a:pt x="8156" y="3239"/>
                </a:lnTo>
                <a:lnTo>
                  <a:pt x="8176" y="3336"/>
                </a:lnTo>
                <a:lnTo>
                  <a:pt x="8194" y="3433"/>
                </a:lnTo>
                <a:lnTo>
                  <a:pt x="8209" y="3532"/>
                </a:lnTo>
                <a:lnTo>
                  <a:pt x="8222" y="3630"/>
                </a:lnTo>
                <a:lnTo>
                  <a:pt x="8233" y="3730"/>
                </a:lnTo>
                <a:lnTo>
                  <a:pt x="8242" y="3828"/>
                </a:lnTo>
                <a:lnTo>
                  <a:pt x="8248" y="3928"/>
                </a:lnTo>
                <a:lnTo>
                  <a:pt x="8251" y="4026"/>
                </a:lnTo>
                <a:lnTo>
                  <a:pt x="8252" y="412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7" name="Freeform 10"/>
          <p:cNvSpPr>
            <a:spLocks/>
          </p:cNvSpPr>
          <p:nvPr/>
        </p:nvSpPr>
        <p:spPr bwMode="auto">
          <a:xfrm>
            <a:off x="3011488" y="1997075"/>
            <a:ext cx="3043237" cy="3043238"/>
          </a:xfrm>
          <a:custGeom>
            <a:avLst/>
            <a:gdLst>
              <a:gd name="T0" fmla="*/ 2147483647 w 7669"/>
              <a:gd name="T1" fmla="*/ 2147483647 h 7668"/>
              <a:gd name="T2" fmla="*/ 2147483647 w 7669"/>
              <a:gd name="T3" fmla="*/ 2147483647 h 7668"/>
              <a:gd name="T4" fmla="*/ 2147483647 w 7669"/>
              <a:gd name="T5" fmla="*/ 2147483647 h 7668"/>
              <a:gd name="T6" fmla="*/ 2147483647 w 7669"/>
              <a:gd name="T7" fmla="*/ 2147483647 h 7668"/>
              <a:gd name="T8" fmla="*/ 2147483647 w 7669"/>
              <a:gd name="T9" fmla="*/ 2147483647 h 7668"/>
              <a:gd name="T10" fmla="*/ 2147483647 w 7669"/>
              <a:gd name="T11" fmla="*/ 2147483647 h 7668"/>
              <a:gd name="T12" fmla="*/ 2147483647 w 7669"/>
              <a:gd name="T13" fmla="*/ 2147483647 h 7668"/>
              <a:gd name="T14" fmla="*/ 2147483647 w 7669"/>
              <a:gd name="T15" fmla="*/ 2147483647 h 7668"/>
              <a:gd name="T16" fmla="*/ 2147483647 w 7669"/>
              <a:gd name="T17" fmla="*/ 2147483647 h 7668"/>
              <a:gd name="T18" fmla="*/ 2147483647 w 7669"/>
              <a:gd name="T19" fmla="*/ 2147483647 h 7668"/>
              <a:gd name="T20" fmla="*/ 2147483647 w 7669"/>
              <a:gd name="T21" fmla="*/ 2147483647 h 7668"/>
              <a:gd name="T22" fmla="*/ 2147483647 w 7669"/>
              <a:gd name="T23" fmla="*/ 2147483647 h 7668"/>
              <a:gd name="T24" fmla="*/ 2147483647 w 7669"/>
              <a:gd name="T25" fmla="*/ 2147483647 h 7668"/>
              <a:gd name="T26" fmla="*/ 2147483647 w 7669"/>
              <a:gd name="T27" fmla="*/ 2147483647 h 7668"/>
              <a:gd name="T28" fmla="*/ 2147483647 w 7669"/>
              <a:gd name="T29" fmla="*/ 2147483647 h 7668"/>
              <a:gd name="T30" fmla="*/ 2147483647 w 7669"/>
              <a:gd name="T31" fmla="*/ 2147483647 h 7668"/>
              <a:gd name="T32" fmla="*/ 2147483647 w 7669"/>
              <a:gd name="T33" fmla="*/ 2147483647 h 7668"/>
              <a:gd name="T34" fmla="*/ 2147483647 w 7669"/>
              <a:gd name="T35" fmla="*/ 2147483647 h 7668"/>
              <a:gd name="T36" fmla="*/ 2147483647 w 7669"/>
              <a:gd name="T37" fmla="*/ 2147483647 h 7668"/>
              <a:gd name="T38" fmla="*/ 2147483647 w 7669"/>
              <a:gd name="T39" fmla="*/ 2147483647 h 7668"/>
              <a:gd name="T40" fmla="*/ 2147483647 w 7669"/>
              <a:gd name="T41" fmla="*/ 2147483647 h 7668"/>
              <a:gd name="T42" fmla="*/ 2147483647 w 7669"/>
              <a:gd name="T43" fmla="*/ 2147483647 h 7668"/>
              <a:gd name="T44" fmla="*/ 2147483647 w 7669"/>
              <a:gd name="T45" fmla="*/ 2147483647 h 7668"/>
              <a:gd name="T46" fmla="*/ 2147483647 w 7669"/>
              <a:gd name="T47" fmla="*/ 2147483647 h 7668"/>
              <a:gd name="T48" fmla="*/ 2147483647 w 7669"/>
              <a:gd name="T49" fmla="*/ 2147483647 h 7668"/>
              <a:gd name="T50" fmla="*/ 2147483647 w 7669"/>
              <a:gd name="T51" fmla="*/ 2147483647 h 7668"/>
              <a:gd name="T52" fmla="*/ 2147483647 w 7669"/>
              <a:gd name="T53" fmla="*/ 2147483647 h 7668"/>
              <a:gd name="T54" fmla="*/ 2147483647 w 7669"/>
              <a:gd name="T55" fmla="*/ 2147483647 h 7668"/>
              <a:gd name="T56" fmla="*/ 2147483647 w 7669"/>
              <a:gd name="T57" fmla="*/ 2147483647 h 7668"/>
              <a:gd name="T58" fmla="*/ 2147483647 w 7669"/>
              <a:gd name="T59" fmla="*/ 2147483647 h 7668"/>
              <a:gd name="T60" fmla="*/ 437447958 w 7669"/>
              <a:gd name="T61" fmla="*/ 2147483647 h 7668"/>
              <a:gd name="T62" fmla="*/ 125030255 w 7669"/>
              <a:gd name="T63" fmla="*/ 2147483647 h 7668"/>
              <a:gd name="T64" fmla="*/ 2147483647 w 7669"/>
              <a:gd name="T65" fmla="*/ 2147483647 h 7668"/>
              <a:gd name="T66" fmla="*/ 2147483647 w 7669"/>
              <a:gd name="T67" fmla="*/ 2147483647 h 7668"/>
              <a:gd name="T68" fmla="*/ 2147483647 w 7669"/>
              <a:gd name="T69" fmla="*/ 2147483647 h 7668"/>
              <a:gd name="T70" fmla="*/ 2147483647 w 7669"/>
              <a:gd name="T71" fmla="*/ 2147483647 h 7668"/>
              <a:gd name="T72" fmla="*/ 2147483647 w 7669"/>
              <a:gd name="T73" fmla="*/ 2147483647 h 7668"/>
              <a:gd name="T74" fmla="*/ 2147483647 w 7669"/>
              <a:gd name="T75" fmla="*/ 2147483647 h 7668"/>
              <a:gd name="T76" fmla="*/ 2147483647 w 7669"/>
              <a:gd name="T77" fmla="*/ 2147483647 h 7668"/>
              <a:gd name="T78" fmla="*/ 2147483647 w 7669"/>
              <a:gd name="T79" fmla="*/ 2147483647 h 7668"/>
              <a:gd name="T80" fmla="*/ 2147483647 w 7669"/>
              <a:gd name="T81" fmla="*/ 2147483647 h 7668"/>
              <a:gd name="T82" fmla="*/ 2147483647 w 7669"/>
              <a:gd name="T83" fmla="*/ 2147483647 h 7668"/>
              <a:gd name="T84" fmla="*/ 2147483647 w 7669"/>
              <a:gd name="T85" fmla="*/ 2147483647 h 7668"/>
              <a:gd name="T86" fmla="*/ 2147483647 w 7669"/>
              <a:gd name="T87" fmla="*/ 2147483647 h 7668"/>
              <a:gd name="T88" fmla="*/ 2147483647 w 7669"/>
              <a:gd name="T89" fmla="*/ 2147483647 h 7668"/>
              <a:gd name="T90" fmla="*/ 2147483647 w 7669"/>
              <a:gd name="T91" fmla="*/ 2000374551 h 7668"/>
              <a:gd name="T92" fmla="*/ 2147483647 w 7669"/>
              <a:gd name="T93" fmla="*/ 62531238 h 7668"/>
              <a:gd name="T94" fmla="*/ 2147483647 w 7669"/>
              <a:gd name="T95" fmla="*/ 500093538 h 7668"/>
              <a:gd name="T96" fmla="*/ 2147483647 w 7669"/>
              <a:gd name="T97" fmla="*/ 2147483647 h 7668"/>
              <a:gd name="T98" fmla="*/ 2147483647 w 7669"/>
              <a:gd name="T99" fmla="*/ 2147483647 h 7668"/>
              <a:gd name="T100" fmla="*/ 2147483647 w 7669"/>
              <a:gd name="T101" fmla="*/ 2147483647 h 7668"/>
              <a:gd name="T102" fmla="*/ 2147483647 w 7669"/>
              <a:gd name="T103" fmla="*/ 2147483647 h 7668"/>
              <a:gd name="T104" fmla="*/ 2147483647 w 7669"/>
              <a:gd name="T105" fmla="*/ 2147483647 h 7668"/>
              <a:gd name="T106" fmla="*/ 2147483647 w 7669"/>
              <a:gd name="T107" fmla="*/ 2147483647 h 7668"/>
              <a:gd name="T108" fmla="*/ 2147483647 w 7669"/>
              <a:gd name="T109" fmla="*/ 2147483647 h 7668"/>
              <a:gd name="T110" fmla="*/ 2147483647 w 7669"/>
              <a:gd name="T111" fmla="*/ 2147483647 h 7668"/>
              <a:gd name="T112" fmla="*/ 2147483647 w 7669"/>
              <a:gd name="T113" fmla="*/ 2147483647 h 7668"/>
              <a:gd name="T114" fmla="*/ 2147483647 w 7669"/>
              <a:gd name="T115" fmla="*/ 2147483647 h 7668"/>
              <a:gd name="T116" fmla="*/ 2147483647 w 7669"/>
              <a:gd name="T117" fmla="*/ 2147483647 h 7668"/>
              <a:gd name="T118" fmla="*/ 2147483647 w 7669"/>
              <a:gd name="T119" fmla="*/ 2147483647 h 7668"/>
              <a:gd name="T120" fmla="*/ 2147483647 w 7669"/>
              <a:gd name="T121" fmla="*/ 2147483647 h 7668"/>
              <a:gd name="T122" fmla="*/ 2147483647 w 7669"/>
              <a:gd name="T123" fmla="*/ 2147483647 h 7668"/>
              <a:gd name="T124" fmla="*/ 2147483647 w 7669"/>
              <a:gd name="T125" fmla="*/ 2147483647 h 76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69" h="7668">
                <a:moveTo>
                  <a:pt x="7669" y="3834"/>
                </a:moveTo>
                <a:lnTo>
                  <a:pt x="7668" y="3930"/>
                </a:lnTo>
                <a:lnTo>
                  <a:pt x="7664" y="4026"/>
                </a:lnTo>
                <a:lnTo>
                  <a:pt x="7658" y="4122"/>
                </a:lnTo>
                <a:lnTo>
                  <a:pt x="7650" y="4218"/>
                </a:lnTo>
                <a:lnTo>
                  <a:pt x="7639" y="4313"/>
                </a:lnTo>
                <a:lnTo>
                  <a:pt x="7626" y="4407"/>
                </a:lnTo>
                <a:lnTo>
                  <a:pt x="7610" y="4502"/>
                </a:lnTo>
                <a:lnTo>
                  <a:pt x="7592" y="4597"/>
                </a:lnTo>
                <a:lnTo>
                  <a:pt x="7572" y="4691"/>
                </a:lnTo>
                <a:lnTo>
                  <a:pt x="7549" y="4784"/>
                </a:lnTo>
                <a:lnTo>
                  <a:pt x="7524" y="4877"/>
                </a:lnTo>
                <a:lnTo>
                  <a:pt x="7496" y="4969"/>
                </a:lnTo>
                <a:lnTo>
                  <a:pt x="7467" y="5060"/>
                </a:lnTo>
                <a:lnTo>
                  <a:pt x="7435" y="5150"/>
                </a:lnTo>
                <a:lnTo>
                  <a:pt x="7401" y="5240"/>
                </a:lnTo>
                <a:lnTo>
                  <a:pt x="7365" y="5329"/>
                </a:lnTo>
                <a:lnTo>
                  <a:pt x="7327" y="5417"/>
                </a:lnTo>
                <a:lnTo>
                  <a:pt x="7286" y="5504"/>
                </a:lnTo>
                <a:lnTo>
                  <a:pt x="7243" y="5589"/>
                </a:lnTo>
                <a:lnTo>
                  <a:pt x="7197" y="5675"/>
                </a:lnTo>
                <a:lnTo>
                  <a:pt x="7150" y="5757"/>
                </a:lnTo>
                <a:lnTo>
                  <a:pt x="7101" y="5840"/>
                </a:lnTo>
                <a:lnTo>
                  <a:pt x="7050" y="5922"/>
                </a:lnTo>
                <a:lnTo>
                  <a:pt x="6997" y="6001"/>
                </a:lnTo>
                <a:lnTo>
                  <a:pt x="6942" y="6080"/>
                </a:lnTo>
                <a:lnTo>
                  <a:pt x="6884" y="6157"/>
                </a:lnTo>
                <a:lnTo>
                  <a:pt x="6825" y="6233"/>
                </a:lnTo>
                <a:lnTo>
                  <a:pt x="6764" y="6307"/>
                </a:lnTo>
                <a:lnTo>
                  <a:pt x="6702" y="6379"/>
                </a:lnTo>
                <a:lnTo>
                  <a:pt x="6637" y="6450"/>
                </a:lnTo>
                <a:lnTo>
                  <a:pt x="6571" y="6519"/>
                </a:lnTo>
                <a:lnTo>
                  <a:pt x="6502" y="6588"/>
                </a:lnTo>
                <a:lnTo>
                  <a:pt x="6433" y="6653"/>
                </a:lnTo>
                <a:lnTo>
                  <a:pt x="6361" y="6717"/>
                </a:lnTo>
                <a:lnTo>
                  <a:pt x="6289" y="6780"/>
                </a:lnTo>
                <a:lnTo>
                  <a:pt x="6214" y="6840"/>
                </a:lnTo>
                <a:lnTo>
                  <a:pt x="6138" y="6899"/>
                </a:lnTo>
                <a:lnTo>
                  <a:pt x="6061" y="6955"/>
                </a:lnTo>
                <a:lnTo>
                  <a:pt x="5982" y="7010"/>
                </a:lnTo>
                <a:lnTo>
                  <a:pt x="5901" y="7063"/>
                </a:lnTo>
                <a:lnTo>
                  <a:pt x="5820" y="7113"/>
                </a:lnTo>
                <a:lnTo>
                  <a:pt x="5737" y="7163"/>
                </a:lnTo>
                <a:lnTo>
                  <a:pt x="5653" y="7209"/>
                </a:lnTo>
                <a:lnTo>
                  <a:pt x="5569" y="7254"/>
                </a:lnTo>
                <a:lnTo>
                  <a:pt x="5482" y="7296"/>
                </a:lnTo>
                <a:lnTo>
                  <a:pt x="5395" y="7337"/>
                </a:lnTo>
                <a:lnTo>
                  <a:pt x="5307" y="7374"/>
                </a:lnTo>
                <a:lnTo>
                  <a:pt x="5218" y="7410"/>
                </a:lnTo>
                <a:lnTo>
                  <a:pt x="5128" y="7443"/>
                </a:lnTo>
                <a:lnTo>
                  <a:pt x="5037" y="7475"/>
                </a:lnTo>
                <a:lnTo>
                  <a:pt x="4946" y="7503"/>
                </a:lnTo>
                <a:lnTo>
                  <a:pt x="4854" y="7530"/>
                </a:lnTo>
                <a:lnTo>
                  <a:pt x="4760" y="7555"/>
                </a:lnTo>
                <a:lnTo>
                  <a:pt x="4668" y="7577"/>
                </a:lnTo>
                <a:lnTo>
                  <a:pt x="4573" y="7596"/>
                </a:lnTo>
                <a:lnTo>
                  <a:pt x="4479" y="7614"/>
                </a:lnTo>
                <a:lnTo>
                  <a:pt x="4384" y="7628"/>
                </a:lnTo>
                <a:lnTo>
                  <a:pt x="4288" y="7641"/>
                </a:lnTo>
                <a:lnTo>
                  <a:pt x="4194" y="7651"/>
                </a:lnTo>
                <a:lnTo>
                  <a:pt x="4098" y="7659"/>
                </a:lnTo>
                <a:lnTo>
                  <a:pt x="4002" y="7664"/>
                </a:lnTo>
                <a:lnTo>
                  <a:pt x="3906" y="7668"/>
                </a:lnTo>
                <a:lnTo>
                  <a:pt x="3810" y="7668"/>
                </a:lnTo>
                <a:lnTo>
                  <a:pt x="3714" y="7667"/>
                </a:lnTo>
                <a:lnTo>
                  <a:pt x="3618" y="7662"/>
                </a:lnTo>
                <a:lnTo>
                  <a:pt x="3523" y="7656"/>
                </a:lnTo>
                <a:lnTo>
                  <a:pt x="3427" y="7646"/>
                </a:lnTo>
                <a:lnTo>
                  <a:pt x="3332" y="7635"/>
                </a:lnTo>
                <a:lnTo>
                  <a:pt x="3236" y="7621"/>
                </a:lnTo>
                <a:lnTo>
                  <a:pt x="3142" y="7605"/>
                </a:lnTo>
                <a:lnTo>
                  <a:pt x="3048" y="7586"/>
                </a:lnTo>
                <a:lnTo>
                  <a:pt x="2954" y="7566"/>
                </a:lnTo>
                <a:lnTo>
                  <a:pt x="2860" y="7543"/>
                </a:lnTo>
                <a:lnTo>
                  <a:pt x="2768" y="7517"/>
                </a:lnTo>
                <a:lnTo>
                  <a:pt x="2677" y="7489"/>
                </a:lnTo>
                <a:lnTo>
                  <a:pt x="2586" y="7459"/>
                </a:lnTo>
                <a:lnTo>
                  <a:pt x="2496" y="7427"/>
                </a:lnTo>
                <a:lnTo>
                  <a:pt x="2406" y="7392"/>
                </a:lnTo>
                <a:lnTo>
                  <a:pt x="2317" y="7356"/>
                </a:lnTo>
                <a:lnTo>
                  <a:pt x="2229" y="7316"/>
                </a:lnTo>
                <a:lnTo>
                  <a:pt x="2143" y="7275"/>
                </a:lnTo>
                <a:lnTo>
                  <a:pt x="2058" y="7231"/>
                </a:lnTo>
                <a:lnTo>
                  <a:pt x="1972" y="7187"/>
                </a:lnTo>
                <a:lnTo>
                  <a:pt x="1890" y="7139"/>
                </a:lnTo>
                <a:lnTo>
                  <a:pt x="1807" y="7088"/>
                </a:lnTo>
                <a:lnTo>
                  <a:pt x="1726" y="7037"/>
                </a:lnTo>
                <a:lnTo>
                  <a:pt x="1647" y="6983"/>
                </a:lnTo>
                <a:lnTo>
                  <a:pt x="1569" y="6927"/>
                </a:lnTo>
                <a:lnTo>
                  <a:pt x="1492" y="6870"/>
                </a:lnTo>
                <a:lnTo>
                  <a:pt x="1417" y="6810"/>
                </a:lnTo>
                <a:lnTo>
                  <a:pt x="1342" y="6749"/>
                </a:lnTo>
                <a:lnTo>
                  <a:pt x="1270" y="6685"/>
                </a:lnTo>
                <a:lnTo>
                  <a:pt x="1201" y="6620"/>
                </a:lnTo>
                <a:lnTo>
                  <a:pt x="1131" y="6554"/>
                </a:lnTo>
                <a:lnTo>
                  <a:pt x="1064" y="6485"/>
                </a:lnTo>
                <a:lnTo>
                  <a:pt x="998" y="6415"/>
                </a:lnTo>
                <a:lnTo>
                  <a:pt x="934" y="6343"/>
                </a:lnTo>
                <a:lnTo>
                  <a:pt x="873" y="6270"/>
                </a:lnTo>
                <a:lnTo>
                  <a:pt x="813" y="6195"/>
                </a:lnTo>
                <a:lnTo>
                  <a:pt x="754" y="6119"/>
                </a:lnTo>
                <a:lnTo>
                  <a:pt x="698" y="6041"/>
                </a:lnTo>
                <a:lnTo>
                  <a:pt x="644" y="5961"/>
                </a:lnTo>
                <a:lnTo>
                  <a:pt x="592" y="5881"/>
                </a:lnTo>
                <a:lnTo>
                  <a:pt x="542" y="5799"/>
                </a:lnTo>
                <a:lnTo>
                  <a:pt x="494" y="5717"/>
                </a:lnTo>
                <a:lnTo>
                  <a:pt x="447" y="5633"/>
                </a:lnTo>
                <a:lnTo>
                  <a:pt x="404" y="5547"/>
                </a:lnTo>
                <a:lnTo>
                  <a:pt x="362" y="5461"/>
                </a:lnTo>
                <a:lnTo>
                  <a:pt x="322" y="5373"/>
                </a:lnTo>
                <a:lnTo>
                  <a:pt x="285" y="5285"/>
                </a:lnTo>
                <a:lnTo>
                  <a:pt x="249" y="5196"/>
                </a:lnTo>
                <a:lnTo>
                  <a:pt x="217" y="5105"/>
                </a:lnTo>
                <a:lnTo>
                  <a:pt x="186" y="5015"/>
                </a:lnTo>
                <a:lnTo>
                  <a:pt x="158" y="4922"/>
                </a:lnTo>
                <a:lnTo>
                  <a:pt x="132" y="4830"/>
                </a:lnTo>
                <a:lnTo>
                  <a:pt x="108" y="4737"/>
                </a:lnTo>
                <a:lnTo>
                  <a:pt x="86" y="4644"/>
                </a:lnTo>
                <a:lnTo>
                  <a:pt x="67" y="4549"/>
                </a:lnTo>
                <a:lnTo>
                  <a:pt x="50" y="4455"/>
                </a:lnTo>
                <a:lnTo>
                  <a:pt x="36" y="4361"/>
                </a:lnTo>
                <a:lnTo>
                  <a:pt x="24" y="4265"/>
                </a:lnTo>
                <a:lnTo>
                  <a:pt x="14" y="4170"/>
                </a:lnTo>
                <a:lnTo>
                  <a:pt x="7" y="4074"/>
                </a:lnTo>
                <a:lnTo>
                  <a:pt x="2" y="3978"/>
                </a:lnTo>
                <a:lnTo>
                  <a:pt x="0" y="3882"/>
                </a:lnTo>
                <a:lnTo>
                  <a:pt x="0" y="3786"/>
                </a:lnTo>
                <a:lnTo>
                  <a:pt x="2" y="3690"/>
                </a:lnTo>
                <a:lnTo>
                  <a:pt x="7" y="3594"/>
                </a:lnTo>
                <a:lnTo>
                  <a:pt x="14" y="3499"/>
                </a:lnTo>
                <a:lnTo>
                  <a:pt x="24" y="3403"/>
                </a:lnTo>
                <a:lnTo>
                  <a:pt x="36" y="3308"/>
                </a:lnTo>
                <a:lnTo>
                  <a:pt x="50" y="3213"/>
                </a:lnTo>
                <a:lnTo>
                  <a:pt x="67" y="3119"/>
                </a:lnTo>
                <a:lnTo>
                  <a:pt x="86" y="3024"/>
                </a:lnTo>
                <a:lnTo>
                  <a:pt x="108" y="2930"/>
                </a:lnTo>
                <a:lnTo>
                  <a:pt x="132" y="2838"/>
                </a:lnTo>
                <a:lnTo>
                  <a:pt x="158" y="2745"/>
                </a:lnTo>
                <a:lnTo>
                  <a:pt x="186" y="2654"/>
                </a:lnTo>
                <a:lnTo>
                  <a:pt x="217" y="2563"/>
                </a:lnTo>
                <a:lnTo>
                  <a:pt x="249" y="2473"/>
                </a:lnTo>
                <a:lnTo>
                  <a:pt x="285" y="2383"/>
                </a:lnTo>
                <a:lnTo>
                  <a:pt x="322" y="2295"/>
                </a:lnTo>
                <a:lnTo>
                  <a:pt x="362" y="2208"/>
                </a:lnTo>
                <a:lnTo>
                  <a:pt x="404" y="2121"/>
                </a:lnTo>
                <a:lnTo>
                  <a:pt x="447" y="2036"/>
                </a:lnTo>
                <a:lnTo>
                  <a:pt x="494" y="1951"/>
                </a:lnTo>
                <a:lnTo>
                  <a:pt x="542" y="1868"/>
                </a:lnTo>
                <a:lnTo>
                  <a:pt x="592" y="1787"/>
                </a:lnTo>
                <a:lnTo>
                  <a:pt x="644" y="1706"/>
                </a:lnTo>
                <a:lnTo>
                  <a:pt x="698" y="1627"/>
                </a:lnTo>
                <a:lnTo>
                  <a:pt x="754" y="1549"/>
                </a:lnTo>
                <a:lnTo>
                  <a:pt x="813" y="1473"/>
                </a:lnTo>
                <a:lnTo>
                  <a:pt x="873" y="1398"/>
                </a:lnTo>
                <a:lnTo>
                  <a:pt x="934" y="1325"/>
                </a:lnTo>
                <a:lnTo>
                  <a:pt x="998" y="1253"/>
                </a:lnTo>
                <a:lnTo>
                  <a:pt x="1064" y="1183"/>
                </a:lnTo>
                <a:lnTo>
                  <a:pt x="1131" y="1115"/>
                </a:lnTo>
                <a:lnTo>
                  <a:pt x="1201" y="1047"/>
                </a:lnTo>
                <a:lnTo>
                  <a:pt x="1270" y="983"/>
                </a:lnTo>
                <a:lnTo>
                  <a:pt x="1342" y="919"/>
                </a:lnTo>
                <a:lnTo>
                  <a:pt x="1417" y="858"/>
                </a:lnTo>
                <a:lnTo>
                  <a:pt x="1492" y="798"/>
                </a:lnTo>
                <a:lnTo>
                  <a:pt x="1569" y="740"/>
                </a:lnTo>
                <a:lnTo>
                  <a:pt x="1647" y="685"/>
                </a:lnTo>
                <a:lnTo>
                  <a:pt x="1726" y="631"/>
                </a:lnTo>
                <a:lnTo>
                  <a:pt x="1807" y="579"/>
                </a:lnTo>
                <a:lnTo>
                  <a:pt x="1890" y="529"/>
                </a:lnTo>
                <a:lnTo>
                  <a:pt x="1972" y="482"/>
                </a:lnTo>
                <a:lnTo>
                  <a:pt x="2058" y="437"/>
                </a:lnTo>
                <a:lnTo>
                  <a:pt x="2143" y="393"/>
                </a:lnTo>
                <a:lnTo>
                  <a:pt x="2229" y="351"/>
                </a:lnTo>
                <a:lnTo>
                  <a:pt x="2317" y="313"/>
                </a:lnTo>
                <a:lnTo>
                  <a:pt x="2406" y="276"/>
                </a:lnTo>
                <a:lnTo>
                  <a:pt x="2496" y="241"/>
                </a:lnTo>
                <a:lnTo>
                  <a:pt x="2586" y="209"/>
                </a:lnTo>
                <a:lnTo>
                  <a:pt x="2677" y="179"/>
                </a:lnTo>
                <a:lnTo>
                  <a:pt x="2768" y="151"/>
                </a:lnTo>
                <a:lnTo>
                  <a:pt x="2860" y="126"/>
                </a:lnTo>
                <a:lnTo>
                  <a:pt x="2954" y="102"/>
                </a:lnTo>
                <a:lnTo>
                  <a:pt x="3048" y="81"/>
                </a:lnTo>
                <a:lnTo>
                  <a:pt x="3142" y="62"/>
                </a:lnTo>
                <a:lnTo>
                  <a:pt x="3236" y="47"/>
                </a:lnTo>
                <a:lnTo>
                  <a:pt x="3332" y="32"/>
                </a:lnTo>
                <a:lnTo>
                  <a:pt x="3427" y="21"/>
                </a:lnTo>
                <a:lnTo>
                  <a:pt x="3523" y="12"/>
                </a:lnTo>
                <a:lnTo>
                  <a:pt x="3618" y="6"/>
                </a:lnTo>
                <a:lnTo>
                  <a:pt x="3714" y="1"/>
                </a:lnTo>
                <a:lnTo>
                  <a:pt x="3810" y="0"/>
                </a:lnTo>
                <a:lnTo>
                  <a:pt x="3906" y="0"/>
                </a:lnTo>
                <a:lnTo>
                  <a:pt x="4002" y="3"/>
                </a:lnTo>
                <a:lnTo>
                  <a:pt x="4098" y="8"/>
                </a:lnTo>
                <a:lnTo>
                  <a:pt x="4194" y="17"/>
                </a:lnTo>
                <a:lnTo>
                  <a:pt x="4288" y="26"/>
                </a:lnTo>
                <a:lnTo>
                  <a:pt x="4384" y="39"/>
                </a:lnTo>
                <a:lnTo>
                  <a:pt x="4479" y="54"/>
                </a:lnTo>
                <a:lnTo>
                  <a:pt x="4573" y="72"/>
                </a:lnTo>
                <a:lnTo>
                  <a:pt x="4668" y="91"/>
                </a:lnTo>
                <a:lnTo>
                  <a:pt x="4760" y="114"/>
                </a:lnTo>
                <a:lnTo>
                  <a:pt x="4854" y="138"/>
                </a:lnTo>
                <a:lnTo>
                  <a:pt x="4946" y="164"/>
                </a:lnTo>
                <a:lnTo>
                  <a:pt x="5037" y="193"/>
                </a:lnTo>
                <a:lnTo>
                  <a:pt x="5128" y="224"/>
                </a:lnTo>
                <a:lnTo>
                  <a:pt x="5218" y="258"/>
                </a:lnTo>
                <a:lnTo>
                  <a:pt x="5307" y="294"/>
                </a:lnTo>
                <a:lnTo>
                  <a:pt x="5395" y="332"/>
                </a:lnTo>
                <a:lnTo>
                  <a:pt x="5482" y="372"/>
                </a:lnTo>
                <a:lnTo>
                  <a:pt x="5569" y="414"/>
                </a:lnTo>
                <a:lnTo>
                  <a:pt x="5653" y="459"/>
                </a:lnTo>
                <a:lnTo>
                  <a:pt x="5737" y="505"/>
                </a:lnTo>
                <a:lnTo>
                  <a:pt x="5820" y="554"/>
                </a:lnTo>
                <a:lnTo>
                  <a:pt x="5901" y="605"/>
                </a:lnTo>
                <a:lnTo>
                  <a:pt x="5982" y="657"/>
                </a:lnTo>
                <a:lnTo>
                  <a:pt x="6061" y="713"/>
                </a:lnTo>
                <a:lnTo>
                  <a:pt x="6138" y="769"/>
                </a:lnTo>
                <a:lnTo>
                  <a:pt x="6214" y="828"/>
                </a:lnTo>
                <a:lnTo>
                  <a:pt x="6289" y="888"/>
                </a:lnTo>
                <a:lnTo>
                  <a:pt x="6361" y="950"/>
                </a:lnTo>
                <a:lnTo>
                  <a:pt x="6433" y="1015"/>
                </a:lnTo>
                <a:lnTo>
                  <a:pt x="6502" y="1081"/>
                </a:lnTo>
                <a:lnTo>
                  <a:pt x="6571" y="1148"/>
                </a:lnTo>
                <a:lnTo>
                  <a:pt x="6637" y="1218"/>
                </a:lnTo>
                <a:lnTo>
                  <a:pt x="6702" y="1289"/>
                </a:lnTo>
                <a:lnTo>
                  <a:pt x="6764" y="1361"/>
                </a:lnTo>
                <a:lnTo>
                  <a:pt x="6825" y="1435"/>
                </a:lnTo>
                <a:lnTo>
                  <a:pt x="6884" y="1511"/>
                </a:lnTo>
                <a:lnTo>
                  <a:pt x="6942" y="1587"/>
                </a:lnTo>
                <a:lnTo>
                  <a:pt x="6997" y="1667"/>
                </a:lnTo>
                <a:lnTo>
                  <a:pt x="7050" y="1746"/>
                </a:lnTo>
                <a:lnTo>
                  <a:pt x="7101" y="1827"/>
                </a:lnTo>
                <a:lnTo>
                  <a:pt x="7150" y="1910"/>
                </a:lnTo>
                <a:lnTo>
                  <a:pt x="7197" y="1993"/>
                </a:lnTo>
                <a:lnTo>
                  <a:pt x="7243" y="2078"/>
                </a:lnTo>
                <a:lnTo>
                  <a:pt x="7286" y="2165"/>
                </a:lnTo>
                <a:lnTo>
                  <a:pt x="7327" y="2251"/>
                </a:lnTo>
                <a:lnTo>
                  <a:pt x="7365" y="2339"/>
                </a:lnTo>
                <a:lnTo>
                  <a:pt x="7401" y="2427"/>
                </a:lnTo>
                <a:lnTo>
                  <a:pt x="7435" y="2517"/>
                </a:lnTo>
                <a:lnTo>
                  <a:pt x="7467" y="2609"/>
                </a:lnTo>
                <a:lnTo>
                  <a:pt x="7496" y="2700"/>
                </a:lnTo>
                <a:lnTo>
                  <a:pt x="7524" y="2791"/>
                </a:lnTo>
                <a:lnTo>
                  <a:pt x="7549" y="2885"/>
                </a:lnTo>
                <a:lnTo>
                  <a:pt x="7572" y="2977"/>
                </a:lnTo>
                <a:lnTo>
                  <a:pt x="7592" y="3072"/>
                </a:lnTo>
                <a:lnTo>
                  <a:pt x="7610" y="3165"/>
                </a:lnTo>
                <a:lnTo>
                  <a:pt x="7626" y="3260"/>
                </a:lnTo>
                <a:lnTo>
                  <a:pt x="7639" y="3355"/>
                </a:lnTo>
                <a:lnTo>
                  <a:pt x="7650" y="3451"/>
                </a:lnTo>
                <a:lnTo>
                  <a:pt x="7658" y="3546"/>
                </a:lnTo>
                <a:lnTo>
                  <a:pt x="7664" y="3642"/>
                </a:lnTo>
                <a:lnTo>
                  <a:pt x="7668" y="3738"/>
                </a:lnTo>
                <a:lnTo>
                  <a:pt x="7669" y="383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8" name="Freeform 11"/>
          <p:cNvSpPr>
            <a:spLocks/>
          </p:cNvSpPr>
          <p:nvPr/>
        </p:nvSpPr>
        <p:spPr bwMode="auto">
          <a:xfrm>
            <a:off x="3054350" y="2039938"/>
            <a:ext cx="2957513" cy="2955925"/>
          </a:xfrm>
          <a:custGeom>
            <a:avLst/>
            <a:gdLst>
              <a:gd name="T0" fmla="*/ 2147483647 w 7449"/>
              <a:gd name="T1" fmla="*/ 2147483647 h 7450"/>
              <a:gd name="T2" fmla="*/ 2147483647 w 7449"/>
              <a:gd name="T3" fmla="*/ 2147483647 h 7450"/>
              <a:gd name="T4" fmla="*/ 2147483647 w 7449"/>
              <a:gd name="T5" fmla="*/ 2147483647 h 7450"/>
              <a:gd name="T6" fmla="*/ 2147483647 w 7449"/>
              <a:gd name="T7" fmla="*/ 2147483647 h 7450"/>
              <a:gd name="T8" fmla="*/ 2147483647 w 7449"/>
              <a:gd name="T9" fmla="*/ 2147483647 h 7450"/>
              <a:gd name="T10" fmla="*/ 2147483647 w 7449"/>
              <a:gd name="T11" fmla="*/ 2147483647 h 7450"/>
              <a:gd name="T12" fmla="*/ 2147483647 w 7449"/>
              <a:gd name="T13" fmla="*/ 2147483647 h 7450"/>
              <a:gd name="T14" fmla="*/ 2147483647 w 7449"/>
              <a:gd name="T15" fmla="*/ 2147483647 h 7450"/>
              <a:gd name="T16" fmla="*/ 2147483647 w 7449"/>
              <a:gd name="T17" fmla="*/ 2147483647 h 7450"/>
              <a:gd name="T18" fmla="*/ 2147483647 w 7449"/>
              <a:gd name="T19" fmla="*/ 2147483647 h 7450"/>
              <a:gd name="T20" fmla="*/ 2147483647 w 7449"/>
              <a:gd name="T21" fmla="*/ 2147483647 h 7450"/>
              <a:gd name="T22" fmla="*/ 2147483647 w 7449"/>
              <a:gd name="T23" fmla="*/ 2147483647 h 7450"/>
              <a:gd name="T24" fmla="*/ 2147483647 w 7449"/>
              <a:gd name="T25" fmla="*/ 2147483647 h 7450"/>
              <a:gd name="T26" fmla="*/ 2147483647 w 7449"/>
              <a:gd name="T27" fmla="*/ 2147483647 h 7450"/>
              <a:gd name="T28" fmla="*/ 2147483647 w 7449"/>
              <a:gd name="T29" fmla="*/ 2147483647 h 7450"/>
              <a:gd name="T30" fmla="*/ 2147483647 w 7449"/>
              <a:gd name="T31" fmla="*/ 2147483647 h 7450"/>
              <a:gd name="T32" fmla="*/ 2147483647 w 7449"/>
              <a:gd name="T33" fmla="*/ 2147483647 h 7450"/>
              <a:gd name="T34" fmla="*/ 2147483647 w 7449"/>
              <a:gd name="T35" fmla="*/ 2147483647 h 7450"/>
              <a:gd name="T36" fmla="*/ 2147483647 w 7449"/>
              <a:gd name="T37" fmla="*/ 2147483647 h 7450"/>
              <a:gd name="T38" fmla="*/ 2147483647 w 7449"/>
              <a:gd name="T39" fmla="*/ 2147483647 h 7450"/>
              <a:gd name="T40" fmla="*/ 2147483647 w 7449"/>
              <a:gd name="T41" fmla="*/ 2147483647 h 7450"/>
              <a:gd name="T42" fmla="*/ 2147483647 w 7449"/>
              <a:gd name="T43" fmla="*/ 2147483647 h 7450"/>
              <a:gd name="T44" fmla="*/ 2147483647 w 7449"/>
              <a:gd name="T45" fmla="*/ 2147483647 h 7450"/>
              <a:gd name="T46" fmla="*/ 2147483647 w 7449"/>
              <a:gd name="T47" fmla="*/ 2147483647 h 7450"/>
              <a:gd name="T48" fmla="*/ 2147483647 w 7449"/>
              <a:gd name="T49" fmla="*/ 2147483647 h 7450"/>
              <a:gd name="T50" fmla="*/ 2147483647 w 7449"/>
              <a:gd name="T51" fmla="*/ 2147483647 h 7450"/>
              <a:gd name="T52" fmla="*/ 2147483647 w 7449"/>
              <a:gd name="T53" fmla="*/ 2147483647 h 7450"/>
              <a:gd name="T54" fmla="*/ 2147483647 w 7449"/>
              <a:gd name="T55" fmla="*/ 2147483647 h 7450"/>
              <a:gd name="T56" fmla="*/ 2147483647 w 7449"/>
              <a:gd name="T57" fmla="*/ 2147483647 h 7450"/>
              <a:gd name="T58" fmla="*/ 1877611015 w 7449"/>
              <a:gd name="T59" fmla="*/ 2147483647 h 7450"/>
              <a:gd name="T60" fmla="*/ 62581833 w 7449"/>
              <a:gd name="T61" fmla="*/ 2147483647 h 7450"/>
              <a:gd name="T62" fmla="*/ 688399365 w 7449"/>
              <a:gd name="T63" fmla="*/ 2147483647 h 7450"/>
              <a:gd name="T64" fmla="*/ 2147483647 w 7449"/>
              <a:gd name="T65" fmla="*/ 2147483647 h 7450"/>
              <a:gd name="T66" fmla="*/ 2147483647 w 7449"/>
              <a:gd name="T67" fmla="*/ 2147483647 h 7450"/>
              <a:gd name="T68" fmla="*/ 2147483647 w 7449"/>
              <a:gd name="T69" fmla="*/ 2147483647 h 7450"/>
              <a:gd name="T70" fmla="*/ 2147483647 w 7449"/>
              <a:gd name="T71" fmla="*/ 2147483647 h 7450"/>
              <a:gd name="T72" fmla="*/ 2147483647 w 7449"/>
              <a:gd name="T73" fmla="*/ 2147483647 h 7450"/>
              <a:gd name="T74" fmla="*/ 2147483647 w 7449"/>
              <a:gd name="T75" fmla="*/ 2147483647 h 7450"/>
              <a:gd name="T76" fmla="*/ 2147483647 w 7449"/>
              <a:gd name="T77" fmla="*/ 2147483647 h 7450"/>
              <a:gd name="T78" fmla="*/ 2147483647 w 7449"/>
              <a:gd name="T79" fmla="*/ 2147483647 h 7450"/>
              <a:gd name="T80" fmla="*/ 2147483647 w 7449"/>
              <a:gd name="T81" fmla="*/ 2147483647 h 7450"/>
              <a:gd name="T82" fmla="*/ 2147483647 w 7449"/>
              <a:gd name="T83" fmla="*/ 2147483647 h 7450"/>
              <a:gd name="T84" fmla="*/ 2147483647 w 7449"/>
              <a:gd name="T85" fmla="*/ 2147483647 h 7450"/>
              <a:gd name="T86" fmla="*/ 2147483647 w 7449"/>
              <a:gd name="T87" fmla="*/ 2147483647 h 7450"/>
              <a:gd name="T88" fmla="*/ 2147483647 w 7449"/>
              <a:gd name="T89" fmla="*/ 2147483647 h 7450"/>
              <a:gd name="T90" fmla="*/ 2147483647 w 7449"/>
              <a:gd name="T91" fmla="*/ 687003789 h 7450"/>
              <a:gd name="T92" fmla="*/ 2147483647 w 7449"/>
              <a:gd name="T93" fmla="*/ 62497777 h 7450"/>
              <a:gd name="T94" fmla="*/ 2147483647 w 7449"/>
              <a:gd name="T95" fmla="*/ 1873832276 h 7450"/>
              <a:gd name="T96" fmla="*/ 2147483647 w 7449"/>
              <a:gd name="T97" fmla="*/ 2147483647 h 7450"/>
              <a:gd name="T98" fmla="*/ 2147483647 w 7449"/>
              <a:gd name="T99" fmla="*/ 2147483647 h 7450"/>
              <a:gd name="T100" fmla="*/ 2147483647 w 7449"/>
              <a:gd name="T101" fmla="*/ 2147483647 h 7450"/>
              <a:gd name="T102" fmla="*/ 2147483647 w 7449"/>
              <a:gd name="T103" fmla="*/ 2147483647 h 7450"/>
              <a:gd name="T104" fmla="*/ 2147483647 w 7449"/>
              <a:gd name="T105" fmla="*/ 2147483647 h 7450"/>
              <a:gd name="T106" fmla="*/ 2147483647 w 7449"/>
              <a:gd name="T107" fmla="*/ 2147483647 h 7450"/>
              <a:gd name="T108" fmla="*/ 2147483647 w 7449"/>
              <a:gd name="T109" fmla="*/ 2147483647 h 7450"/>
              <a:gd name="T110" fmla="*/ 2147483647 w 7449"/>
              <a:gd name="T111" fmla="*/ 2147483647 h 7450"/>
              <a:gd name="T112" fmla="*/ 2147483647 w 7449"/>
              <a:gd name="T113" fmla="*/ 2147483647 h 7450"/>
              <a:gd name="T114" fmla="*/ 2147483647 w 7449"/>
              <a:gd name="T115" fmla="*/ 2147483647 h 7450"/>
              <a:gd name="T116" fmla="*/ 2147483647 w 7449"/>
              <a:gd name="T117" fmla="*/ 2147483647 h 7450"/>
              <a:gd name="T118" fmla="*/ 2147483647 w 7449"/>
              <a:gd name="T119" fmla="*/ 2147483647 h 7450"/>
              <a:gd name="T120" fmla="*/ 2147483647 w 7449"/>
              <a:gd name="T121" fmla="*/ 2147483647 h 7450"/>
              <a:gd name="T122" fmla="*/ 2147483647 w 7449"/>
              <a:gd name="T123" fmla="*/ 2147483647 h 74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449" h="7450">
                <a:moveTo>
                  <a:pt x="7449" y="3725"/>
                </a:moveTo>
                <a:lnTo>
                  <a:pt x="7448" y="3820"/>
                </a:lnTo>
                <a:lnTo>
                  <a:pt x="7445" y="3913"/>
                </a:lnTo>
                <a:lnTo>
                  <a:pt x="7439" y="4008"/>
                </a:lnTo>
                <a:lnTo>
                  <a:pt x="7430" y="4102"/>
                </a:lnTo>
                <a:lnTo>
                  <a:pt x="7419" y="4195"/>
                </a:lnTo>
                <a:lnTo>
                  <a:pt x="7406" y="4289"/>
                </a:lnTo>
                <a:lnTo>
                  <a:pt x="7392" y="4382"/>
                </a:lnTo>
                <a:lnTo>
                  <a:pt x="7374" y="4475"/>
                </a:lnTo>
                <a:lnTo>
                  <a:pt x="7353" y="4567"/>
                </a:lnTo>
                <a:lnTo>
                  <a:pt x="7331" y="4658"/>
                </a:lnTo>
                <a:lnTo>
                  <a:pt x="7307" y="4750"/>
                </a:lnTo>
                <a:lnTo>
                  <a:pt x="7279" y="4840"/>
                </a:lnTo>
                <a:lnTo>
                  <a:pt x="7249" y="4930"/>
                </a:lnTo>
                <a:lnTo>
                  <a:pt x="7218" y="5018"/>
                </a:lnTo>
                <a:lnTo>
                  <a:pt x="7184" y="5107"/>
                </a:lnTo>
                <a:lnTo>
                  <a:pt x="7148" y="5194"/>
                </a:lnTo>
                <a:lnTo>
                  <a:pt x="7110" y="5280"/>
                </a:lnTo>
                <a:lnTo>
                  <a:pt x="7069" y="5365"/>
                </a:lnTo>
                <a:lnTo>
                  <a:pt x="7027" y="5449"/>
                </a:lnTo>
                <a:lnTo>
                  <a:pt x="6981" y="5532"/>
                </a:lnTo>
                <a:lnTo>
                  <a:pt x="6935" y="5615"/>
                </a:lnTo>
                <a:lnTo>
                  <a:pt x="6885" y="5695"/>
                </a:lnTo>
                <a:lnTo>
                  <a:pt x="6835" y="5774"/>
                </a:lnTo>
                <a:lnTo>
                  <a:pt x="6782" y="5852"/>
                </a:lnTo>
                <a:lnTo>
                  <a:pt x="6727" y="5929"/>
                </a:lnTo>
                <a:lnTo>
                  <a:pt x="6671" y="6005"/>
                </a:lnTo>
                <a:lnTo>
                  <a:pt x="6612" y="6079"/>
                </a:lnTo>
                <a:lnTo>
                  <a:pt x="6551" y="6151"/>
                </a:lnTo>
                <a:lnTo>
                  <a:pt x="6489" y="6222"/>
                </a:lnTo>
                <a:lnTo>
                  <a:pt x="6425" y="6292"/>
                </a:lnTo>
                <a:lnTo>
                  <a:pt x="6359" y="6359"/>
                </a:lnTo>
                <a:lnTo>
                  <a:pt x="6291" y="6425"/>
                </a:lnTo>
                <a:lnTo>
                  <a:pt x="6222" y="6488"/>
                </a:lnTo>
                <a:lnTo>
                  <a:pt x="6151" y="6551"/>
                </a:lnTo>
                <a:lnTo>
                  <a:pt x="6079" y="6612"/>
                </a:lnTo>
                <a:lnTo>
                  <a:pt x="6005" y="6671"/>
                </a:lnTo>
                <a:lnTo>
                  <a:pt x="5929" y="6727"/>
                </a:lnTo>
                <a:lnTo>
                  <a:pt x="5853" y="6782"/>
                </a:lnTo>
                <a:lnTo>
                  <a:pt x="5774" y="6835"/>
                </a:lnTo>
                <a:lnTo>
                  <a:pt x="5695" y="6886"/>
                </a:lnTo>
                <a:lnTo>
                  <a:pt x="5615" y="6935"/>
                </a:lnTo>
                <a:lnTo>
                  <a:pt x="5533" y="6982"/>
                </a:lnTo>
                <a:lnTo>
                  <a:pt x="5449" y="7026"/>
                </a:lnTo>
                <a:lnTo>
                  <a:pt x="5365" y="7069"/>
                </a:lnTo>
                <a:lnTo>
                  <a:pt x="5280" y="7110"/>
                </a:lnTo>
                <a:lnTo>
                  <a:pt x="5193" y="7147"/>
                </a:lnTo>
                <a:lnTo>
                  <a:pt x="5107" y="7184"/>
                </a:lnTo>
                <a:lnTo>
                  <a:pt x="5018" y="7218"/>
                </a:lnTo>
                <a:lnTo>
                  <a:pt x="4929" y="7249"/>
                </a:lnTo>
                <a:lnTo>
                  <a:pt x="4841" y="7279"/>
                </a:lnTo>
                <a:lnTo>
                  <a:pt x="4749" y="7306"/>
                </a:lnTo>
                <a:lnTo>
                  <a:pt x="4658" y="7331"/>
                </a:lnTo>
                <a:lnTo>
                  <a:pt x="4567" y="7354"/>
                </a:lnTo>
                <a:lnTo>
                  <a:pt x="4475" y="7373"/>
                </a:lnTo>
                <a:lnTo>
                  <a:pt x="4382" y="7391"/>
                </a:lnTo>
                <a:lnTo>
                  <a:pt x="4289" y="7406"/>
                </a:lnTo>
                <a:lnTo>
                  <a:pt x="4195" y="7420"/>
                </a:lnTo>
                <a:lnTo>
                  <a:pt x="4101" y="7430"/>
                </a:lnTo>
                <a:lnTo>
                  <a:pt x="4008" y="7439"/>
                </a:lnTo>
                <a:lnTo>
                  <a:pt x="3914" y="7445"/>
                </a:lnTo>
                <a:lnTo>
                  <a:pt x="3819" y="7448"/>
                </a:lnTo>
                <a:lnTo>
                  <a:pt x="3725" y="7450"/>
                </a:lnTo>
                <a:lnTo>
                  <a:pt x="3631" y="7448"/>
                </a:lnTo>
                <a:lnTo>
                  <a:pt x="3536" y="7445"/>
                </a:lnTo>
                <a:lnTo>
                  <a:pt x="3443" y="7439"/>
                </a:lnTo>
                <a:lnTo>
                  <a:pt x="3348" y="7430"/>
                </a:lnTo>
                <a:lnTo>
                  <a:pt x="3254" y="7420"/>
                </a:lnTo>
                <a:lnTo>
                  <a:pt x="3161" y="7406"/>
                </a:lnTo>
                <a:lnTo>
                  <a:pt x="3068" y="7391"/>
                </a:lnTo>
                <a:lnTo>
                  <a:pt x="2976" y="7373"/>
                </a:lnTo>
                <a:lnTo>
                  <a:pt x="2883" y="7354"/>
                </a:lnTo>
                <a:lnTo>
                  <a:pt x="2791" y="7331"/>
                </a:lnTo>
                <a:lnTo>
                  <a:pt x="2700" y="7306"/>
                </a:lnTo>
                <a:lnTo>
                  <a:pt x="2610" y="7279"/>
                </a:lnTo>
                <a:lnTo>
                  <a:pt x="2520" y="7249"/>
                </a:lnTo>
                <a:lnTo>
                  <a:pt x="2431" y="7218"/>
                </a:lnTo>
                <a:lnTo>
                  <a:pt x="2343" y="7184"/>
                </a:lnTo>
                <a:lnTo>
                  <a:pt x="2256" y="7147"/>
                </a:lnTo>
                <a:lnTo>
                  <a:pt x="2169" y="7110"/>
                </a:lnTo>
                <a:lnTo>
                  <a:pt x="2084" y="7069"/>
                </a:lnTo>
                <a:lnTo>
                  <a:pt x="2000" y="7026"/>
                </a:lnTo>
                <a:lnTo>
                  <a:pt x="1917" y="6982"/>
                </a:lnTo>
                <a:lnTo>
                  <a:pt x="1836" y="6935"/>
                </a:lnTo>
                <a:lnTo>
                  <a:pt x="1754" y="6886"/>
                </a:lnTo>
                <a:lnTo>
                  <a:pt x="1675" y="6835"/>
                </a:lnTo>
                <a:lnTo>
                  <a:pt x="1597" y="6782"/>
                </a:lnTo>
                <a:lnTo>
                  <a:pt x="1520" y="6727"/>
                </a:lnTo>
                <a:lnTo>
                  <a:pt x="1445" y="6671"/>
                </a:lnTo>
                <a:lnTo>
                  <a:pt x="1371" y="6612"/>
                </a:lnTo>
                <a:lnTo>
                  <a:pt x="1299" y="6551"/>
                </a:lnTo>
                <a:lnTo>
                  <a:pt x="1229" y="6488"/>
                </a:lnTo>
                <a:lnTo>
                  <a:pt x="1159" y="6425"/>
                </a:lnTo>
                <a:lnTo>
                  <a:pt x="1092" y="6359"/>
                </a:lnTo>
                <a:lnTo>
                  <a:pt x="1026" y="6292"/>
                </a:lnTo>
                <a:lnTo>
                  <a:pt x="961" y="6222"/>
                </a:lnTo>
                <a:lnTo>
                  <a:pt x="899" y="6151"/>
                </a:lnTo>
                <a:lnTo>
                  <a:pt x="839" y="6079"/>
                </a:lnTo>
                <a:lnTo>
                  <a:pt x="780" y="6005"/>
                </a:lnTo>
                <a:lnTo>
                  <a:pt x="723" y="5929"/>
                </a:lnTo>
                <a:lnTo>
                  <a:pt x="668" y="5852"/>
                </a:lnTo>
                <a:lnTo>
                  <a:pt x="615" y="5774"/>
                </a:lnTo>
                <a:lnTo>
                  <a:pt x="564" y="5695"/>
                </a:lnTo>
                <a:lnTo>
                  <a:pt x="515" y="5615"/>
                </a:lnTo>
                <a:lnTo>
                  <a:pt x="468" y="5532"/>
                </a:lnTo>
                <a:lnTo>
                  <a:pt x="423" y="5449"/>
                </a:lnTo>
                <a:lnTo>
                  <a:pt x="381" y="5365"/>
                </a:lnTo>
                <a:lnTo>
                  <a:pt x="341" y="5280"/>
                </a:lnTo>
                <a:lnTo>
                  <a:pt x="302" y="5194"/>
                </a:lnTo>
                <a:lnTo>
                  <a:pt x="266" y="5107"/>
                </a:lnTo>
                <a:lnTo>
                  <a:pt x="233" y="5018"/>
                </a:lnTo>
                <a:lnTo>
                  <a:pt x="200" y="4930"/>
                </a:lnTo>
                <a:lnTo>
                  <a:pt x="171" y="4840"/>
                </a:lnTo>
                <a:lnTo>
                  <a:pt x="144" y="4750"/>
                </a:lnTo>
                <a:lnTo>
                  <a:pt x="120" y="4658"/>
                </a:lnTo>
                <a:lnTo>
                  <a:pt x="97" y="4567"/>
                </a:lnTo>
                <a:lnTo>
                  <a:pt x="77" y="4475"/>
                </a:lnTo>
                <a:lnTo>
                  <a:pt x="59" y="4382"/>
                </a:lnTo>
                <a:lnTo>
                  <a:pt x="43" y="4289"/>
                </a:lnTo>
                <a:lnTo>
                  <a:pt x="30" y="4195"/>
                </a:lnTo>
                <a:lnTo>
                  <a:pt x="19" y="4102"/>
                </a:lnTo>
                <a:lnTo>
                  <a:pt x="11" y="4008"/>
                </a:lnTo>
                <a:lnTo>
                  <a:pt x="5" y="3913"/>
                </a:lnTo>
                <a:lnTo>
                  <a:pt x="1" y="3820"/>
                </a:lnTo>
                <a:lnTo>
                  <a:pt x="0" y="3725"/>
                </a:lnTo>
                <a:lnTo>
                  <a:pt x="1" y="3630"/>
                </a:lnTo>
                <a:lnTo>
                  <a:pt x="5" y="3536"/>
                </a:lnTo>
                <a:lnTo>
                  <a:pt x="11" y="3442"/>
                </a:lnTo>
                <a:lnTo>
                  <a:pt x="19" y="3348"/>
                </a:lnTo>
                <a:lnTo>
                  <a:pt x="30" y="3254"/>
                </a:lnTo>
                <a:lnTo>
                  <a:pt x="43" y="3161"/>
                </a:lnTo>
                <a:lnTo>
                  <a:pt x="59" y="3068"/>
                </a:lnTo>
                <a:lnTo>
                  <a:pt x="77" y="2975"/>
                </a:lnTo>
                <a:lnTo>
                  <a:pt x="97" y="2882"/>
                </a:lnTo>
                <a:lnTo>
                  <a:pt x="120" y="2791"/>
                </a:lnTo>
                <a:lnTo>
                  <a:pt x="144" y="2700"/>
                </a:lnTo>
                <a:lnTo>
                  <a:pt x="171" y="2610"/>
                </a:lnTo>
                <a:lnTo>
                  <a:pt x="200" y="2520"/>
                </a:lnTo>
                <a:lnTo>
                  <a:pt x="233" y="2431"/>
                </a:lnTo>
                <a:lnTo>
                  <a:pt x="266" y="2344"/>
                </a:lnTo>
                <a:lnTo>
                  <a:pt x="302" y="2256"/>
                </a:lnTo>
                <a:lnTo>
                  <a:pt x="341" y="2170"/>
                </a:lnTo>
                <a:lnTo>
                  <a:pt x="381" y="2084"/>
                </a:lnTo>
                <a:lnTo>
                  <a:pt x="423" y="2000"/>
                </a:lnTo>
                <a:lnTo>
                  <a:pt x="468" y="1918"/>
                </a:lnTo>
                <a:lnTo>
                  <a:pt x="515" y="1836"/>
                </a:lnTo>
                <a:lnTo>
                  <a:pt x="564" y="1754"/>
                </a:lnTo>
                <a:lnTo>
                  <a:pt x="615" y="1675"/>
                </a:lnTo>
                <a:lnTo>
                  <a:pt x="668" y="1597"/>
                </a:lnTo>
                <a:lnTo>
                  <a:pt x="723" y="1520"/>
                </a:lnTo>
                <a:lnTo>
                  <a:pt x="780" y="1445"/>
                </a:lnTo>
                <a:lnTo>
                  <a:pt x="839" y="1372"/>
                </a:lnTo>
                <a:lnTo>
                  <a:pt x="899" y="1298"/>
                </a:lnTo>
                <a:lnTo>
                  <a:pt x="961" y="1228"/>
                </a:lnTo>
                <a:lnTo>
                  <a:pt x="1026" y="1159"/>
                </a:lnTo>
                <a:lnTo>
                  <a:pt x="1092" y="1091"/>
                </a:lnTo>
                <a:lnTo>
                  <a:pt x="1159" y="1025"/>
                </a:lnTo>
                <a:lnTo>
                  <a:pt x="1229" y="961"/>
                </a:lnTo>
                <a:lnTo>
                  <a:pt x="1299" y="899"/>
                </a:lnTo>
                <a:lnTo>
                  <a:pt x="1371" y="839"/>
                </a:lnTo>
                <a:lnTo>
                  <a:pt x="1445" y="780"/>
                </a:lnTo>
                <a:lnTo>
                  <a:pt x="1520" y="722"/>
                </a:lnTo>
                <a:lnTo>
                  <a:pt x="1597" y="668"/>
                </a:lnTo>
                <a:lnTo>
                  <a:pt x="1675" y="614"/>
                </a:lnTo>
                <a:lnTo>
                  <a:pt x="1754" y="564"/>
                </a:lnTo>
                <a:lnTo>
                  <a:pt x="1836" y="515"/>
                </a:lnTo>
                <a:lnTo>
                  <a:pt x="1917" y="468"/>
                </a:lnTo>
                <a:lnTo>
                  <a:pt x="2000" y="424"/>
                </a:lnTo>
                <a:lnTo>
                  <a:pt x="2084" y="380"/>
                </a:lnTo>
                <a:lnTo>
                  <a:pt x="2169" y="341"/>
                </a:lnTo>
                <a:lnTo>
                  <a:pt x="2256" y="302"/>
                </a:lnTo>
                <a:lnTo>
                  <a:pt x="2343" y="266"/>
                </a:lnTo>
                <a:lnTo>
                  <a:pt x="2431" y="232"/>
                </a:lnTo>
                <a:lnTo>
                  <a:pt x="2520" y="200"/>
                </a:lnTo>
                <a:lnTo>
                  <a:pt x="2610" y="172"/>
                </a:lnTo>
                <a:lnTo>
                  <a:pt x="2700" y="144"/>
                </a:lnTo>
                <a:lnTo>
                  <a:pt x="2791" y="119"/>
                </a:lnTo>
                <a:lnTo>
                  <a:pt x="2883" y="97"/>
                </a:lnTo>
                <a:lnTo>
                  <a:pt x="2976" y="77"/>
                </a:lnTo>
                <a:lnTo>
                  <a:pt x="3068" y="59"/>
                </a:lnTo>
                <a:lnTo>
                  <a:pt x="3161" y="43"/>
                </a:lnTo>
                <a:lnTo>
                  <a:pt x="3254" y="30"/>
                </a:lnTo>
                <a:lnTo>
                  <a:pt x="3348" y="19"/>
                </a:lnTo>
                <a:lnTo>
                  <a:pt x="3443" y="11"/>
                </a:lnTo>
                <a:lnTo>
                  <a:pt x="3536" y="5"/>
                </a:lnTo>
                <a:lnTo>
                  <a:pt x="3631" y="1"/>
                </a:lnTo>
                <a:lnTo>
                  <a:pt x="3725" y="0"/>
                </a:lnTo>
                <a:lnTo>
                  <a:pt x="3819" y="1"/>
                </a:lnTo>
                <a:lnTo>
                  <a:pt x="3914" y="5"/>
                </a:lnTo>
                <a:lnTo>
                  <a:pt x="4008" y="11"/>
                </a:lnTo>
                <a:lnTo>
                  <a:pt x="4101" y="19"/>
                </a:lnTo>
                <a:lnTo>
                  <a:pt x="4195" y="30"/>
                </a:lnTo>
                <a:lnTo>
                  <a:pt x="4289" y="43"/>
                </a:lnTo>
                <a:lnTo>
                  <a:pt x="4382" y="59"/>
                </a:lnTo>
                <a:lnTo>
                  <a:pt x="4475" y="77"/>
                </a:lnTo>
                <a:lnTo>
                  <a:pt x="4567" y="97"/>
                </a:lnTo>
                <a:lnTo>
                  <a:pt x="4658" y="119"/>
                </a:lnTo>
                <a:lnTo>
                  <a:pt x="4749" y="144"/>
                </a:lnTo>
                <a:lnTo>
                  <a:pt x="4841" y="172"/>
                </a:lnTo>
                <a:lnTo>
                  <a:pt x="4929" y="200"/>
                </a:lnTo>
                <a:lnTo>
                  <a:pt x="5018" y="232"/>
                </a:lnTo>
                <a:lnTo>
                  <a:pt x="5107" y="266"/>
                </a:lnTo>
                <a:lnTo>
                  <a:pt x="5193" y="302"/>
                </a:lnTo>
                <a:lnTo>
                  <a:pt x="5280" y="341"/>
                </a:lnTo>
                <a:lnTo>
                  <a:pt x="5365" y="380"/>
                </a:lnTo>
                <a:lnTo>
                  <a:pt x="5449" y="424"/>
                </a:lnTo>
                <a:lnTo>
                  <a:pt x="5533" y="468"/>
                </a:lnTo>
                <a:lnTo>
                  <a:pt x="5615" y="515"/>
                </a:lnTo>
                <a:lnTo>
                  <a:pt x="5695" y="564"/>
                </a:lnTo>
                <a:lnTo>
                  <a:pt x="5774" y="614"/>
                </a:lnTo>
                <a:lnTo>
                  <a:pt x="5853" y="668"/>
                </a:lnTo>
                <a:lnTo>
                  <a:pt x="5929" y="722"/>
                </a:lnTo>
                <a:lnTo>
                  <a:pt x="6005" y="780"/>
                </a:lnTo>
                <a:lnTo>
                  <a:pt x="6079" y="839"/>
                </a:lnTo>
                <a:lnTo>
                  <a:pt x="6151" y="899"/>
                </a:lnTo>
                <a:lnTo>
                  <a:pt x="6222" y="961"/>
                </a:lnTo>
                <a:lnTo>
                  <a:pt x="6291" y="1025"/>
                </a:lnTo>
                <a:lnTo>
                  <a:pt x="6359" y="1091"/>
                </a:lnTo>
                <a:lnTo>
                  <a:pt x="6425" y="1159"/>
                </a:lnTo>
                <a:lnTo>
                  <a:pt x="6489" y="1228"/>
                </a:lnTo>
                <a:lnTo>
                  <a:pt x="6551" y="1298"/>
                </a:lnTo>
                <a:lnTo>
                  <a:pt x="6612" y="1372"/>
                </a:lnTo>
                <a:lnTo>
                  <a:pt x="6671" y="1445"/>
                </a:lnTo>
                <a:lnTo>
                  <a:pt x="6727" y="1520"/>
                </a:lnTo>
                <a:lnTo>
                  <a:pt x="6782" y="1597"/>
                </a:lnTo>
                <a:lnTo>
                  <a:pt x="6835" y="1675"/>
                </a:lnTo>
                <a:lnTo>
                  <a:pt x="6885" y="1754"/>
                </a:lnTo>
                <a:lnTo>
                  <a:pt x="6935" y="1836"/>
                </a:lnTo>
                <a:lnTo>
                  <a:pt x="6981" y="1918"/>
                </a:lnTo>
                <a:lnTo>
                  <a:pt x="7027" y="2000"/>
                </a:lnTo>
                <a:lnTo>
                  <a:pt x="7069" y="2084"/>
                </a:lnTo>
                <a:lnTo>
                  <a:pt x="7110" y="2170"/>
                </a:lnTo>
                <a:lnTo>
                  <a:pt x="7148" y="2256"/>
                </a:lnTo>
                <a:lnTo>
                  <a:pt x="7184" y="2344"/>
                </a:lnTo>
                <a:lnTo>
                  <a:pt x="7218" y="2431"/>
                </a:lnTo>
                <a:lnTo>
                  <a:pt x="7249" y="2520"/>
                </a:lnTo>
                <a:lnTo>
                  <a:pt x="7279" y="2610"/>
                </a:lnTo>
                <a:lnTo>
                  <a:pt x="7307" y="2700"/>
                </a:lnTo>
                <a:lnTo>
                  <a:pt x="7331" y="2791"/>
                </a:lnTo>
                <a:lnTo>
                  <a:pt x="7353" y="2882"/>
                </a:lnTo>
                <a:lnTo>
                  <a:pt x="7374" y="2975"/>
                </a:lnTo>
                <a:lnTo>
                  <a:pt x="7392" y="3068"/>
                </a:lnTo>
                <a:lnTo>
                  <a:pt x="7406" y="3161"/>
                </a:lnTo>
                <a:lnTo>
                  <a:pt x="7419" y="3254"/>
                </a:lnTo>
                <a:lnTo>
                  <a:pt x="7430" y="3348"/>
                </a:lnTo>
                <a:lnTo>
                  <a:pt x="7439" y="3442"/>
                </a:lnTo>
                <a:lnTo>
                  <a:pt x="7445" y="3536"/>
                </a:lnTo>
                <a:lnTo>
                  <a:pt x="7448" y="3630"/>
                </a:lnTo>
                <a:lnTo>
                  <a:pt x="7449" y="372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9" name="Freeform 12"/>
          <p:cNvSpPr>
            <a:spLocks/>
          </p:cNvSpPr>
          <p:nvPr/>
        </p:nvSpPr>
        <p:spPr bwMode="auto">
          <a:xfrm>
            <a:off x="3098800" y="2082800"/>
            <a:ext cx="2868613" cy="2870200"/>
          </a:xfrm>
          <a:custGeom>
            <a:avLst/>
            <a:gdLst>
              <a:gd name="T0" fmla="*/ 2147483647 w 7230"/>
              <a:gd name="T1" fmla="*/ 2147483647 h 7231"/>
              <a:gd name="T2" fmla="*/ 2147483647 w 7230"/>
              <a:gd name="T3" fmla="*/ 2147483647 h 7231"/>
              <a:gd name="T4" fmla="*/ 2147483647 w 7230"/>
              <a:gd name="T5" fmla="*/ 2147483647 h 7231"/>
              <a:gd name="T6" fmla="*/ 2147483647 w 7230"/>
              <a:gd name="T7" fmla="*/ 2147483647 h 7231"/>
              <a:gd name="T8" fmla="*/ 2147483647 w 7230"/>
              <a:gd name="T9" fmla="*/ 2147483647 h 7231"/>
              <a:gd name="T10" fmla="*/ 2147483647 w 7230"/>
              <a:gd name="T11" fmla="*/ 2147483647 h 7231"/>
              <a:gd name="T12" fmla="*/ 2147483647 w 7230"/>
              <a:gd name="T13" fmla="*/ 2147483647 h 7231"/>
              <a:gd name="T14" fmla="*/ 2147483647 w 7230"/>
              <a:gd name="T15" fmla="*/ 2147483647 h 7231"/>
              <a:gd name="T16" fmla="*/ 2147483647 w 7230"/>
              <a:gd name="T17" fmla="*/ 2147483647 h 7231"/>
              <a:gd name="T18" fmla="*/ 2147483647 w 7230"/>
              <a:gd name="T19" fmla="*/ 2147483647 h 7231"/>
              <a:gd name="T20" fmla="*/ 2147483647 w 7230"/>
              <a:gd name="T21" fmla="*/ 2147483647 h 7231"/>
              <a:gd name="T22" fmla="*/ 2147483647 w 7230"/>
              <a:gd name="T23" fmla="*/ 2147483647 h 7231"/>
              <a:gd name="T24" fmla="*/ 2147483647 w 7230"/>
              <a:gd name="T25" fmla="*/ 2147483647 h 7231"/>
              <a:gd name="T26" fmla="*/ 2147483647 w 7230"/>
              <a:gd name="T27" fmla="*/ 2147483647 h 7231"/>
              <a:gd name="T28" fmla="*/ 2147483647 w 7230"/>
              <a:gd name="T29" fmla="*/ 2147483647 h 7231"/>
              <a:gd name="T30" fmla="*/ 2147483647 w 7230"/>
              <a:gd name="T31" fmla="*/ 2147483647 h 7231"/>
              <a:gd name="T32" fmla="*/ 2147483647 w 7230"/>
              <a:gd name="T33" fmla="*/ 2147483647 h 7231"/>
              <a:gd name="T34" fmla="*/ 2147483647 w 7230"/>
              <a:gd name="T35" fmla="*/ 2147483647 h 7231"/>
              <a:gd name="T36" fmla="*/ 2147483647 w 7230"/>
              <a:gd name="T37" fmla="*/ 2147483647 h 7231"/>
              <a:gd name="T38" fmla="*/ 2147483647 w 7230"/>
              <a:gd name="T39" fmla="*/ 2147483647 h 7231"/>
              <a:gd name="T40" fmla="*/ 2147483647 w 7230"/>
              <a:gd name="T41" fmla="*/ 2147483647 h 7231"/>
              <a:gd name="T42" fmla="*/ 2147483647 w 7230"/>
              <a:gd name="T43" fmla="*/ 2147483647 h 7231"/>
              <a:gd name="T44" fmla="*/ 2147483647 w 7230"/>
              <a:gd name="T45" fmla="*/ 2147483647 h 7231"/>
              <a:gd name="T46" fmla="*/ 2147483647 w 7230"/>
              <a:gd name="T47" fmla="*/ 2147483647 h 7231"/>
              <a:gd name="T48" fmla="*/ 2147483647 w 7230"/>
              <a:gd name="T49" fmla="*/ 2147483647 h 7231"/>
              <a:gd name="T50" fmla="*/ 2147483647 w 7230"/>
              <a:gd name="T51" fmla="*/ 2147483647 h 7231"/>
              <a:gd name="T52" fmla="*/ 2147483647 w 7230"/>
              <a:gd name="T53" fmla="*/ 2147483647 h 7231"/>
              <a:gd name="T54" fmla="*/ 2147483647 w 7230"/>
              <a:gd name="T55" fmla="*/ 2147483647 h 7231"/>
              <a:gd name="T56" fmla="*/ 2147483647 w 7230"/>
              <a:gd name="T57" fmla="*/ 2147483647 h 7231"/>
              <a:gd name="T58" fmla="*/ 686992740 w 7230"/>
              <a:gd name="T59" fmla="*/ 2147483647 h 7231"/>
              <a:gd name="T60" fmla="*/ 62496880 w 7230"/>
              <a:gd name="T61" fmla="*/ 2147483647 h 7231"/>
              <a:gd name="T62" fmla="*/ 1873802214 w 7230"/>
              <a:gd name="T63" fmla="*/ 2147483647 h 7231"/>
              <a:gd name="T64" fmla="*/ 2147483647 w 7230"/>
              <a:gd name="T65" fmla="*/ 2147483647 h 7231"/>
              <a:gd name="T66" fmla="*/ 2147483647 w 7230"/>
              <a:gd name="T67" fmla="*/ 2147483647 h 7231"/>
              <a:gd name="T68" fmla="*/ 2147483647 w 7230"/>
              <a:gd name="T69" fmla="*/ 2147483647 h 7231"/>
              <a:gd name="T70" fmla="*/ 2147483647 w 7230"/>
              <a:gd name="T71" fmla="*/ 2147483647 h 7231"/>
              <a:gd name="T72" fmla="*/ 2147483647 w 7230"/>
              <a:gd name="T73" fmla="*/ 2147483647 h 7231"/>
              <a:gd name="T74" fmla="*/ 2147483647 w 7230"/>
              <a:gd name="T75" fmla="*/ 2147483647 h 7231"/>
              <a:gd name="T76" fmla="*/ 2147483647 w 7230"/>
              <a:gd name="T77" fmla="*/ 2147483647 h 7231"/>
              <a:gd name="T78" fmla="*/ 2147483647 w 7230"/>
              <a:gd name="T79" fmla="*/ 2147483647 h 7231"/>
              <a:gd name="T80" fmla="*/ 2147483647 w 7230"/>
              <a:gd name="T81" fmla="*/ 2147483647 h 7231"/>
              <a:gd name="T82" fmla="*/ 2147483647 w 7230"/>
              <a:gd name="T83" fmla="*/ 2147483647 h 7231"/>
              <a:gd name="T84" fmla="*/ 2147483647 w 7230"/>
              <a:gd name="T85" fmla="*/ 2147483647 h 7231"/>
              <a:gd name="T86" fmla="*/ 2147483647 w 7230"/>
              <a:gd name="T87" fmla="*/ 2147483647 h 7231"/>
              <a:gd name="T88" fmla="*/ 2147483647 w 7230"/>
              <a:gd name="T89" fmla="*/ 1188267166 h 7231"/>
              <a:gd name="T90" fmla="*/ 2147483647 w 7230"/>
              <a:gd name="T91" fmla="*/ 0 h 7231"/>
              <a:gd name="T92" fmla="*/ 2147483647 w 7230"/>
              <a:gd name="T93" fmla="*/ 1188267166 h 7231"/>
              <a:gd name="T94" fmla="*/ 2147483647 w 7230"/>
              <a:gd name="T95" fmla="*/ 2147483647 h 7231"/>
              <a:gd name="T96" fmla="*/ 2147483647 w 7230"/>
              <a:gd name="T97" fmla="*/ 2147483647 h 7231"/>
              <a:gd name="T98" fmla="*/ 2147483647 w 7230"/>
              <a:gd name="T99" fmla="*/ 2147483647 h 7231"/>
              <a:gd name="T100" fmla="*/ 2147483647 w 7230"/>
              <a:gd name="T101" fmla="*/ 2147483647 h 7231"/>
              <a:gd name="T102" fmla="*/ 2147483647 w 7230"/>
              <a:gd name="T103" fmla="*/ 2147483647 h 7231"/>
              <a:gd name="T104" fmla="*/ 2147483647 w 7230"/>
              <a:gd name="T105" fmla="*/ 2147483647 h 7231"/>
              <a:gd name="T106" fmla="*/ 2147483647 w 7230"/>
              <a:gd name="T107" fmla="*/ 2147483647 h 7231"/>
              <a:gd name="T108" fmla="*/ 2147483647 w 7230"/>
              <a:gd name="T109" fmla="*/ 2147483647 h 7231"/>
              <a:gd name="T110" fmla="*/ 2147483647 w 7230"/>
              <a:gd name="T111" fmla="*/ 2147483647 h 7231"/>
              <a:gd name="T112" fmla="*/ 2147483647 w 7230"/>
              <a:gd name="T113" fmla="*/ 2147483647 h 7231"/>
              <a:gd name="T114" fmla="*/ 2147483647 w 7230"/>
              <a:gd name="T115" fmla="*/ 2147483647 h 7231"/>
              <a:gd name="T116" fmla="*/ 2147483647 w 7230"/>
              <a:gd name="T117" fmla="*/ 2147483647 h 7231"/>
              <a:gd name="T118" fmla="*/ 2147483647 w 7230"/>
              <a:gd name="T119" fmla="*/ 2147483647 h 7231"/>
              <a:gd name="T120" fmla="*/ 2147483647 w 7230"/>
              <a:gd name="T121" fmla="*/ 2147483647 h 72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30" h="7231">
                <a:moveTo>
                  <a:pt x="7230" y="3616"/>
                </a:moveTo>
                <a:lnTo>
                  <a:pt x="7229" y="3709"/>
                </a:lnTo>
                <a:lnTo>
                  <a:pt x="7225" y="3802"/>
                </a:lnTo>
                <a:lnTo>
                  <a:pt x="7219" y="3895"/>
                </a:lnTo>
                <a:lnTo>
                  <a:pt x="7211" y="3988"/>
                </a:lnTo>
                <a:lnTo>
                  <a:pt x="7200" y="4080"/>
                </a:lnTo>
                <a:lnTo>
                  <a:pt x="7187" y="4173"/>
                </a:lnTo>
                <a:lnTo>
                  <a:pt x="7171" y="4264"/>
                </a:lnTo>
                <a:lnTo>
                  <a:pt x="7153" y="4355"/>
                </a:lnTo>
                <a:lnTo>
                  <a:pt x="7133" y="4446"/>
                </a:lnTo>
                <a:lnTo>
                  <a:pt x="7111" y="4536"/>
                </a:lnTo>
                <a:lnTo>
                  <a:pt x="7086" y="4626"/>
                </a:lnTo>
                <a:lnTo>
                  <a:pt x="7059" y="4715"/>
                </a:lnTo>
                <a:lnTo>
                  <a:pt x="7030" y="4804"/>
                </a:lnTo>
                <a:lnTo>
                  <a:pt x="6997" y="4891"/>
                </a:lnTo>
                <a:lnTo>
                  <a:pt x="6964" y="4978"/>
                </a:lnTo>
                <a:lnTo>
                  <a:pt x="6928" y="5064"/>
                </a:lnTo>
                <a:lnTo>
                  <a:pt x="6889" y="5148"/>
                </a:lnTo>
                <a:lnTo>
                  <a:pt x="6849" y="5232"/>
                </a:lnTo>
                <a:lnTo>
                  <a:pt x="6807" y="5315"/>
                </a:lnTo>
                <a:lnTo>
                  <a:pt x="6761" y="5397"/>
                </a:lnTo>
                <a:lnTo>
                  <a:pt x="6714" y="5477"/>
                </a:lnTo>
                <a:lnTo>
                  <a:pt x="6665" y="5556"/>
                </a:lnTo>
                <a:lnTo>
                  <a:pt x="6615" y="5634"/>
                </a:lnTo>
                <a:lnTo>
                  <a:pt x="6562" y="5711"/>
                </a:lnTo>
                <a:lnTo>
                  <a:pt x="6507" y="5785"/>
                </a:lnTo>
                <a:lnTo>
                  <a:pt x="6450" y="5860"/>
                </a:lnTo>
                <a:lnTo>
                  <a:pt x="6391" y="5932"/>
                </a:lnTo>
                <a:lnTo>
                  <a:pt x="6330" y="6003"/>
                </a:lnTo>
                <a:lnTo>
                  <a:pt x="6268" y="6072"/>
                </a:lnTo>
                <a:lnTo>
                  <a:pt x="6204" y="6139"/>
                </a:lnTo>
                <a:lnTo>
                  <a:pt x="6138" y="6205"/>
                </a:lnTo>
                <a:lnTo>
                  <a:pt x="6071" y="6269"/>
                </a:lnTo>
                <a:lnTo>
                  <a:pt x="6001" y="6331"/>
                </a:lnTo>
                <a:lnTo>
                  <a:pt x="5931" y="6391"/>
                </a:lnTo>
                <a:lnTo>
                  <a:pt x="5859" y="6450"/>
                </a:lnTo>
                <a:lnTo>
                  <a:pt x="5785" y="6508"/>
                </a:lnTo>
                <a:lnTo>
                  <a:pt x="5710" y="6562"/>
                </a:lnTo>
                <a:lnTo>
                  <a:pt x="5633" y="6616"/>
                </a:lnTo>
                <a:lnTo>
                  <a:pt x="5555" y="6666"/>
                </a:lnTo>
                <a:lnTo>
                  <a:pt x="5476" y="6715"/>
                </a:lnTo>
                <a:lnTo>
                  <a:pt x="5395" y="6762"/>
                </a:lnTo>
                <a:lnTo>
                  <a:pt x="5314" y="6807"/>
                </a:lnTo>
                <a:lnTo>
                  <a:pt x="5231" y="6850"/>
                </a:lnTo>
                <a:lnTo>
                  <a:pt x="5147" y="6891"/>
                </a:lnTo>
                <a:lnTo>
                  <a:pt x="5063" y="6929"/>
                </a:lnTo>
                <a:lnTo>
                  <a:pt x="4977" y="6965"/>
                </a:lnTo>
                <a:lnTo>
                  <a:pt x="4890" y="6999"/>
                </a:lnTo>
                <a:lnTo>
                  <a:pt x="4803" y="7031"/>
                </a:lnTo>
                <a:lnTo>
                  <a:pt x="4715" y="7060"/>
                </a:lnTo>
                <a:lnTo>
                  <a:pt x="4625" y="7087"/>
                </a:lnTo>
                <a:lnTo>
                  <a:pt x="4536" y="7111"/>
                </a:lnTo>
                <a:lnTo>
                  <a:pt x="4445" y="7134"/>
                </a:lnTo>
                <a:lnTo>
                  <a:pt x="4355" y="7155"/>
                </a:lnTo>
                <a:lnTo>
                  <a:pt x="4263" y="7173"/>
                </a:lnTo>
                <a:lnTo>
                  <a:pt x="4171" y="7188"/>
                </a:lnTo>
                <a:lnTo>
                  <a:pt x="4079" y="7201"/>
                </a:lnTo>
                <a:lnTo>
                  <a:pt x="3987" y="7212"/>
                </a:lnTo>
                <a:lnTo>
                  <a:pt x="3894" y="7221"/>
                </a:lnTo>
                <a:lnTo>
                  <a:pt x="3801" y="7227"/>
                </a:lnTo>
                <a:lnTo>
                  <a:pt x="3708" y="7230"/>
                </a:lnTo>
                <a:lnTo>
                  <a:pt x="3615" y="7231"/>
                </a:lnTo>
                <a:lnTo>
                  <a:pt x="3522" y="7230"/>
                </a:lnTo>
                <a:lnTo>
                  <a:pt x="3429" y="7227"/>
                </a:lnTo>
                <a:lnTo>
                  <a:pt x="3336" y="7221"/>
                </a:lnTo>
                <a:lnTo>
                  <a:pt x="3244" y="7212"/>
                </a:lnTo>
                <a:lnTo>
                  <a:pt x="3151" y="7201"/>
                </a:lnTo>
                <a:lnTo>
                  <a:pt x="3059" y="7188"/>
                </a:lnTo>
                <a:lnTo>
                  <a:pt x="2967" y="7173"/>
                </a:lnTo>
                <a:lnTo>
                  <a:pt x="2875" y="7155"/>
                </a:lnTo>
                <a:lnTo>
                  <a:pt x="2784" y="7134"/>
                </a:lnTo>
                <a:lnTo>
                  <a:pt x="2694" y="7111"/>
                </a:lnTo>
                <a:lnTo>
                  <a:pt x="2604" y="7087"/>
                </a:lnTo>
                <a:lnTo>
                  <a:pt x="2515" y="7060"/>
                </a:lnTo>
                <a:lnTo>
                  <a:pt x="2428" y="7031"/>
                </a:lnTo>
                <a:lnTo>
                  <a:pt x="2340" y="6999"/>
                </a:lnTo>
                <a:lnTo>
                  <a:pt x="2253" y="6965"/>
                </a:lnTo>
                <a:lnTo>
                  <a:pt x="2167" y="6929"/>
                </a:lnTo>
                <a:lnTo>
                  <a:pt x="2082" y="6891"/>
                </a:lnTo>
                <a:lnTo>
                  <a:pt x="1998" y="6850"/>
                </a:lnTo>
                <a:lnTo>
                  <a:pt x="1915" y="6807"/>
                </a:lnTo>
                <a:lnTo>
                  <a:pt x="1834" y="6762"/>
                </a:lnTo>
                <a:lnTo>
                  <a:pt x="1753" y="6715"/>
                </a:lnTo>
                <a:lnTo>
                  <a:pt x="1674" y="6666"/>
                </a:lnTo>
                <a:lnTo>
                  <a:pt x="1597" y="6616"/>
                </a:lnTo>
                <a:lnTo>
                  <a:pt x="1521" y="6562"/>
                </a:lnTo>
                <a:lnTo>
                  <a:pt x="1445" y="6508"/>
                </a:lnTo>
                <a:lnTo>
                  <a:pt x="1372" y="6450"/>
                </a:lnTo>
                <a:lnTo>
                  <a:pt x="1299" y="6391"/>
                </a:lnTo>
                <a:lnTo>
                  <a:pt x="1229" y="6331"/>
                </a:lnTo>
                <a:lnTo>
                  <a:pt x="1159" y="6269"/>
                </a:lnTo>
                <a:lnTo>
                  <a:pt x="1092" y="6205"/>
                </a:lnTo>
                <a:lnTo>
                  <a:pt x="1026" y="6139"/>
                </a:lnTo>
                <a:lnTo>
                  <a:pt x="961" y="6072"/>
                </a:lnTo>
                <a:lnTo>
                  <a:pt x="899" y="6003"/>
                </a:lnTo>
                <a:lnTo>
                  <a:pt x="839" y="5932"/>
                </a:lnTo>
                <a:lnTo>
                  <a:pt x="780" y="5860"/>
                </a:lnTo>
                <a:lnTo>
                  <a:pt x="724" y="5785"/>
                </a:lnTo>
                <a:lnTo>
                  <a:pt x="669" y="5711"/>
                </a:lnTo>
                <a:lnTo>
                  <a:pt x="616" y="5634"/>
                </a:lnTo>
                <a:lnTo>
                  <a:pt x="564" y="5556"/>
                </a:lnTo>
                <a:lnTo>
                  <a:pt x="516" y="5477"/>
                </a:lnTo>
                <a:lnTo>
                  <a:pt x="469" y="5397"/>
                </a:lnTo>
                <a:lnTo>
                  <a:pt x="424" y="5315"/>
                </a:lnTo>
                <a:lnTo>
                  <a:pt x="382" y="5232"/>
                </a:lnTo>
                <a:lnTo>
                  <a:pt x="341" y="5148"/>
                </a:lnTo>
                <a:lnTo>
                  <a:pt x="303" y="5064"/>
                </a:lnTo>
                <a:lnTo>
                  <a:pt x="267" y="4978"/>
                </a:lnTo>
                <a:lnTo>
                  <a:pt x="232" y="4891"/>
                </a:lnTo>
                <a:lnTo>
                  <a:pt x="201" y="4804"/>
                </a:lnTo>
                <a:lnTo>
                  <a:pt x="171" y="4715"/>
                </a:lnTo>
                <a:lnTo>
                  <a:pt x="144" y="4626"/>
                </a:lnTo>
                <a:lnTo>
                  <a:pt x="119" y="4536"/>
                </a:lnTo>
                <a:lnTo>
                  <a:pt x="96" y="4446"/>
                </a:lnTo>
                <a:lnTo>
                  <a:pt x="76" y="4355"/>
                </a:lnTo>
                <a:lnTo>
                  <a:pt x="59" y="4264"/>
                </a:lnTo>
                <a:lnTo>
                  <a:pt x="43" y="4173"/>
                </a:lnTo>
                <a:lnTo>
                  <a:pt x="30" y="4080"/>
                </a:lnTo>
                <a:lnTo>
                  <a:pt x="19" y="3988"/>
                </a:lnTo>
                <a:lnTo>
                  <a:pt x="11" y="3895"/>
                </a:lnTo>
                <a:lnTo>
                  <a:pt x="5" y="3802"/>
                </a:lnTo>
                <a:lnTo>
                  <a:pt x="1" y="3709"/>
                </a:lnTo>
                <a:lnTo>
                  <a:pt x="0" y="3616"/>
                </a:lnTo>
                <a:lnTo>
                  <a:pt x="1" y="3523"/>
                </a:lnTo>
                <a:lnTo>
                  <a:pt x="5" y="3430"/>
                </a:lnTo>
                <a:lnTo>
                  <a:pt x="11" y="3337"/>
                </a:lnTo>
                <a:lnTo>
                  <a:pt x="19" y="3244"/>
                </a:lnTo>
                <a:lnTo>
                  <a:pt x="30" y="3151"/>
                </a:lnTo>
                <a:lnTo>
                  <a:pt x="43" y="3060"/>
                </a:lnTo>
                <a:lnTo>
                  <a:pt x="59" y="2968"/>
                </a:lnTo>
                <a:lnTo>
                  <a:pt x="76" y="2877"/>
                </a:lnTo>
                <a:lnTo>
                  <a:pt x="96" y="2785"/>
                </a:lnTo>
                <a:lnTo>
                  <a:pt x="119" y="2695"/>
                </a:lnTo>
                <a:lnTo>
                  <a:pt x="144" y="2605"/>
                </a:lnTo>
                <a:lnTo>
                  <a:pt x="171" y="2517"/>
                </a:lnTo>
                <a:lnTo>
                  <a:pt x="201" y="2428"/>
                </a:lnTo>
                <a:lnTo>
                  <a:pt x="232" y="2340"/>
                </a:lnTo>
                <a:lnTo>
                  <a:pt x="267" y="2254"/>
                </a:lnTo>
                <a:lnTo>
                  <a:pt x="303" y="2169"/>
                </a:lnTo>
                <a:lnTo>
                  <a:pt x="341" y="2083"/>
                </a:lnTo>
                <a:lnTo>
                  <a:pt x="382" y="1999"/>
                </a:lnTo>
                <a:lnTo>
                  <a:pt x="424" y="1917"/>
                </a:lnTo>
                <a:lnTo>
                  <a:pt x="469" y="1835"/>
                </a:lnTo>
                <a:lnTo>
                  <a:pt x="516" y="1755"/>
                </a:lnTo>
                <a:lnTo>
                  <a:pt x="564" y="1675"/>
                </a:lnTo>
                <a:lnTo>
                  <a:pt x="616" y="1597"/>
                </a:lnTo>
                <a:lnTo>
                  <a:pt x="669" y="1522"/>
                </a:lnTo>
                <a:lnTo>
                  <a:pt x="724" y="1446"/>
                </a:lnTo>
                <a:lnTo>
                  <a:pt x="780" y="1372"/>
                </a:lnTo>
                <a:lnTo>
                  <a:pt x="839" y="1300"/>
                </a:lnTo>
                <a:lnTo>
                  <a:pt x="899" y="1229"/>
                </a:lnTo>
                <a:lnTo>
                  <a:pt x="961" y="1161"/>
                </a:lnTo>
                <a:lnTo>
                  <a:pt x="1026" y="1092"/>
                </a:lnTo>
                <a:lnTo>
                  <a:pt x="1092" y="1027"/>
                </a:lnTo>
                <a:lnTo>
                  <a:pt x="1159" y="963"/>
                </a:lnTo>
                <a:lnTo>
                  <a:pt x="1229" y="900"/>
                </a:lnTo>
                <a:lnTo>
                  <a:pt x="1299" y="840"/>
                </a:lnTo>
                <a:lnTo>
                  <a:pt x="1372" y="781"/>
                </a:lnTo>
                <a:lnTo>
                  <a:pt x="1445" y="725"/>
                </a:lnTo>
                <a:lnTo>
                  <a:pt x="1521" y="670"/>
                </a:lnTo>
                <a:lnTo>
                  <a:pt x="1597" y="617"/>
                </a:lnTo>
                <a:lnTo>
                  <a:pt x="1674" y="565"/>
                </a:lnTo>
                <a:lnTo>
                  <a:pt x="1753" y="516"/>
                </a:lnTo>
                <a:lnTo>
                  <a:pt x="1834" y="469"/>
                </a:lnTo>
                <a:lnTo>
                  <a:pt x="1915" y="425"/>
                </a:lnTo>
                <a:lnTo>
                  <a:pt x="1998" y="382"/>
                </a:lnTo>
                <a:lnTo>
                  <a:pt x="2082" y="342"/>
                </a:lnTo>
                <a:lnTo>
                  <a:pt x="2167" y="304"/>
                </a:lnTo>
                <a:lnTo>
                  <a:pt x="2253" y="267"/>
                </a:lnTo>
                <a:lnTo>
                  <a:pt x="2340" y="233"/>
                </a:lnTo>
                <a:lnTo>
                  <a:pt x="2428" y="202"/>
                </a:lnTo>
                <a:lnTo>
                  <a:pt x="2515" y="172"/>
                </a:lnTo>
                <a:lnTo>
                  <a:pt x="2604" y="145"/>
                </a:lnTo>
                <a:lnTo>
                  <a:pt x="2694" y="120"/>
                </a:lnTo>
                <a:lnTo>
                  <a:pt x="2784" y="97"/>
                </a:lnTo>
                <a:lnTo>
                  <a:pt x="2875" y="77"/>
                </a:lnTo>
                <a:lnTo>
                  <a:pt x="2967" y="59"/>
                </a:lnTo>
                <a:lnTo>
                  <a:pt x="3059" y="43"/>
                </a:lnTo>
                <a:lnTo>
                  <a:pt x="3151" y="30"/>
                </a:lnTo>
                <a:lnTo>
                  <a:pt x="3244" y="19"/>
                </a:lnTo>
                <a:lnTo>
                  <a:pt x="3336" y="11"/>
                </a:lnTo>
                <a:lnTo>
                  <a:pt x="3429" y="5"/>
                </a:lnTo>
                <a:lnTo>
                  <a:pt x="3522" y="1"/>
                </a:lnTo>
                <a:lnTo>
                  <a:pt x="3615" y="0"/>
                </a:lnTo>
                <a:lnTo>
                  <a:pt x="3708" y="1"/>
                </a:lnTo>
                <a:lnTo>
                  <a:pt x="3801" y="5"/>
                </a:lnTo>
                <a:lnTo>
                  <a:pt x="3894" y="11"/>
                </a:lnTo>
                <a:lnTo>
                  <a:pt x="3987" y="19"/>
                </a:lnTo>
                <a:lnTo>
                  <a:pt x="4079" y="30"/>
                </a:lnTo>
                <a:lnTo>
                  <a:pt x="4171" y="43"/>
                </a:lnTo>
                <a:lnTo>
                  <a:pt x="4263" y="59"/>
                </a:lnTo>
                <a:lnTo>
                  <a:pt x="4355" y="77"/>
                </a:lnTo>
                <a:lnTo>
                  <a:pt x="4445" y="97"/>
                </a:lnTo>
                <a:lnTo>
                  <a:pt x="4536" y="120"/>
                </a:lnTo>
                <a:lnTo>
                  <a:pt x="4625" y="145"/>
                </a:lnTo>
                <a:lnTo>
                  <a:pt x="4715" y="172"/>
                </a:lnTo>
                <a:lnTo>
                  <a:pt x="4803" y="202"/>
                </a:lnTo>
                <a:lnTo>
                  <a:pt x="4890" y="233"/>
                </a:lnTo>
                <a:lnTo>
                  <a:pt x="4977" y="267"/>
                </a:lnTo>
                <a:lnTo>
                  <a:pt x="5063" y="304"/>
                </a:lnTo>
                <a:lnTo>
                  <a:pt x="5147" y="342"/>
                </a:lnTo>
                <a:lnTo>
                  <a:pt x="5231" y="382"/>
                </a:lnTo>
                <a:lnTo>
                  <a:pt x="5314" y="425"/>
                </a:lnTo>
                <a:lnTo>
                  <a:pt x="5395" y="469"/>
                </a:lnTo>
                <a:lnTo>
                  <a:pt x="5476" y="516"/>
                </a:lnTo>
                <a:lnTo>
                  <a:pt x="5555" y="565"/>
                </a:lnTo>
                <a:lnTo>
                  <a:pt x="5633" y="617"/>
                </a:lnTo>
                <a:lnTo>
                  <a:pt x="5710" y="670"/>
                </a:lnTo>
                <a:lnTo>
                  <a:pt x="5785" y="725"/>
                </a:lnTo>
                <a:lnTo>
                  <a:pt x="5859" y="781"/>
                </a:lnTo>
                <a:lnTo>
                  <a:pt x="5931" y="840"/>
                </a:lnTo>
                <a:lnTo>
                  <a:pt x="6001" y="900"/>
                </a:lnTo>
                <a:lnTo>
                  <a:pt x="6071" y="963"/>
                </a:lnTo>
                <a:lnTo>
                  <a:pt x="6138" y="1027"/>
                </a:lnTo>
                <a:lnTo>
                  <a:pt x="6204" y="1092"/>
                </a:lnTo>
                <a:lnTo>
                  <a:pt x="6268" y="1161"/>
                </a:lnTo>
                <a:lnTo>
                  <a:pt x="6330" y="1229"/>
                </a:lnTo>
                <a:lnTo>
                  <a:pt x="6391" y="1300"/>
                </a:lnTo>
                <a:lnTo>
                  <a:pt x="6450" y="1372"/>
                </a:lnTo>
                <a:lnTo>
                  <a:pt x="6507" y="1446"/>
                </a:lnTo>
                <a:lnTo>
                  <a:pt x="6562" y="1522"/>
                </a:lnTo>
                <a:lnTo>
                  <a:pt x="6615" y="1597"/>
                </a:lnTo>
                <a:lnTo>
                  <a:pt x="6665" y="1675"/>
                </a:lnTo>
                <a:lnTo>
                  <a:pt x="6714" y="1755"/>
                </a:lnTo>
                <a:lnTo>
                  <a:pt x="6761" y="1835"/>
                </a:lnTo>
                <a:lnTo>
                  <a:pt x="6807" y="1917"/>
                </a:lnTo>
                <a:lnTo>
                  <a:pt x="6849" y="1999"/>
                </a:lnTo>
                <a:lnTo>
                  <a:pt x="6889" y="2083"/>
                </a:lnTo>
                <a:lnTo>
                  <a:pt x="6928" y="2169"/>
                </a:lnTo>
                <a:lnTo>
                  <a:pt x="6964" y="2254"/>
                </a:lnTo>
                <a:lnTo>
                  <a:pt x="6997" y="2340"/>
                </a:lnTo>
                <a:lnTo>
                  <a:pt x="7030" y="2428"/>
                </a:lnTo>
                <a:lnTo>
                  <a:pt x="7059" y="2517"/>
                </a:lnTo>
                <a:lnTo>
                  <a:pt x="7086" y="2605"/>
                </a:lnTo>
                <a:lnTo>
                  <a:pt x="7111" y="2695"/>
                </a:lnTo>
                <a:lnTo>
                  <a:pt x="7133" y="2785"/>
                </a:lnTo>
                <a:lnTo>
                  <a:pt x="7153" y="2877"/>
                </a:lnTo>
                <a:lnTo>
                  <a:pt x="7171" y="2968"/>
                </a:lnTo>
                <a:lnTo>
                  <a:pt x="7187" y="3060"/>
                </a:lnTo>
                <a:lnTo>
                  <a:pt x="7200" y="3151"/>
                </a:lnTo>
                <a:lnTo>
                  <a:pt x="7211" y="3244"/>
                </a:lnTo>
                <a:lnTo>
                  <a:pt x="7219" y="3337"/>
                </a:lnTo>
                <a:lnTo>
                  <a:pt x="7225" y="3430"/>
                </a:lnTo>
                <a:lnTo>
                  <a:pt x="7229" y="3523"/>
                </a:lnTo>
                <a:lnTo>
                  <a:pt x="7230" y="361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0" name="Freeform 13"/>
          <p:cNvSpPr>
            <a:spLocks/>
          </p:cNvSpPr>
          <p:nvPr/>
        </p:nvSpPr>
        <p:spPr bwMode="auto">
          <a:xfrm>
            <a:off x="3344863" y="2330450"/>
            <a:ext cx="2376487" cy="2376488"/>
          </a:xfrm>
          <a:custGeom>
            <a:avLst/>
            <a:gdLst>
              <a:gd name="T0" fmla="*/ 2147483647 w 5989"/>
              <a:gd name="T1" fmla="*/ 2147483647 h 5988"/>
              <a:gd name="T2" fmla="*/ 2147483647 w 5989"/>
              <a:gd name="T3" fmla="*/ 2147483647 h 5988"/>
              <a:gd name="T4" fmla="*/ 2147483647 w 5989"/>
              <a:gd name="T5" fmla="*/ 2147483647 h 5988"/>
              <a:gd name="T6" fmla="*/ 2147483647 w 5989"/>
              <a:gd name="T7" fmla="*/ 2147483647 h 5988"/>
              <a:gd name="T8" fmla="*/ 2147483647 w 5989"/>
              <a:gd name="T9" fmla="*/ 2147483647 h 5988"/>
              <a:gd name="T10" fmla="*/ 2147483647 w 5989"/>
              <a:gd name="T11" fmla="*/ 2147483647 h 5988"/>
              <a:gd name="T12" fmla="*/ 2147483647 w 5989"/>
              <a:gd name="T13" fmla="*/ 2147483647 h 5988"/>
              <a:gd name="T14" fmla="*/ 2147483647 w 5989"/>
              <a:gd name="T15" fmla="*/ 2147483647 h 5988"/>
              <a:gd name="T16" fmla="*/ 2147483647 w 5989"/>
              <a:gd name="T17" fmla="*/ 2147483647 h 5988"/>
              <a:gd name="T18" fmla="*/ 2147483647 w 5989"/>
              <a:gd name="T19" fmla="*/ 2147483647 h 5988"/>
              <a:gd name="T20" fmla="*/ 2147483647 w 5989"/>
              <a:gd name="T21" fmla="*/ 2147483647 h 5988"/>
              <a:gd name="T22" fmla="*/ 2147483647 w 5989"/>
              <a:gd name="T23" fmla="*/ 2147483647 h 5988"/>
              <a:gd name="T24" fmla="*/ 2147483647 w 5989"/>
              <a:gd name="T25" fmla="*/ 2147483647 h 5988"/>
              <a:gd name="T26" fmla="*/ 2147483647 w 5989"/>
              <a:gd name="T27" fmla="*/ 2147483647 h 5988"/>
              <a:gd name="T28" fmla="*/ 2147483647 w 5989"/>
              <a:gd name="T29" fmla="*/ 2147483647 h 5988"/>
              <a:gd name="T30" fmla="*/ 2147483647 w 5989"/>
              <a:gd name="T31" fmla="*/ 2147483647 h 5988"/>
              <a:gd name="T32" fmla="*/ 2147483647 w 5989"/>
              <a:gd name="T33" fmla="*/ 2147483647 h 5988"/>
              <a:gd name="T34" fmla="*/ 2147483647 w 5989"/>
              <a:gd name="T35" fmla="*/ 2147483647 h 5988"/>
              <a:gd name="T36" fmla="*/ 2147483647 w 5989"/>
              <a:gd name="T37" fmla="*/ 2147483647 h 5988"/>
              <a:gd name="T38" fmla="*/ 2147483647 w 5989"/>
              <a:gd name="T39" fmla="*/ 2147483647 h 5988"/>
              <a:gd name="T40" fmla="*/ 2147483647 w 5989"/>
              <a:gd name="T41" fmla="*/ 2147483647 h 5988"/>
              <a:gd name="T42" fmla="*/ 2147483647 w 5989"/>
              <a:gd name="T43" fmla="*/ 2147483647 h 5988"/>
              <a:gd name="T44" fmla="*/ 2147483647 w 5989"/>
              <a:gd name="T45" fmla="*/ 2147483647 h 5988"/>
              <a:gd name="T46" fmla="*/ 2147483647 w 5989"/>
              <a:gd name="T47" fmla="*/ 2147483647 h 5988"/>
              <a:gd name="T48" fmla="*/ 2147483647 w 5989"/>
              <a:gd name="T49" fmla="*/ 2147483647 h 5988"/>
              <a:gd name="T50" fmla="*/ 2147483647 w 5989"/>
              <a:gd name="T51" fmla="*/ 2147483647 h 5988"/>
              <a:gd name="T52" fmla="*/ 1187068946 w 5989"/>
              <a:gd name="T53" fmla="*/ 2147483647 h 5988"/>
              <a:gd name="T54" fmla="*/ 0 w 5989"/>
              <a:gd name="T55" fmla="*/ 2147483647 h 5988"/>
              <a:gd name="T56" fmla="*/ 1187068946 w 5989"/>
              <a:gd name="T57" fmla="*/ 2147483647 h 5988"/>
              <a:gd name="T58" fmla="*/ 2147483647 w 5989"/>
              <a:gd name="T59" fmla="*/ 2147483647 h 5988"/>
              <a:gd name="T60" fmla="*/ 2147483647 w 5989"/>
              <a:gd name="T61" fmla="*/ 2147483647 h 5988"/>
              <a:gd name="T62" fmla="*/ 2147483647 w 5989"/>
              <a:gd name="T63" fmla="*/ 2147483647 h 5988"/>
              <a:gd name="T64" fmla="*/ 2147483647 w 5989"/>
              <a:gd name="T65" fmla="*/ 2147483647 h 5988"/>
              <a:gd name="T66" fmla="*/ 2147483647 w 5989"/>
              <a:gd name="T67" fmla="*/ 2147483647 h 5988"/>
              <a:gd name="T68" fmla="*/ 2147483647 w 5989"/>
              <a:gd name="T69" fmla="*/ 2147483647 h 5988"/>
              <a:gd name="T70" fmla="*/ 2147483647 w 5989"/>
              <a:gd name="T71" fmla="*/ 2147483647 h 5988"/>
              <a:gd name="T72" fmla="*/ 2147483647 w 5989"/>
              <a:gd name="T73" fmla="*/ 2147483647 h 5988"/>
              <a:gd name="T74" fmla="*/ 2147483647 w 5989"/>
              <a:gd name="T75" fmla="*/ 2147483647 h 5988"/>
              <a:gd name="T76" fmla="*/ 2147483647 w 5989"/>
              <a:gd name="T77" fmla="*/ 2147483647 h 5988"/>
              <a:gd name="T78" fmla="*/ 2147483647 w 5989"/>
              <a:gd name="T79" fmla="*/ 2147483647 h 5988"/>
              <a:gd name="T80" fmla="*/ 2147483647 w 5989"/>
              <a:gd name="T81" fmla="*/ 875124640 h 5988"/>
              <a:gd name="T82" fmla="*/ 2147483647 w 5989"/>
              <a:gd name="T83" fmla="*/ 0 h 5988"/>
              <a:gd name="T84" fmla="*/ 2147483647 w 5989"/>
              <a:gd name="T85" fmla="*/ 1500281081 h 5988"/>
              <a:gd name="T86" fmla="*/ 2147483647 w 5989"/>
              <a:gd name="T87" fmla="*/ 2147483647 h 5988"/>
              <a:gd name="T88" fmla="*/ 2147483647 w 5989"/>
              <a:gd name="T89" fmla="*/ 2147483647 h 5988"/>
              <a:gd name="T90" fmla="*/ 2147483647 w 5989"/>
              <a:gd name="T91" fmla="*/ 2147483647 h 5988"/>
              <a:gd name="T92" fmla="*/ 2147483647 w 5989"/>
              <a:gd name="T93" fmla="*/ 2147483647 h 5988"/>
              <a:gd name="T94" fmla="*/ 2147483647 w 5989"/>
              <a:gd name="T95" fmla="*/ 2147483647 h 5988"/>
              <a:gd name="T96" fmla="*/ 2147483647 w 5989"/>
              <a:gd name="T97" fmla="*/ 2147483647 h 5988"/>
              <a:gd name="T98" fmla="*/ 2147483647 w 5989"/>
              <a:gd name="T99" fmla="*/ 2147483647 h 5988"/>
              <a:gd name="T100" fmla="*/ 2147483647 w 5989"/>
              <a:gd name="T101" fmla="*/ 2147483647 h 5988"/>
              <a:gd name="T102" fmla="*/ 2147483647 w 5989"/>
              <a:gd name="T103" fmla="*/ 2147483647 h 5988"/>
              <a:gd name="T104" fmla="*/ 2147483647 w 5989"/>
              <a:gd name="T105" fmla="*/ 2147483647 h 5988"/>
              <a:gd name="T106" fmla="*/ 2147483647 w 5989"/>
              <a:gd name="T107" fmla="*/ 2147483647 h 5988"/>
              <a:gd name="T108" fmla="*/ 2147483647 w 5989"/>
              <a:gd name="T109" fmla="*/ 2147483647 h 598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989" h="5988">
                <a:moveTo>
                  <a:pt x="5989" y="2994"/>
                </a:moveTo>
                <a:lnTo>
                  <a:pt x="5988" y="3079"/>
                </a:lnTo>
                <a:lnTo>
                  <a:pt x="5984" y="3163"/>
                </a:lnTo>
                <a:lnTo>
                  <a:pt x="5978" y="3248"/>
                </a:lnTo>
                <a:lnTo>
                  <a:pt x="5970" y="3332"/>
                </a:lnTo>
                <a:lnTo>
                  <a:pt x="5959" y="3416"/>
                </a:lnTo>
                <a:lnTo>
                  <a:pt x="5946" y="3500"/>
                </a:lnTo>
                <a:lnTo>
                  <a:pt x="5930" y="3583"/>
                </a:lnTo>
                <a:lnTo>
                  <a:pt x="5912" y="3666"/>
                </a:lnTo>
                <a:lnTo>
                  <a:pt x="5892" y="3749"/>
                </a:lnTo>
                <a:lnTo>
                  <a:pt x="5869" y="3830"/>
                </a:lnTo>
                <a:lnTo>
                  <a:pt x="5845" y="3911"/>
                </a:lnTo>
                <a:lnTo>
                  <a:pt x="5817" y="3991"/>
                </a:lnTo>
                <a:lnTo>
                  <a:pt x="5788" y="4071"/>
                </a:lnTo>
                <a:lnTo>
                  <a:pt x="5756" y="4149"/>
                </a:lnTo>
                <a:lnTo>
                  <a:pt x="5722" y="4227"/>
                </a:lnTo>
                <a:lnTo>
                  <a:pt x="5686" y="4304"/>
                </a:lnTo>
                <a:lnTo>
                  <a:pt x="5648" y="4380"/>
                </a:lnTo>
                <a:lnTo>
                  <a:pt x="5608" y="4454"/>
                </a:lnTo>
                <a:lnTo>
                  <a:pt x="5565" y="4527"/>
                </a:lnTo>
                <a:lnTo>
                  <a:pt x="5521" y="4599"/>
                </a:lnTo>
                <a:lnTo>
                  <a:pt x="5475" y="4670"/>
                </a:lnTo>
                <a:lnTo>
                  <a:pt x="5426" y="4740"/>
                </a:lnTo>
                <a:lnTo>
                  <a:pt x="5376" y="4808"/>
                </a:lnTo>
                <a:lnTo>
                  <a:pt x="5324" y="4875"/>
                </a:lnTo>
                <a:lnTo>
                  <a:pt x="5270" y="4940"/>
                </a:lnTo>
                <a:lnTo>
                  <a:pt x="5214" y="5004"/>
                </a:lnTo>
                <a:lnTo>
                  <a:pt x="5156" y="5066"/>
                </a:lnTo>
                <a:lnTo>
                  <a:pt x="5096" y="5126"/>
                </a:lnTo>
                <a:lnTo>
                  <a:pt x="5035" y="5185"/>
                </a:lnTo>
                <a:lnTo>
                  <a:pt x="4972" y="5241"/>
                </a:lnTo>
                <a:lnTo>
                  <a:pt x="4908" y="5297"/>
                </a:lnTo>
                <a:lnTo>
                  <a:pt x="4842" y="5351"/>
                </a:lnTo>
                <a:lnTo>
                  <a:pt x="4774" y="5401"/>
                </a:lnTo>
                <a:lnTo>
                  <a:pt x="4706" y="5451"/>
                </a:lnTo>
                <a:lnTo>
                  <a:pt x="4635" y="5498"/>
                </a:lnTo>
                <a:lnTo>
                  <a:pt x="4564" y="5544"/>
                </a:lnTo>
                <a:lnTo>
                  <a:pt x="4491" y="5587"/>
                </a:lnTo>
                <a:lnTo>
                  <a:pt x="4417" y="5629"/>
                </a:lnTo>
                <a:lnTo>
                  <a:pt x="4342" y="5667"/>
                </a:lnTo>
                <a:lnTo>
                  <a:pt x="4266" y="5705"/>
                </a:lnTo>
                <a:lnTo>
                  <a:pt x="4189" y="5739"/>
                </a:lnTo>
                <a:lnTo>
                  <a:pt x="4111" y="5772"/>
                </a:lnTo>
                <a:lnTo>
                  <a:pt x="4032" y="5803"/>
                </a:lnTo>
                <a:lnTo>
                  <a:pt x="3951" y="5831"/>
                </a:lnTo>
                <a:lnTo>
                  <a:pt x="3871" y="5857"/>
                </a:lnTo>
                <a:lnTo>
                  <a:pt x="3789" y="5881"/>
                </a:lnTo>
                <a:lnTo>
                  <a:pt x="3708" y="5903"/>
                </a:lnTo>
                <a:lnTo>
                  <a:pt x="3625" y="5921"/>
                </a:lnTo>
                <a:lnTo>
                  <a:pt x="3542" y="5937"/>
                </a:lnTo>
                <a:lnTo>
                  <a:pt x="3458" y="5952"/>
                </a:lnTo>
                <a:lnTo>
                  <a:pt x="3374" y="5964"/>
                </a:lnTo>
                <a:lnTo>
                  <a:pt x="3290" y="5973"/>
                </a:lnTo>
                <a:lnTo>
                  <a:pt x="3206" y="5981"/>
                </a:lnTo>
                <a:lnTo>
                  <a:pt x="3121" y="5985"/>
                </a:lnTo>
                <a:lnTo>
                  <a:pt x="3037" y="5988"/>
                </a:lnTo>
                <a:lnTo>
                  <a:pt x="2952" y="5988"/>
                </a:lnTo>
                <a:lnTo>
                  <a:pt x="2866" y="5985"/>
                </a:lnTo>
                <a:lnTo>
                  <a:pt x="2782" y="5981"/>
                </a:lnTo>
                <a:lnTo>
                  <a:pt x="2698" y="5973"/>
                </a:lnTo>
                <a:lnTo>
                  <a:pt x="2613" y="5964"/>
                </a:lnTo>
                <a:lnTo>
                  <a:pt x="2529" y="5952"/>
                </a:lnTo>
                <a:lnTo>
                  <a:pt x="2446" y="5937"/>
                </a:lnTo>
                <a:lnTo>
                  <a:pt x="2364" y="5921"/>
                </a:lnTo>
                <a:lnTo>
                  <a:pt x="2281" y="5903"/>
                </a:lnTo>
                <a:lnTo>
                  <a:pt x="2198" y="5881"/>
                </a:lnTo>
                <a:lnTo>
                  <a:pt x="2118" y="5857"/>
                </a:lnTo>
                <a:lnTo>
                  <a:pt x="2036" y="5831"/>
                </a:lnTo>
                <a:lnTo>
                  <a:pt x="1957" y="5803"/>
                </a:lnTo>
                <a:lnTo>
                  <a:pt x="1878" y="5772"/>
                </a:lnTo>
                <a:lnTo>
                  <a:pt x="1800" y="5739"/>
                </a:lnTo>
                <a:lnTo>
                  <a:pt x="1722" y="5705"/>
                </a:lnTo>
                <a:lnTo>
                  <a:pt x="1646" y="5667"/>
                </a:lnTo>
                <a:lnTo>
                  <a:pt x="1570" y="5629"/>
                </a:lnTo>
                <a:lnTo>
                  <a:pt x="1497" y="5587"/>
                </a:lnTo>
                <a:lnTo>
                  <a:pt x="1424" y="5544"/>
                </a:lnTo>
                <a:lnTo>
                  <a:pt x="1352" y="5498"/>
                </a:lnTo>
                <a:lnTo>
                  <a:pt x="1282" y="5451"/>
                </a:lnTo>
                <a:lnTo>
                  <a:pt x="1214" y="5401"/>
                </a:lnTo>
                <a:lnTo>
                  <a:pt x="1146" y="5351"/>
                </a:lnTo>
                <a:lnTo>
                  <a:pt x="1080" y="5297"/>
                </a:lnTo>
                <a:lnTo>
                  <a:pt x="1016" y="5241"/>
                </a:lnTo>
                <a:lnTo>
                  <a:pt x="952" y="5185"/>
                </a:lnTo>
                <a:lnTo>
                  <a:pt x="891" y="5126"/>
                </a:lnTo>
                <a:lnTo>
                  <a:pt x="832" y="5066"/>
                </a:lnTo>
                <a:lnTo>
                  <a:pt x="775" y="5004"/>
                </a:lnTo>
                <a:lnTo>
                  <a:pt x="718" y="4940"/>
                </a:lnTo>
                <a:lnTo>
                  <a:pt x="664" y="4875"/>
                </a:lnTo>
                <a:lnTo>
                  <a:pt x="612" y="4808"/>
                </a:lnTo>
                <a:lnTo>
                  <a:pt x="561" y="4740"/>
                </a:lnTo>
                <a:lnTo>
                  <a:pt x="513" y="4670"/>
                </a:lnTo>
                <a:lnTo>
                  <a:pt x="466" y="4599"/>
                </a:lnTo>
                <a:lnTo>
                  <a:pt x="422" y="4527"/>
                </a:lnTo>
                <a:lnTo>
                  <a:pt x="380" y="4454"/>
                </a:lnTo>
                <a:lnTo>
                  <a:pt x="339" y="4380"/>
                </a:lnTo>
                <a:lnTo>
                  <a:pt x="302" y="4304"/>
                </a:lnTo>
                <a:lnTo>
                  <a:pt x="266" y="4227"/>
                </a:lnTo>
                <a:lnTo>
                  <a:pt x="231" y="4149"/>
                </a:lnTo>
                <a:lnTo>
                  <a:pt x="200" y="4071"/>
                </a:lnTo>
                <a:lnTo>
                  <a:pt x="171" y="3991"/>
                </a:lnTo>
                <a:lnTo>
                  <a:pt x="144" y="3911"/>
                </a:lnTo>
                <a:lnTo>
                  <a:pt x="118" y="3830"/>
                </a:lnTo>
                <a:lnTo>
                  <a:pt x="97" y="3749"/>
                </a:lnTo>
                <a:lnTo>
                  <a:pt x="76" y="3666"/>
                </a:lnTo>
                <a:lnTo>
                  <a:pt x="58" y="3583"/>
                </a:lnTo>
                <a:lnTo>
                  <a:pt x="43" y="3500"/>
                </a:lnTo>
                <a:lnTo>
                  <a:pt x="30" y="3416"/>
                </a:lnTo>
                <a:lnTo>
                  <a:pt x="19" y="3332"/>
                </a:lnTo>
                <a:lnTo>
                  <a:pt x="10" y="3248"/>
                </a:lnTo>
                <a:lnTo>
                  <a:pt x="4" y="3163"/>
                </a:lnTo>
                <a:lnTo>
                  <a:pt x="1" y="3079"/>
                </a:lnTo>
                <a:lnTo>
                  <a:pt x="0" y="2994"/>
                </a:lnTo>
                <a:lnTo>
                  <a:pt x="1" y="2910"/>
                </a:lnTo>
                <a:lnTo>
                  <a:pt x="4" y="2825"/>
                </a:lnTo>
                <a:lnTo>
                  <a:pt x="10" y="2739"/>
                </a:lnTo>
                <a:lnTo>
                  <a:pt x="19" y="2655"/>
                </a:lnTo>
                <a:lnTo>
                  <a:pt x="30" y="2571"/>
                </a:lnTo>
                <a:lnTo>
                  <a:pt x="43" y="2487"/>
                </a:lnTo>
                <a:lnTo>
                  <a:pt x="58" y="2405"/>
                </a:lnTo>
                <a:lnTo>
                  <a:pt x="76" y="2322"/>
                </a:lnTo>
                <a:lnTo>
                  <a:pt x="97" y="2239"/>
                </a:lnTo>
                <a:lnTo>
                  <a:pt x="118" y="2157"/>
                </a:lnTo>
                <a:lnTo>
                  <a:pt x="144" y="2077"/>
                </a:lnTo>
                <a:lnTo>
                  <a:pt x="171" y="1997"/>
                </a:lnTo>
                <a:lnTo>
                  <a:pt x="200" y="1917"/>
                </a:lnTo>
                <a:lnTo>
                  <a:pt x="231" y="1838"/>
                </a:lnTo>
                <a:lnTo>
                  <a:pt x="266" y="1760"/>
                </a:lnTo>
                <a:lnTo>
                  <a:pt x="302" y="1683"/>
                </a:lnTo>
                <a:lnTo>
                  <a:pt x="339" y="1608"/>
                </a:lnTo>
                <a:lnTo>
                  <a:pt x="380" y="1533"/>
                </a:lnTo>
                <a:lnTo>
                  <a:pt x="422" y="1460"/>
                </a:lnTo>
                <a:lnTo>
                  <a:pt x="466" y="1388"/>
                </a:lnTo>
                <a:lnTo>
                  <a:pt x="513" y="1317"/>
                </a:lnTo>
                <a:lnTo>
                  <a:pt x="561" y="1248"/>
                </a:lnTo>
                <a:lnTo>
                  <a:pt x="612" y="1179"/>
                </a:lnTo>
                <a:lnTo>
                  <a:pt x="664" y="1113"/>
                </a:lnTo>
                <a:lnTo>
                  <a:pt x="718" y="1047"/>
                </a:lnTo>
                <a:lnTo>
                  <a:pt x="775" y="984"/>
                </a:lnTo>
                <a:lnTo>
                  <a:pt x="832" y="923"/>
                </a:lnTo>
                <a:lnTo>
                  <a:pt x="891" y="861"/>
                </a:lnTo>
                <a:lnTo>
                  <a:pt x="952" y="803"/>
                </a:lnTo>
                <a:lnTo>
                  <a:pt x="1016" y="746"/>
                </a:lnTo>
                <a:lnTo>
                  <a:pt x="1080" y="691"/>
                </a:lnTo>
                <a:lnTo>
                  <a:pt x="1146" y="638"/>
                </a:lnTo>
                <a:lnTo>
                  <a:pt x="1214" y="587"/>
                </a:lnTo>
                <a:lnTo>
                  <a:pt x="1282" y="537"/>
                </a:lnTo>
                <a:lnTo>
                  <a:pt x="1352" y="489"/>
                </a:lnTo>
                <a:lnTo>
                  <a:pt x="1424" y="444"/>
                </a:lnTo>
                <a:lnTo>
                  <a:pt x="1497" y="401"/>
                </a:lnTo>
                <a:lnTo>
                  <a:pt x="1570" y="360"/>
                </a:lnTo>
                <a:lnTo>
                  <a:pt x="1646" y="320"/>
                </a:lnTo>
                <a:lnTo>
                  <a:pt x="1722" y="283"/>
                </a:lnTo>
                <a:lnTo>
                  <a:pt x="1800" y="248"/>
                </a:lnTo>
                <a:lnTo>
                  <a:pt x="1878" y="216"/>
                </a:lnTo>
                <a:lnTo>
                  <a:pt x="1957" y="185"/>
                </a:lnTo>
                <a:lnTo>
                  <a:pt x="2036" y="157"/>
                </a:lnTo>
                <a:lnTo>
                  <a:pt x="2118" y="131"/>
                </a:lnTo>
                <a:lnTo>
                  <a:pt x="2198" y="107"/>
                </a:lnTo>
                <a:lnTo>
                  <a:pt x="2281" y="86"/>
                </a:lnTo>
                <a:lnTo>
                  <a:pt x="2364" y="67"/>
                </a:lnTo>
                <a:lnTo>
                  <a:pt x="2446" y="50"/>
                </a:lnTo>
                <a:lnTo>
                  <a:pt x="2529" y="36"/>
                </a:lnTo>
                <a:lnTo>
                  <a:pt x="2613" y="24"/>
                </a:lnTo>
                <a:lnTo>
                  <a:pt x="2698" y="14"/>
                </a:lnTo>
                <a:lnTo>
                  <a:pt x="2782" y="7"/>
                </a:lnTo>
                <a:lnTo>
                  <a:pt x="2866" y="2"/>
                </a:lnTo>
                <a:lnTo>
                  <a:pt x="2952" y="0"/>
                </a:lnTo>
                <a:lnTo>
                  <a:pt x="3037" y="0"/>
                </a:lnTo>
                <a:lnTo>
                  <a:pt x="3121" y="2"/>
                </a:lnTo>
                <a:lnTo>
                  <a:pt x="3206" y="7"/>
                </a:lnTo>
                <a:lnTo>
                  <a:pt x="3290" y="14"/>
                </a:lnTo>
                <a:lnTo>
                  <a:pt x="3374" y="24"/>
                </a:lnTo>
                <a:lnTo>
                  <a:pt x="3458" y="36"/>
                </a:lnTo>
                <a:lnTo>
                  <a:pt x="3542" y="50"/>
                </a:lnTo>
                <a:lnTo>
                  <a:pt x="3625" y="67"/>
                </a:lnTo>
                <a:lnTo>
                  <a:pt x="3708" y="86"/>
                </a:lnTo>
                <a:lnTo>
                  <a:pt x="3789" y="107"/>
                </a:lnTo>
                <a:lnTo>
                  <a:pt x="3871" y="131"/>
                </a:lnTo>
                <a:lnTo>
                  <a:pt x="3951" y="157"/>
                </a:lnTo>
                <a:lnTo>
                  <a:pt x="4032" y="185"/>
                </a:lnTo>
                <a:lnTo>
                  <a:pt x="4111" y="216"/>
                </a:lnTo>
                <a:lnTo>
                  <a:pt x="4189" y="248"/>
                </a:lnTo>
                <a:lnTo>
                  <a:pt x="4266" y="283"/>
                </a:lnTo>
                <a:lnTo>
                  <a:pt x="4342" y="320"/>
                </a:lnTo>
                <a:lnTo>
                  <a:pt x="4417" y="360"/>
                </a:lnTo>
                <a:lnTo>
                  <a:pt x="4491" y="401"/>
                </a:lnTo>
                <a:lnTo>
                  <a:pt x="4564" y="444"/>
                </a:lnTo>
                <a:lnTo>
                  <a:pt x="4635" y="489"/>
                </a:lnTo>
                <a:lnTo>
                  <a:pt x="4706" y="537"/>
                </a:lnTo>
                <a:lnTo>
                  <a:pt x="4774" y="587"/>
                </a:lnTo>
                <a:lnTo>
                  <a:pt x="4842" y="638"/>
                </a:lnTo>
                <a:lnTo>
                  <a:pt x="4908" y="691"/>
                </a:lnTo>
                <a:lnTo>
                  <a:pt x="4972" y="746"/>
                </a:lnTo>
                <a:lnTo>
                  <a:pt x="5035" y="803"/>
                </a:lnTo>
                <a:lnTo>
                  <a:pt x="5096" y="861"/>
                </a:lnTo>
                <a:lnTo>
                  <a:pt x="5156" y="923"/>
                </a:lnTo>
                <a:lnTo>
                  <a:pt x="5214" y="984"/>
                </a:lnTo>
                <a:lnTo>
                  <a:pt x="5270" y="1047"/>
                </a:lnTo>
                <a:lnTo>
                  <a:pt x="5324" y="1113"/>
                </a:lnTo>
                <a:lnTo>
                  <a:pt x="5376" y="1179"/>
                </a:lnTo>
                <a:lnTo>
                  <a:pt x="5426" y="1248"/>
                </a:lnTo>
                <a:lnTo>
                  <a:pt x="5475" y="1317"/>
                </a:lnTo>
                <a:lnTo>
                  <a:pt x="5521" y="1388"/>
                </a:lnTo>
                <a:lnTo>
                  <a:pt x="5565" y="1460"/>
                </a:lnTo>
                <a:lnTo>
                  <a:pt x="5608" y="1533"/>
                </a:lnTo>
                <a:lnTo>
                  <a:pt x="5648" y="1608"/>
                </a:lnTo>
                <a:lnTo>
                  <a:pt x="5686" y="1683"/>
                </a:lnTo>
                <a:lnTo>
                  <a:pt x="5722" y="1760"/>
                </a:lnTo>
                <a:lnTo>
                  <a:pt x="5756" y="1838"/>
                </a:lnTo>
                <a:lnTo>
                  <a:pt x="5788" y="1917"/>
                </a:lnTo>
                <a:lnTo>
                  <a:pt x="5817" y="1997"/>
                </a:lnTo>
                <a:lnTo>
                  <a:pt x="5845" y="2077"/>
                </a:lnTo>
                <a:lnTo>
                  <a:pt x="5869" y="2157"/>
                </a:lnTo>
                <a:lnTo>
                  <a:pt x="5892" y="2239"/>
                </a:lnTo>
                <a:lnTo>
                  <a:pt x="5912" y="2322"/>
                </a:lnTo>
                <a:lnTo>
                  <a:pt x="5930" y="2405"/>
                </a:lnTo>
                <a:lnTo>
                  <a:pt x="5946" y="2487"/>
                </a:lnTo>
                <a:lnTo>
                  <a:pt x="5959" y="2571"/>
                </a:lnTo>
                <a:lnTo>
                  <a:pt x="5970" y="2655"/>
                </a:lnTo>
                <a:lnTo>
                  <a:pt x="5978" y="2739"/>
                </a:lnTo>
                <a:lnTo>
                  <a:pt x="5984" y="2825"/>
                </a:lnTo>
                <a:lnTo>
                  <a:pt x="5988" y="2910"/>
                </a:lnTo>
                <a:lnTo>
                  <a:pt x="5989" y="299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1" name="Freeform 14"/>
          <p:cNvSpPr>
            <a:spLocks/>
          </p:cNvSpPr>
          <p:nvPr/>
        </p:nvSpPr>
        <p:spPr bwMode="auto">
          <a:xfrm>
            <a:off x="3271838" y="2257425"/>
            <a:ext cx="2522537" cy="2522538"/>
          </a:xfrm>
          <a:custGeom>
            <a:avLst/>
            <a:gdLst>
              <a:gd name="T0" fmla="*/ 2147483647 w 6354"/>
              <a:gd name="T1" fmla="*/ 2147483647 h 6354"/>
              <a:gd name="T2" fmla="*/ 2147483647 w 6354"/>
              <a:gd name="T3" fmla="*/ 2147483647 h 6354"/>
              <a:gd name="T4" fmla="*/ 2147483647 w 6354"/>
              <a:gd name="T5" fmla="*/ 2147483647 h 6354"/>
              <a:gd name="T6" fmla="*/ 2147483647 w 6354"/>
              <a:gd name="T7" fmla="*/ 2147483647 h 6354"/>
              <a:gd name="T8" fmla="*/ 2147483647 w 6354"/>
              <a:gd name="T9" fmla="*/ 2147483647 h 6354"/>
              <a:gd name="T10" fmla="*/ 2147483647 w 6354"/>
              <a:gd name="T11" fmla="*/ 2147483647 h 6354"/>
              <a:gd name="T12" fmla="*/ 2147483647 w 6354"/>
              <a:gd name="T13" fmla="*/ 2147483647 h 6354"/>
              <a:gd name="T14" fmla="*/ 2147483647 w 6354"/>
              <a:gd name="T15" fmla="*/ 2147483647 h 6354"/>
              <a:gd name="T16" fmla="*/ 2147483647 w 6354"/>
              <a:gd name="T17" fmla="*/ 2147483647 h 6354"/>
              <a:gd name="T18" fmla="*/ 2147483647 w 6354"/>
              <a:gd name="T19" fmla="*/ 2147483647 h 6354"/>
              <a:gd name="T20" fmla="*/ 2147483647 w 6354"/>
              <a:gd name="T21" fmla="*/ 2147483647 h 6354"/>
              <a:gd name="T22" fmla="*/ 2147483647 w 6354"/>
              <a:gd name="T23" fmla="*/ 2147483647 h 6354"/>
              <a:gd name="T24" fmla="*/ 2147483647 w 6354"/>
              <a:gd name="T25" fmla="*/ 2147483647 h 6354"/>
              <a:gd name="T26" fmla="*/ 2147483647 w 6354"/>
              <a:gd name="T27" fmla="*/ 2147483647 h 6354"/>
              <a:gd name="T28" fmla="*/ 2147483647 w 6354"/>
              <a:gd name="T29" fmla="*/ 2147483647 h 6354"/>
              <a:gd name="T30" fmla="*/ 2147483647 w 6354"/>
              <a:gd name="T31" fmla="*/ 2147483647 h 6354"/>
              <a:gd name="T32" fmla="*/ 2147483647 w 6354"/>
              <a:gd name="T33" fmla="*/ 2147483647 h 6354"/>
              <a:gd name="T34" fmla="*/ 2147483647 w 6354"/>
              <a:gd name="T35" fmla="*/ 2147483647 h 6354"/>
              <a:gd name="T36" fmla="*/ 2147483647 w 6354"/>
              <a:gd name="T37" fmla="*/ 2147483647 h 6354"/>
              <a:gd name="T38" fmla="*/ 2147483647 w 6354"/>
              <a:gd name="T39" fmla="*/ 2147483647 h 6354"/>
              <a:gd name="T40" fmla="*/ 2147483647 w 6354"/>
              <a:gd name="T41" fmla="*/ 2147483647 h 6354"/>
              <a:gd name="T42" fmla="*/ 2147483647 w 6354"/>
              <a:gd name="T43" fmla="*/ 2147483647 h 6354"/>
              <a:gd name="T44" fmla="*/ 2147483647 w 6354"/>
              <a:gd name="T45" fmla="*/ 2147483647 h 6354"/>
              <a:gd name="T46" fmla="*/ 2147483647 w 6354"/>
              <a:gd name="T47" fmla="*/ 2147483647 h 6354"/>
              <a:gd name="T48" fmla="*/ 2147483647 w 6354"/>
              <a:gd name="T49" fmla="*/ 2147483647 h 6354"/>
              <a:gd name="T50" fmla="*/ 2147483647 w 6354"/>
              <a:gd name="T51" fmla="*/ 2147483647 h 6354"/>
              <a:gd name="T52" fmla="*/ 2147483647 w 6354"/>
              <a:gd name="T53" fmla="*/ 2147483647 h 6354"/>
              <a:gd name="T54" fmla="*/ 938560826 w 6354"/>
              <a:gd name="T55" fmla="*/ 2147483647 h 6354"/>
              <a:gd name="T56" fmla="*/ 0 w 6354"/>
              <a:gd name="T57" fmla="*/ 2147483647 h 6354"/>
              <a:gd name="T58" fmla="*/ 1501697560 w 6354"/>
              <a:gd name="T59" fmla="*/ 2147483647 h 6354"/>
              <a:gd name="T60" fmla="*/ 2147483647 w 6354"/>
              <a:gd name="T61" fmla="*/ 2147483647 h 6354"/>
              <a:gd name="T62" fmla="*/ 2147483647 w 6354"/>
              <a:gd name="T63" fmla="*/ 2147483647 h 6354"/>
              <a:gd name="T64" fmla="*/ 2147483647 w 6354"/>
              <a:gd name="T65" fmla="*/ 2147483647 h 6354"/>
              <a:gd name="T66" fmla="*/ 2147483647 w 6354"/>
              <a:gd name="T67" fmla="*/ 2147483647 h 6354"/>
              <a:gd name="T68" fmla="*/ 2147483647 w 6354"/>
              <a:gd name="T69" fmla="*/ 2147483647 h 6354"/>
              <a:gd name="T70" fmla="*/ 2147483647 w 6354"/>
              <a:gd name="T71" fmla="*/ 2147483647 h 6354"/>
              <a:gd name="T72" fmla="*/ 2147483647 w 6354"/>
              <a:gd name="T73" fmla="*/ 2147483647 h 6354"/>
              <a:gd name="T74" fmla="*/ 2147483647 w 6354"/>
              <a:gd name="T75" fmla="*/ 2147483647 h 6354"/>
              <a:gd name="T76" fmla="*/ 2147483647 w 6354"/>
              <a:gd name="T77" fmla="*/ 2147483647 h 6354"/>
              <a:gd name="T78" fmla="*/ 2147483647 w 6354"/>
              <a:gd name="T79" fmla="*/ 2147483647 h 6354"/>
              <a:gd name="T80" fmla="*/ 2147483647 w 6354"/>
              <a:gd name="T81" fmla="*/ 2147483647 h 6354"/>
              <a:gd name="T82" fmla="*/ 2147483647 w 6354"/>
              <a:gd name="T83" fmla="*/ 1689410871 h 6354"/>
              <a:gd name="T84" fmla="*/ 2147483647 w 6354"/>
              <a:gd name="T85" fmla="*/ 0 h 6354"/>
              <a:gd name="T86" fmla="*/ 2147483647 w 6354"/>
              <a:gd name="T87" fmla="*/ 750849276 h 6354"/>
              <a:gd name="T88" fmla="*/ 2147483647 w 6354"/>
              <a:gd name="T89" fmla="*/ 2147483647 h 6354"/>
              <a:gd name="T90" fmla="*/ 2147483647 w 6354"/>
              <a:gd name="T91" fmla="*/ 2147483647 h 6354"/>
              <a:gd name="T92" fmla="*/ 2147483647 w 6354"/>
              <a:gd name="T93" fmla="*/ 2147483647 h 6354"/>
              <a:gd name="T94" fmla="*/ 2147483647 w 6354"/>
              <a:gd name="T95" fmla="*/ 2147483647 h 6354"/>
              <a:gd name="T96" fmla="*/ 2147483647 w 6354"/>
              <a:gd name="T97" fmla="*/ 2147483647 h 6354"/>
              <a:gd name="T98" fmla="*/ 2147483647 w 6354"/>
              <a:gd name="T99" fmla="*/ 2147483647 h 6354"/>
              <a:gd name="T100" fmla="*/ 2147483647 w 6354"/>
              <a:gd name="T101" fmla="*/ 2147483647 h 6354"/>
              <a:gd name="T102" fmla="*/ 2147483647 w 6354"/>
              <a:gd name="T103" fmla="*/ 2147483647 h 6354"/>
              <a:gd name="T104" fmla="*/ 2147483647 w 6354"/>
              <a:gd name="T105" fmla="*/ 2147483647 h 6354"/>
              <a:gd name="T106" fmla="*/ 2147483647 w 6354"/>
              <a:gd name="T107" fmla="*/ 2147483647 h 6354"/>
              <a:gd name="T108" fmla="*/ 2147483647 w 6354"/>
              <a:gd name="T109" fmla="*/ 2147483647 h 6354"/>
              <a:gd name="T110" fmla="*/ 2147483647 w 6354"/>
              <a:gd name="T111" fmla="*/ 2147483647 h 6354"/>
              <a:gd name="T112" fmla="*/ 2147483647 w 6354"/>
              <a:gd name="T113" fmla="*/ 2147483647 h 63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354" h="6354">
                <a:moveTo>
                  <a:pt x="6354" y="3177"/>
                </a:moveTo>
                <a:lnTo>
                  <a:pt x="6353" y="3264"/>
                </a:lnTo>
                <a:lnTo>
                  <a:pt x="6349" y="3351"/>
                </a:lnTo>
                <a:lnTo>
                  <a:pt x="6343" y="3438"/>
                </a:lnTo>
                <a:lnTo>
                  <a:pt x="6335" y="3525"/>
                </a:lnTo>
                <a:lnTo>
                  <a:pt x="6324" y="3611"/>
                </a:lnTo>
                <a:lnTo>
                  <a:pt x="6311" y="3698"/>
                </a:lnTo>
                <a:lnTo>
                  <a:pt x="6295" y="3783"/>
                </a:lnTo>
                <a:lnTo>
                  <a:pt x="6277" y="3869"/>
                </a:lnTo>
                <a:lnTo>
                  <a:pt x="6258" y="3953"/>
                </a:lnTo>
                <a:lnTo>
                  <a:pt x="6235" y="4037"/>
                </a:lnTo>
                <a:lnTo>
                  <a:pt x="6210" y="4121"/>
                </a:lnTo>
                <a:lnTo>
                  <a:pt x="6184" y="4204"/>
                </a:lnTo>
                <a:lnTo>
                  <a:pt x="6154" y="4287"/>
                </a:lnTo>
                <a:lnTo>
                  <a:pt x="6123" y="4367"/>
                </a:lnTo>
                <a:lnTo>
                  <a:pt x="6089" y="4448"/>
                </a:lnTo>
                <a:lnTo>
                  <a:pt x="6053" y="4527"/>
                </a:lnTo>
                <a:lnTo>
                  <a:pt x="6015" y="4606"/>
                </a:lnTo>
                <a:lnTo>
                  <a:pt x="5974" y="4683"/>
                </a:lnTo>
                <a:lnTo>
                  <a:pt x="5932" y="4760"/>
                </a:lnTo>
                <a:lnTo>
                  <a:pt x="5887" y="4834"/>
                </a:lnTo>
                <a:lnTo>
                  <a:pt x="5841" y="4908"/>
                </a:lnTo>
                <a:lnTo>
                  <a:pt x="5793" y="4980"/>
                </a:lnTo>
                <a:lnTo>
                  <a:pt x="5742" y="5051"/>
                </a:lnTo>
                <a:lnTo>
                  <a:pt x="5689" y="5121"/>
                </a:lnTo>
                <a:lnTo>
                  <a:pt x="5635" y="5189"/>
                </a:lnTo>
                <a:lnTo>
                  <a:pt x="5579" y="5256"/>
                </a:lnTo>
                <a:lnTo>
                  <a:pt x="5521" y="5321"/>
                </a:lnTo>
                <a:lnTo>
                  <a:pt x="5461" y="5385"/>
                </a:lnTo>
                <a:lnTo>
                  <a:pt x="5400" y="5446"/>
                </a:lnTo>
                <a:lnTo>
                  <a:pt x="5337" y="5506"/>
                </a:lnTo>
                <a:lnTo>
                  <a:pt x="5273" y="5565"/>
                </a:lnTo>
                <a:lnTo>
                  <a:pt x="5206" y="5621"/>
                </a:lnTo>
                <a:lnTo>
                  <a:pt x="5139" y="5676"/>
                </a:lnTo>
                <a:lnTo>
                  <a:pt x="5069" y="5729"/>
                </a:lnTo>
                <a:lnTo>
                  <a:pt x="4998" y="5780"/>
                </a:lnTo>
                <a:lnTo>
                  <a:pt x="4926" y="5829"/>
                </a:lnTo>
                <a:lnTo>
                  <a:pt x="4853" y="5876"/>
                </a:lnTo>
                <a:lnTo>
                  <a:pt x="4779" y="5921"/>
                </a:lnTo>
                <a:lnTo>
                  <a:pt x="4702" y="5964"/>
                </a:lnTo>
                <a:lnTo>
                  <a:pt x="4625" y="6005"/>
                </a:lnTo>
                <a:lnTo>
                  <a:pt x="4547" y="6044"/>
                </a:lnTo>
                <a:lnTo>
                  <a:pt x="4468" y="6080"/>
                </a:lnTo>
                <a:lnTo>
                  <a:pt x="4387" y="6114"/>
                </a:lnTo>
                <a:lnTo>
                  <a:pt x="4307" y="6147"/>
                </a:lnTo>
                <a:lnTo>
                  <a:pt x="4225" y="6176"/>
                </a:lnTo>
                <a:lnTo>
                  <a:pt x="4143" y="6203"/>
                </a:lnTo>
                <a:lnTo>
                  <a:pt x="4059" y="6230"/>
                </a:lnTo>
                <a:lnTo>
                  <a:pt x="3975" y="6252"/>
                </a:lnTo>
                <a:lnTo>
                  <a:pt x="3891" y="6273"/>
                </a:lnTo>
                <a:lnTo>
                  <a:pt x="3805" y="6291"/>
                </a:lnTo>
                <a:lnTo>
                  <a:pt x="3719" y="6308"/>
                </a:lnTo>
                <a:lnTo>
                  <a:pt x="3633" y="6321"/>
                </a:lnTo>
                <a:lnTo>
                  <a:pt x="3546" y="6333"/>
                </a:lnTo>
                <a:lnTo>
                  <a:pt x="3460" y="6341"/>
                </a:lnTo>
                <a:lnTo>
                  <a:pt x="3373" y="6348"/>
                </a:lnTo>
                <a:lnTo>
                  <a:pt x="3286" y="6352"/>
                </a:lnTo>
                <a:lnTo>
                  <a:pt x="3199" y="6354"/>
                </a:lnTo>
                <a:lnTo>
                  <a:pt x="3112" y="6353"/>
                </a:lnTo>
                <a:lnTo>
                  <a:pt x="3024" y="6351"/>
                </a:lnTo>
                <a:lnTo>
                  <a:pt x="2938" y="6345"/>
                </a:lnTo>
                <a:lnTo>
                  <a:pt x="2850" y="6338"/>
                </a:lnTo>
                <a:lnTo>
                  <a:pt x="2764" y="6327"/>
                </a:lnTo>
                <a:lnTo>
                  <a:pt x="2677" y="6315"/>
                </a:lnTo>
                <a:lnTo>
                  <a:pt x="2592" y="6299"/>
                </a:lnTo>
                <a:lnTo>
                  <a:pt x="2507" y="6282"/>
                </a:lnTo>
                <a:lnTo>
                  <a:pt x="2422" y="6263"/>
                </a:lnTo>
                <a:lnTo>
                  <a:pt x="2338" y="6240"/>
                </a:lnTo>
                <a:lnTo>
                  <a:pt x="2254" y="6216"/>
                </a:lnTo>
                <a:lnTo>
                  <a:pt x="2171" y="6190"/>
                </a:lnTo>
                <a:lnTo>
                  <a:pt x="2088" y="6161"/>
                </a:lnTo>
                <a:lnTo>
                  <a:pt x="2007" y="6130"/>
                </a:lnTo>
                <a:lnTo>
                  <a:pt x="1926" y="6098"/>
                </a:lnTo>
                <a:lnTo>
                  <a:pt x="1847" y="6062"/>
                </a:lnTo>
                <a:lnTo>
                  <a:pt x="1768" y="6024"/>
                </a:lnTo>
                <a:lnTo>
                  <a:pt x="1690" y="5985"/>
                </a:lnTo>
                <a:lnTo>
                  <a:pt x="1614" y="5943"/>
                </a:lnTo>
                <a:lnTo>
                  <a:pt x="1539" y="5898"/>
                </a:lnTo>
                <a:lnTo>
                  <a:pt x="1464" y="5853"/>
                </a:lnTo>
                <a:lnTo>
                  <a:pt x="1392" y="5805"/>
                </a:lnTo>
                <a:lnTo>
                  <a:pt x="1320" y="5754"/>
                </a:lnTo>
                <a:lnTo>
                  <a:pt x="1251" y="5703"/>
                </a:lnTo>
                <a:lnTo>
                  <a:pt x="1182" y="5649"/>
                </a:lnTo>
                <a:lnTo>
                  <a:pt x="1115" y="5594"/>
                </a:lnTo>
                <a:lnTo>
                  <a:pt x="1049" y="5536"/>
                </a:lnTo>
                <a:lnTo>
                  <a:pt x="985" y="5477"/>
                </a:lnTo>
                <a:lnTo>
                  <a:pt x="923" y="5416"/>
                </a:lnTo>
                <a:lnTo>
                  <a:pt x="862" y="5352"/>
                </a:lnTo>
                <a:lnTo>
                  <a:pt x="803" y="5289"/>
                </a:lnTo>
                <a:lnTo>
                  <a:pt x="747" y="5223"/>
                </a:lnTo>
                <a:lnTo>
                  <a:pt x="691" y="5156"/>
                </a:lnTo>
                <a:lnTo>
                  <a:pt x="637" y="5086"/>
                </a:lnTo>
                <a:lnTo>
                  <a:pt x="587" y="5016"/>
                </a:lnTo>
                <a:lnTo>
                  <a:pt x="537" y="4944"/>
                </a:lnTo>
                <a:lnTo>
                  <a:pt x="490" y="4871"/>
                </a:lnTo>
                <a:lnTo>
                  <a:pt x="444" y="4797"/>
                </a:lnTo>
                <a:lnTo>
                  <a:pt x="401" y="4721"/>
                </a:lnTo>
                <a:lnTo>
                  <a:pt x="359" y="4644"/>
                </a:lnTo>
                <a:lnTo>
                  <a:pt x="321" y="4566"/>
                </a:lnTo>
                <a:lnTo>
                  <a:pt x="283" y="4487"/>
                </a:lnTo>
                <a:lnTo>
                  <a:pt x="249" y="4408"/>
                </a:lnTo>
                <a:lnTo>
                  <a:pt x="215" y="4326"/>
                </a:lnTo>
                <a:lnTo>
                  <a:pt x="185" y="4245"/>
                </a:lnTo>
                <a:lnTo>
                  <a:pt x="157" y="4163"/>
                </a:lnTo>
                <a:lnTo>
                  <a:pt x="131" y="4079"/>
                </a:lnTo>
                <a:lnTo>
                  <a:pt x="107" y="3995"/>
                </a:lnTo>
                <a:lnTo>
                  <a:pt x="87" y="3911"/>
                </a:lnTo>
                <a:lnTo>
                  <a:pt x="67" y="3826"/>
                </a:lnTo>
                <a:lnTo>
                  <a:pt x="51" y="3741"/>
                </a:lnTo>
                <a:lnTo>
                  <a:pt x="36" y="3654"/>
                </a:lnTo>
                <a:lnTo>
                  <a:pt x="24" y="3568"/>
                </a:lnTo>
                <a:lnTo>
                  <a:pt x="15" y="3482"/>
                </a:lnTo>
                <a:lnTo>
                  <a:pt x="7" y="3395"/>
                </a:lnTo>
                <a:lnTo>
                  <a:pt x="3" y="3308"/>
                </a:lnTo>
                <a:lnTo>
                  <a:pt x="0" y="3220"/>
                </a:lnTo>
                <a:lnTo>
                  <a:pt x="0" y="3134"/>
                </a:lnTo>
                <a:lnTo>
                  <a:pt x="3" y="3046"/>
                </a:lnTo>
                <a:lnTo>
                  <a:pt x="7" y="2960"/>
                </a:lnTo>
                <a:lnTo>
                  <a:pt x="15" y="2872"/>
                </a:lnTo>
                <a:lnTo>
                  <a:pt x="24" y="2786"/>
                </a:lnTo>
                <a:lnTo>
                  <a:pt x="36" y="2699"/>
                </a:lnTo>
                <a:lnTo>
                  <a:pt x="51" y="2613"/>
                </a:lnTo>
                <a:lnTo>
                  <a:pt x="67" y="2528"/>
                </a:lnTo>
                <a:lnTo>
                  <a:pt x="87" y="2442"/>
                </a:lnTo>
                <a:lnTo>
                  <a:pt x="107" y="2358"/>
                </a:lnTo>
                <a:lnTo>
                  <a:pt x="131" y="2274"/>
                </a:lnTo>
                <a:lnTo>
                  <a:pt x="157" y="2192"/>
                </a:lnTo>
                <a:lnTo>
                  <a:pt x="185" y="2109"/>
                </a:lnTo>
                <a:lnTo>
                  <a:pt x="215" y="2027"/>
                </a:lnTo>
                <a:lnTo>
                  <a:pt x="249" y="1946"/>
                </a:lnTo>
                <a:lnTo>
                  <a:pt x="283" y="1866"/>
                </a:lnTo>
                <a:lnTo>
                  <a:pt x="321" y="1787"/>
                </a:lnTo>
                <a:lnTo>
                  <a:pt x="359" y="1709"/>
                </a:lnTo>
                <a:lnTo>
                  <a:pt x="401" y="1632"/>
                </a:lnTo>
                <a:lnTo>
                  <a:pt x="444" y="1557"/>
                </a:lnTo>
                <a:lnTo>
                  <a:pt x="490" y="1482"/>
                </a:lnTo>
                <a:lnTo>
                  <a:pt x="537" y="1409"/>
                </a:lnTo>
                <a:lnTo>
                  <a:pt x="587" y="1338"/>
                </a:lnTo>
                <a:lnTo>
                  <a:pt x="637" y="1268"/>
                </a:lnTo>
                <a:lnTo>
                  <a:pt x="691" y="1198"/>
                </a:lnTo>
                <a:lnTo>
                  <a:pt x="747" y="1131"/>
                </a:lnTo>
                <a:lnTo>
                  <a:pt x="803" y="1065"/>
                </a:lnTo>
                <a:lnTo>
                  <a:pt x="862" y="1001"/>
                </a:lnTo>
                <a:lnTo>
                  <a:pt x="923" y="939"/>
                </a:lnTo>
                <a:lnTo>
                  <a:pt x="985" y="878"/>
                </a:lnTo>
                <a:lnTo>
                  <a:pt x="1049" y="818"/>
                </a:lnTo>
                <a:lnTo>
                  <a:pt x="1115" y="760"/>
                </a:lnTo>
                <a:lnTo>
                  <a:pt x="1182" y="705"/>
                </a:lnTo>
                <a:lnTo>
                  <a:pt x="1251" y="651"/>
                </a:lnTo>
                <a:lnTo>
                  <a:pt x="1320" y="599"/>
                </a:lnTo>
                <a:lnTo>
                  <a:pt x="1392" y="549"/>
                </a:lnTo>
                <a:lnTo>
                  <a:pt x="1464" y="501"/>
                </a:lnTo>
                <a:lnTo>
                  <a:pt x="1539" y="455"/>
                </a:lnTo>
                <a:lnTo>
                  <a:pt x="1614" y="411"/>
                </a:lnTo>
                <a:lnTo>
                  <a:pt x="1690" y="369"/>
                </a:lnTo>
                <a:lnTo>
                  <a:pt x="1768" y="329"/>
                </a:lnTo>
                <a:lnTo>
                  <a:pt x="1847" y="292"/>
                </a:lnTo>
                <a:lnTo>
                  <a:pt x="1926" y="257"/>
                </a:lnTo>
                <a:lnTo>
                  <a:pt x="2007" y="224"/>
                </a:lnTo>
                <a:lnTo>
                  <a:pt x="2088" y="192"/>
                </a:lnTo>
                <a:lnTo>
                  <a:pt x="2171" y="164"/>
                </a:lnTo>
                <a:lnTo>
                  <a:pt x="2254" y="137"/>
                </a:lnTo>
                <a:lnTo>
                  <a:pt x="2338" y="113"/>
                </a:lnTo>
                <a:lnTo>
                  <a:pt x="2422" y="92"/>
                </a:lnTo>
                <a:lnTo>
                  <a:pt x="2507" y="71"/>
                </a:lnTo>
                <a:lnTo>
                  <a:pt x="2592" y="54"/>
                </a:lnTo>
                <a:lnTo>
                  <a:pt x="2677" y="40"/>
                </a:lnTo>
                <a:lnTo>
                  <a:pt x="2764" y="27"/>
                </a:lnTo>
                <a:lnTo>
                  <a:pt x="2850" y="17"/>
                </a:lnTo>
                <a:lnTo>
                  <a:pt x="2938" y="9"/>
                </a:lnTo>
                <a:lnTo>
                  <a:pt x="3024" y="4"/>
                </a:lnTo>
                <a:lnTo>
                  <a:pt x="3112" y="0"/>
                </a:lnTo>
                <a:lnTo>
                  <a:pt x="3199" y="0"/>
                </a:lnTo>
                <a:lnTo>
                  <a:pt x="3286" y="2"/>
                </a:lnTo>
                <a:lnTo>
                  <a:pt x="3373" y="6"/>
                </a:lnTo>
                <a:lnTo>
                  <a:pt x="3460" y="12"/>
                </a:lnTo>
                <a:lnTo>
                  <a:pt x="3546" y="22"/>
                </a:lnTo>
                <a:lnTo>
                  <a:pt x="3633" y="33"/>
                </a:lnTo>
                <a:lnTo>
                  <a:pt x="3719" y="46"/>
                </a:lnTo>
                <a:lnTo>
                  <a:pt x="3805" y="63"/>
                </a:lnTo>
                <a:lnTo>
                  <a:pt x="3891" y="81"/>
                </a:lnTo>
                <a:lnTo>
                  <a:pt x="3975" y="101"/>
                </a:lnTo>
                <a:lnTo>
                  <a:pt x="4059" y="125"/>
                </a:lnTo>
                <a:lnTo>
                  <a:pt x="4143" y="150"/>
                </a:lnTo>
                <a:lnTo>
                  <a:pt x="4225" y="178"/>
                </a:lnTo>
                <a:lnTo>
                  <a:pt x="4307" y="208"/>
                </a:lnTo>
                <a:lnTo>
                  <a:pt x="4387" y="239"/>
                </a:lnTo>
                <a:lnTo>
                  <a:pt x="4468" y="274"/>
                </a:lnTo>
                <a:lnTo>
                  <a:pt x="4547" y="310"/>
                </a:lnTo>
                <a:lnTo>
                  <a:pt x="4625" y="350"/>
                </a:lnTo>
                <a:lnTo>
                  <a:pt x="4702" y="390"/>
                </a:lnTo>
                <a:lnTo>
                  <a:pt x="4779" y="432"/>
                </a:lnTo>
                <a:lnTo>
                  <a:pt x="4853" y="478"/>
                </a:lnTo>
                <a:lnTo>
                  <a:pt x="4926" y="525"/>
                </a:lnTo>
                <a:lnTo>
                  <a:pt x="4998" y="574"/>
                </a:lnTo>
                <a:lnTo>
                  <a:pt x="5069" y="624"/>
                </a:lnTo>
                <a:lnTo>
                  <a:pt x="5139" y="677"/>
                </a:lnTo>
                <a:lnTo>
                  <a:pt x="5206" y="732"/>
                </a:lnTo>
                <a:lnTo>
                  <a:pt x="5273" y="789"/>
                </a:lnTo>
                <a:lnTo>
                  <a:pt x="5337" y="848"/>
                </a:lnTo>
                <a:lnTo>
                  <a:pt x="5400" y="908"/>
                </a:lnTo>
                <a:lnTo>
                  <a:pt x="5461" y="969"/>
                </a:lnTo>
                <a:lnTo>
                  <a:pt x="5521" y="1032"/>
                </a:lnTo>
                <a:lnTo>
                  <a:pt x="5579" y="1098"/>
                </a:lnTo>
                <a:lnTo>
                  <a:pt x="5635" y="1164"/>
                </a:lnTo>
                <a:lnTo>
                  <a:pt x="5689" y="1233"/>
                </a:lnTo>
                <a:lnTo>
                  <a:pt x="5742" y="1302"/>
                </a:lnTo>
                <a:lnTo>
                  <a:pt x="5793" y="1373"/>
                </a:lnTo>
                <a:lnTo>
                  <a:pt x="5841" y="1446"/>
                </a:lnTo>
                <a:lnTo>
                  <a:pt x="5887" y="1520"/>
                </a:lnTo>
                <a:lnTo>
                  <a:pt x="5932" y="1595"/>
                </a:lnTo>
                <a:lnTo>
                  <a:pt x="5974" y="1671"/>
                </a:lnTo>
                <a:lnTo>
                  <a:pt x="6015" y="1749"/>
                </a:lnTo>
                <a:lnTo>
                  <a:pt x="6053" y="1827"/>
                </a:lnTo>
                <a:lnTo>
                  <a:pt x="6089" y="1906"/>
                </a:lnTo>
                <a:lnTo>
                  <a:pt x="6123" y="1986"/>
                </a:lnTo>
                <a:lnTo>
                  <a:pt x="6154" y="2068"/>
                </a:lnTo>
                <a:lnTo>
                  <a:pt x="6184" y="2150"/>
                </a:lnTo>
                <a:lnTo>
                  <a:pt x="6210" y="2232"/>
                </a:lnTo>
                <a:lnTo>
                  <a:pt x="6235" y="2316"/>
                </a:lnTo>
                <a:lnTo>
                  <a:pt x="6258" y="2400"/>
                </a:lnTo>
                <a:lnTo>
                  <a:pt x="6277" y="2486"/>
                </a:lnTo>
                <a:lnTo>
                  <a:pt x="6295" y="2571"/>
                </a:lnTo>
                <a:lnTo>
                  <a:pt x="6311" y="2656"/>
                </a:lnTo>
                <a:lnTo>
                  <a:pt x="6324" y="2742"/>
                </a:lnTo>
                <a:lnTo>
                  <a:pt x="6335" y="2829"/>
                </a:lnTo>
                <a:lnTo>
                  <a:pt x="6343" y="2915"/>
                </a:lnTo>
                <a:lnTo>
                  <a:pt x="6349" y="3003"/>
                </a:lnTo>
                <a:lnTo>
                  <a:pt x="6353" y="3089"/>
                </a:lnTo>
                <a:lnTo>
                  <a:pt x="6354" y="3177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2" name="Freeform 15"/>
          <p:cNvSpPr>
            <a:spLocks/>
          </p:cNvSpPr>
          <p:nvPr/>
        </p:nvSpPr>
        <p:spPr bwMode="auto">
          <a:xfrm>
            <a:off x="3200400" y="2185988"/>
            <a:ext cx="2665413" cy="2665412"/>
          </a:xfrm>
          <a:custGeom>
            <a:avLst/>
            <a:gdLst>
              <a:gd name="T0" fmla="*/ 2147483647 w 6719"/>
              <a:gd name="T1" fmla="*/ 2147483647 h 6719"/>
              <a:gd name="T2" fmla="*/ 2147483647 w 6719"/>
              <a:gd name="T3" fmla="*/ 2147483647 h 6719"/>
              <a:gd name="T4" fmla="*/ 2147483647 w 6719"/>
              <a:gd name="T5" fmla="*/ 2147483647 h 6719"/>
              <a:gd name="T6" fmla="*/ 2147483647 w 6719"/>
              <a:gd name="T7" fmla="*/ 2147483647 h 6719"/>
              <a:gd name="T8" fmla="*/ 2147483647 w 6719"/>
              <a:gd name="T9" fmla="*/ 2147483647 h 6719"/>
              <a:gd name="T10" fmla="*/ 2147483647 w 6719"/>
              <a:gd name="T11" fmla="*/ 2147483647 h 6719"/>
              <a:gd name="T12" fmla="*/ 2147483647 w 6719"/>
              <a:gd name="T13" fmla="*/ 2147483647 h 6719"/>
              <a:gd name="T14" fmla="*/ 2147483647 w 6719"/>
              <a:gd name="T15" fmla="*/ 2147483647 h 6719"/>
              <a:gd name="T16" fmla="*/ 2147483647 w 6719"/>
              <a:gd name="T17" fmla="*/ 2147483647 h 6719"/>
              <a:gd name="T18" fmla="*/ 2147483647 w 6719"/>
              <a:gd name="T19" fmla="*/ 2147483647 h 6719"/>
              <a:gd name="T20" fmla="*/ 2147483647 w 6719"/>
              <a:gd name="T21" fmla="*/ 2147483647 h 6719"/>
              <a:gd name="T22" fmla="*/ 2147483647 w 6719"/>
              <a:gd name="T23" fmla="*/ 2147483647 h 6719"/>
              <a:gd name="T24" fmla="*/ 2147483647 w 6719"/>
              <a:gd name="T25" fmla="*/ 2147483647 h 6719"/>
              <a:gd name="T26" fmla="*/ 2147483647 w 6719"/>
              <a:gd name="T27" fmla="*/ 2147483647 h 6719"/>
              <a:gd name="T28" fmla="*/ 2147483647 w 6719"/>
              <a:gd name="T29" fmla="*/ 2147483647 h 6719"/>
              <a:gd name="T30" fmla="*/ 2147483647 w 6719"/>
              <a:gd name="T31" fmla="*/ 2147483647 h 6719"/>
              <a:gd name="T32" fmla="*/ 2147483647 w 6719"/>
              <a:gd name="T33" fmla="*/ 2147483647 h 6719"/>
              <a:gd name="T34" fmla="*/ 2147483647 w 6719"/>
              <a:gd name="T35" fmla="*/ 2147483647 h 6719"/>
              <a:gd name="T36" fmla="*/ 2147483647 w 6719"/>
              <a:gd name="T37" fmla="*/ 2147483647 h 6719"/>
              <a:gd name="T38" fmla="*/ 2147483647 w 6719"/>
              <a:gd name="T39" fmla="*/ 2147483647 h 6719"/>
              <a:gd name="T40" fmla="*/ 2147483647 w 6719"/>
              <a:gd name="T41" fmla="*/ 2147483647 h 6719"/>
              <a:gd name="T42" fmla="*/ 2147483647 w 6719"/>
              <a:gd name="T43" fmla="*/ 2147483647 h 6719"/>
              <a:gd name="T44" fmla="*/ 2147483647 w 6719"/>
              <a:gd name="T45" fmla="*/ 2147483647 h 6719"/>
              <a:gd name="T46" fmla="*/ 2147483647 w 6719"/>
              <a:gd name="T47" fmla="*/ 2147483647 h 6719"/>
              <a:gd name="T48" fmla="*/ 2147483647 w 6719"/>
              <a:gd name="T49" fmla="*/ 2147483647 h 6719"/>
              <a:gd name="T50" fmla="*/ 2147483647 w 6719"/>
              <a:gd name="T51" fmla="*/ 2147483647 h 6719"/>
              <a:gd name="T52" fmla="*/ 2147483647 w 6719"/>
              <a:gd name="T53" fmla="*/ 2147483647 h 6719"/>
              <a:gd name="T54" fmla="*/ 2147483647 w 6719"/>
              <a:gd name="T55" fmla="*/ 2147483647 h 6719"/>
              <a:gd name="T56" fmla="*/ 437014276 w 6719"/>
              <a:gd name="T57" fmla="*/ 2147483647 h 6719"/>
              <a:gd name="T58" fmla="*/ 124793613 w 6719"/>
              <a:gd name="T59" fmla="*/ 2147483647 h 6719"/>
              <a:gd name="T60" fmla="*/ 2147483647 w 6719"/>
              <a:gd name="T61" fmla="*/ 2147483647 h 6719"/>
              <a:gd name="T62" fmla="*/ 2147483647 w 6719"/>
              <a:gd name="T63" fmla="*/ 2147483647 h 6719"/>
              <a:gd name="T64" fmla="*/ 2147483647 w 6719"/>
              <a:gd name="T65" fmla="*/ 2147483647 h 6719"/>
              <a:gd name="T66" fmla="*/ 2147483647 w 6719"/>
              <a:gd name="T67" fmla="*/ 2147483647 h 6719"/>
              <a:gd name="T68" fmla="*/ 2147483647 w 6719"/>
              <a:gd name="T69" fmla="*/ 2147483647 h 6719"/>
              <a:gd name="T70" fmla="*/ 2147483647 w 6719"/>
              <a:gd name="T71" fmla="*/ 2147483647 h 6719"/>
              <a:gd name="T72" fmla="*/ 2147483647 w 6719"/>
              <a:gd name="T73" fmla="*/ 2147483647 h 6719"/>
              <a:gd name="T74" fmla="*/ 2147483647 w 6719"/>
              <a:gd name="T75" fmla="*/ 2147483647 h 6719"/>
              <a:gd name="T76" fmla="*/ 2147483647 w 6719"/>
              <a:gd name="T77" fmla="*/ 2147483647 h 6719"/>
              <a:gd name="T78" fmla="*/ 2147483647 w 6719"/>
              <a:gd name="T79" fmla="*/ 2147483647 h 6719"/>
              <a:gd name="T80" fmla="*/ 2147483647 w 6719"/>
              <a:gd name="T81" fmla="*/ 2147483647 h 6719"/>
              <a:gd name="T82" fmla="*/ 2147483647 w 6719"/>
              <a:gd name="T83" fmla="*/ 2147483647 h 6719"/>
              <a:gd name="T84" fmla="*/ 2147483647 w 6719"/>
              <a:gd name="T85" fmla="*/ 1997643186 h 6719"/>
              <a:gd name="T86" fmla="*/ 2147483647 w 6719"/>
              <a:gd name="T87" fmla="*/ 62475528 h 6719"/>
              <a:gd name="T88" fmla="*/ 2147483647 w 6719"/>
              <a:gd name="T89" fmla="*/ 499489640 h 6719"/>
              <a:gd name="T90" fmla="*/ 2147483647 w 6719"/>
              <a:gd name="T91" fmla="*/ 2147483647 h 6719"/>
              <a:gd name="T92" fmla="*/ 2147483647 w 6719"/>
              <a:gd name="T93" fmla="*/ 2147483647 h 6719"/>
              <a:gd name="T94" fmla="*/ 2147483647 w 6719"/>
              <a:gd name="T95" fmla="*/ 2147483647 h 6719"/>
              <a:gd name="T96" fmla="*/ 2147483647 w 6719"/>
              <a:gd name="T97" fmla="*/ 2147483647 h 6719"/>
              <a:gd name="T98" fmla="*/ 2147483647 w 6719"/>
              <a:gd name="T99" fmla="*/ 2147483647 h 6719"/>
              <a:gd name="T100" fmla="*/ 2147483647 w 6719"/>
              <a:gd name="T101" fmla="*/ 2147483647 h 6719"/>
              <a:gd name="T102" fmla="*/ 2147483647 w 6719"/>
              <a:gd name="T103" fmla="*/ 2147483647 h 6719"/>
              <a:gd name="T104" fmla="*/ 2147483647 w 6719"/>
              <a:gd name="T105" fmla="*/ 2147483647 h 6719"/>
              <a:gd name="T106" fmla="*/ 2147483647 w 6719"/>
              <a:gd name="T107" fmla="*/ 2147483647 h 6719"/>
              <a:gd name="T108" fmla="*/ 2147483647 w 6719"/>
              <a:gd name="T109" fmla="*/ 2147483647 h 6719"/>
              <a:gd name="T110" fmla="*/ 2147483647 w 6719"/>
              <a:gd name="T111" fmla="*/ 2147483647 h 6719"/>
              <a:gd name="T112" fmla="*/ 2147483647 w 6719"/>
              <a:gd name="T113" fmla="*/ 2147483647 h 6719"/>
              <a:gd name="T114" fmla="*/ 2147483647 w 6719"/>
              <a:gd name="T115" fmla="*/ 2147483647 h 6719"/>
              <a:gd name="T116" fmla="*/ 2147483647 w 6719"/>
              <a:gd name="T117" fmla="*/ 2147483647 h 67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19" h="6719">
                <a:moveTo>
                  <a:pt x="6719" y="3359"/>
                </a:moveTo>
                <a:lnTo>
                  <a:pt x="6717" y="3449"/>
                </a:lnTo>
                <a:lnTo>
                  <a:pt x="6714" y="3539"/>
                </a:lnTo>
                <a:lnTo>
                  <a:pt x="6708" y="3628"/>
                </a:lnTo>
                <a:lnTo>
                  <a:pt x="6699" y="3718"/>
                </a:lnTo>
                <a:lnTo>
                  <a:pt x="6689" y="3806"/>
                </a:lnTo>
                <a:lnTo>
                  <a:pt x="6675" y="3895"/>
                </a:lnTo>
                <a:lnTo>
                  <a:pt x="6660" y="3984"/>
                </a:lnTo>
                <a:lnTo>
                  <a:pt x="6642" y="4072"/>
                </a:lnTo>
                <a:lnTo>
                  <a:pt x="6621" y="4159"/>
                </a:lnTo>
                <a:lnTo>
                  <a:pt x="6599" y="4247"/>
                </a:lnTo>
                <a:lnTo>
                  <a:pt x="6575" y="4333"/>
                </a:lnTo>
                <a:lnTo>
                  <a:pt x="6547" y="4418"/>
                </a:lnTo>
                <a:lnTo>
                  <a:pt x="6518" y="4504"/>
                </a:lnTo>
                <a:lnTo>
                  <a:pt x="6486" y="4588"/>
                </a:lnTo>
                <a:lnTo>
                  <a:pt x="6452" y="4670"/>
                </a:lnTo>
                <a:lnTo>
                  <a:pt x="6416" y="4753"/>
                </a:lnTo>
                <a:lnTo>
                  <a:pt x="6378" y="4834"/>
                </a:lnTo>
                <a:lnTo>
                  <a:pt x="6337" y="4914"/>
                </a:lnTo>
                <a:lnTo>
                  <a:pt x="6294" y="4993"/>
                </a:lnTo>
                <a:lnTo>
                  <a:pt x="6249" y="5071"/>
                </a:lnTo>
                <a:lnTo>
                  <a:pt x="6203" y="5148"/>
                </a:lnTo>
                <a:lnTo>
                  <a:pt x="6153" y="5224"/>
                </a:lnTo>
                <a:lnTo>
                  <a:pt x="6103" y="5297"/>
                </a:lnTo>
                <a:lnTo>
                  <a:pt x="6050" y="5370"/>
                </a:lnTo>
                <a:lnTo>
                  <a:pt x="5995" y="5441"/>
                </a:lnTo>
                <a:lnTo>
                  <a:pt x="5939" y="5510"/>
                </a:lnTo>
                <a:lnTo>
                  <a:pt x="5881" y="5579"/>
                </a:lnTo>
                <a:lnTo>
                  <a:pt x="5820" y="5646"/>
                </a:lnTo>
                <a:lnTo>
                  <a:pt x="5759" y="5711"/>
                </a:lnTo>
                <a:lnTo>
                  <a:pt x="5695" y="5774"/>
                </a:lnTo>
                <a:lnTo>
                  <a:pt x="5629" y="5836"/>
                </a:lnTo>
                <a:lnTo>
                  <a:pt x="5562" y="5896"/>
                </a:lnTo>
                <a:lnTo>
                  <a:pt x="5493" y="5953"/>
                </a:lnTo>
                <a:lnTo>
                  <a:pt x="5424" y="6010"/>
                </a:lnTo>
                <a:lnTo>
                  <a:pt x="5352" y="6064"/>
                </a:lnTo>
                <a:lnTo>
                  <a:pt x="5279" y="6116"/>
                </a:lnTo>
                <a:lnTo>
                  <a:pt x="5204" y="6167"/>
                </a:lnTo>
                <a:lnTo>
                  <a:pt x="5129" y="6215"/>
                </a:lnTo>
                <a:lnTo>
                  <a:pt x="5052" y="6260"/>
                </a:lnTo>
                <a:lnTo>
                  <a:pt x="4974" y="6305"/>
                </a:lnTo>
                <a:lnTo>
                  <a:pt x="4895" y="6347"/>
                </a:lnTo>
                <a:lnTo>
                  <a:pt x="4814" y="6388"/>
                </a:lnTo>
                <a:lnTo>
                  <a:pt x="4733" y="6425"/>
                </a:lnTo>
                <a:lnTo>
                  <a:pt x="4650" y="6461"/>
                </a:lnTo>
                <a:lnTo>
                  <a:pt x="4567" y="6494"/>
                </a:lnTo>
                <a:lnTo>
                  <a:pt x="4482" y="6526"/>
                </a:lnTo>
                <a:lnTo>
                  <a:pt x="4397" y="6554"/>
                </a:lnTo>
                <a:lnTo>
                  <a:pt x="4311" y="6581"/>
                </a:lnTo>
                <a:lnTo>
                  <a:pt x="4225" y="6605"/>
                </a:lnTo>
                <a:lnTo>
                  <a:pt x="4137" y="6626"/>
                </a:lnTo>
                <a:lnTo>
                  <a:pt x="4050" y="6647"/>
                </a:lnTo>
                <a:lnTo>
                  <a:pt x="3962" y="6664"/>
                </a:lnTo>
                <a:lnTo>
                  <a:pt x="3873" y="6679"/>
                </a:lnTo>
                <a:lnTo>
                  <a:pt x="3785" y="6691"/>
                </a:lnTo>
                <a:lnTo>
                  <a:pt x="3696" y="6702"/>
                </a:lnTo>
                <a:lnTo>
                  <a:pt x="3606" y="6709"/>
                </a:lnTo>
                <a:lnTo>
                  <a:pt x="3516" y="6715"/>
                </a:lnTo>
                <a:lnTo>
                  <a:pt x="3426" y="6718"/>
                </a:lnTo>
                <a:lnTo>
                  <a:pt x="3337" y="6719"/>
                </a:lnTo>
                <a:lnTo>
                  <a:pt x="3247" y="6716"/>
                </a:lnTo>
                <a:lnTo>
                  <a:pt x="3157" y="6713"/>
                </a:lnTo>
                <a:lnTo>
                  <a:pt x="3067" y="6706"/>
                </a:lnTo>
                <a:lnTo>
                  <a:pt x="2978" y="6697"/>
                </a:lnTo>
                <a:lnTo>
                  <a:pt x="2889" y="6685"/>
                </a:lnTo>
                <a:lnTo>
                  <a:pt x="2801" y="6672"/>
                </a:lnTo>
                <a:lnTo>
                  <a:pt x="2712" y="6655"/>
                </a:lnTo>
                <a:lnTo>
                  <a:pt x="2624" y="6637"/>
                </a:lnTo>
                <a:lnTo>
                  <a:pt x="2537" y="6617"/>
                </a:lnTo>
                <a:lnTo>
                  <a:pt x="2450" y="6593"/>
                </a:lnTo>
                <a:lnTo>
                  <a:pt x="2364" y="6568"/>
                </a:lnTo>
                <a:lnTo>
                  <a:pt x="2279" y="6540"/>
                </a:lnTo>
                <a:lnTo>
                  <a:pt x="2193" y="6510"/>
                </a:lnTo>
                <a:lnTo>
                  <a:pt x="2109" y="6478"/>
                </a:lnTo>
                <a:lnTo>
                  <a:pt x="2027" y="6443"/>
                </a:lnTo>
                <a:lnTo>
                  <a:pt x="1945" y="6407"/>
                </a:lnTo>
                <a:lnTo>
                  <a:pt x="1863" y="6367"/>
                </a:lnTo>
                <a:lnTo>
                  <a:pt x="1784" y="6326"/>
                </a:lnTo>
                <a:lnTo>
                  <a:pt x="1705" y="6283"/>
                </a:lnTo>
                <a:lnTo>
                  <a:pt x="1628" y="6238"/>
                </a:lnTo>
                <a:lnTo>
                  <a:pt x="1551" y="6191"/>
                </a:lnTo>
                <a:lnTo>
                  <a:pt x="1476" y="6142"/>
                </a:lnTo>
                <a:lnTo>
                  <a:pt x="1403" y="6090"/>
                </a:lnTo>
                <a:lnTo>
                  <a:pt x="1331" y="6037"/>
                </a:lnTo>
                <a:lnTo>
                  <a:pt x="1260" y="5982"/>
                </a:lnTo>
                <a:lnTo>
                  <a:pt x="1190" y="5924"/>
                </a:lnTo>
                <a:lnTo>
                  <a:pt x="1122" y="5866"/>
                </a:lnTo>
                <a:lnTo>
                  <a:pt x="1056" y="5804"/>
                </a:lnTo>
                <a:lnTo>
                  <a:pt x="991" y="5742"/>
                </a:lnTo>
                <a:lnTo>
                  <a:pt x="929" y="5678"/>
                </a:lnTo>
                <a:lnTo>
                  <a:pt x="867" y="5612"/>
                </a:lnTo>
                <a:lnTo>
                  <a:pt x="809" y="5545"/>
                </a:lnTo>
                <a:lnTo>
                  <a:pt x="751" y="5476"/>
                </a:lnTo>
                <a:lnTo>
                  <a:pt x="695" y="5406"/>
                </a:lnTo>
                <a:lnTo>
                  <a:pt x="641" y="5334"/>
                </a:lnTo>
                <a:lnTo>
                  <a:pt x="589" y="5261"/>
                </a:lnTo>
                <a:lnTo>
                  <a:pt x="540" y="5185"/>
                </a:lnTo>
                <a:lnTo>
                  <a:pt x="492" y="5110"/>
                </a:lnTo>
                <a:lnTo>
                  <a:pt x="446" y="5033"/>
                </a:lnTo>
                <a:lnTo>
                  <a:pt x="402" y="4954"/>
                </a:lnTo>
                <a:lnTo>
                  <a:pt x="361" y="4874"/>
                </a:lnTo>
                <a:lnTo>
                  <a:pt x="321" y="4794"/>
                </a:lnTo>
                <a:lnTo>
                  <a:pt x="284" y="4711"/>
                </a:lnTo>
                <a:lnTo>
                  <a:pt x="249" y="4630"/>
                </a:lnTo>
                <a:lnTo>
                  <a:pt x="216" y="4546"/>
                </a:lnTo>
                <a:lnTo>
                  <a:pt x="186" y="4460"/>
                </a:lnTo>
                <a:lnTo>
                  <a:pt x="157" y="4375"/>
                </a:lnTo>
                <a:lnTo>
                  <a:pt x="131" y="4290"/>
                </a:lnTo>
                <a:lnTo>
                  <a:pt x="108" y="4204"/>
                </a:lnTo>
                <a:lnTo>
                  <a:pt x="86" y="4116"/>
                </a:lnTo>
                <a:lnTo>
                  <a:pt x="67" y="4028"/>
                </a:lnTo>
                <a:lnTo>
                  <a:pt x="50" y="3940"/>
                </a:lnTo>
                <a:lnTo>
                  <a:pt x="36" y="3851"/>
                </a:lnTo>
                <a:lnTo>
                  <a:pt x="24" y="3762"/>
                </a:lnTo>
                <a:lnTo>
                  <a:pt x="14" y="3673"/>
                </a:lnTo>
                <a:lnTo>
                  <a:pt x="7" y="3583"/>
                </a:lnTo>
                <a:lnTo>
                  <a:pt x="2" y="3493"/>
                </a:lnTo>
                <a:lnTo>
                  <a:pt x="0" y="3404"/>
                </a:lnTo>
                <a:lnTo>
                  <a:pt x="0" y="3314"/>
                </a:lnTo>
                <a:lnTo>
                  <a:pt x="2" y="3224"/>
                </a:lnTo>
                <a:lnTo>
                  <a:pt x="7" y="3134"/>
                </a:lnTo>
                <a:lnTo>
                  <a:pt x="14" y="3046"/>
                </a:lnTo>
                <a:lnTo>
                  <a:pt x="24" y="2956"/>
                </a:lnTo>
                <a:lnTo>
                  <a:pt x="36" y="2867"/>
                </a:lnTo>
                <a:lnTo>
                  <a:pt x="50" y="2778"/>
                </a:lnTo>
                <a:lnTo>
                  <a:pt x="67" y="2689"/>
                </a:lnTo>
                <a:lnTo>
                  <a:pt x="86" y="2602"/>
                </a:lnTo>
                <a:lnTo>
                  <a:pt x="108" y="2515"/>
                </a:lnTo>
                <a:lnTo>
                  <a:pt x="131" y="2428"/>
                </a:lnTo>
                <a:lnTo>
                  <a:pt x="157" y="2342"/>
                </a:lnTo>
                <a:lnTo>
                  <a:pt x="186" y="2257"/>
                </a:lnTo>
                <a:lnTo>
                  <a:pt x="216" y="2172"/>
                </a:lnTo>
                <a:lnTo>
                  <a:pt x="249" y="2089"/>
                </a:lnTo>
                <a:lnTo>
                  <a:pt x="284" y="2006"/>
                </a:lnTo>
                <a:lnTo>
                  <a:pt x="321" y="1925"/>
                </a:lnTo>
                <a:lnTo>
                  <a:pt x="361" y="1843"/>
                </a:lnTo>
                <a:lnTo>
                  <a:pt x="402" y="1764"/>
                </a:lnTo>
                <a:lnTo>
                  <a:pt x="446" y="1686"/>
                </a:lnTo>
                <a:lnTo>
                  <a:pt x="492" y="1608"/>
                </a:lnTo>
                <a:lnTo>
                  <a:pt x="540" y="1532"/>
                </a:lnTo>
                <a:lnTo>
                  <a:pt x="589" y="1458"/>
                </a:lnTo>
                <a:lnTo>
                  <a:pt x="641" y="1385"/>
                </a:lnTo>
                <a:lnTo>
                  <a:pt x="695" y="1313"/>
                </a:lnTo>
                <a:lnTo>
                  <a:pt x="751" y="1242"/>
                </a:lnTo>
                <a:lnTo>
                  <a:pt x="809" y="1172"/>
                </a:lnTo>
                <a:lnTo>
                  <a:pt x="867" y="1105"/>
                </a:lnTo>
                <a:lnTo>
                  <a:pt x="929" y="1039"/>
                </a:lnTo>
                <a:lnTo>
                  <a:pt x="991" y="976"/>
                </a:lnTo>
                <a:lnTo>
                  <a:pt x="1056" y="913"/>
                </a:lnTo>
                <a:lnTo>
                  <a:pt x="1122" y="852"/>
                </a:lnTo>
                <a:lnTo>
                  <a:pt x="1190" y="793"/>
                </a:lnTo>
                <a:lnTo>
                  <a:pt x="1260" y="737"/>
                </a:lnTo>
                <a:lnTo>
                  <a:pt x="1331" y="682"/>
                </a:lnTo>
                <a:lnTo>
                  <a:pt x="1403" y="628"/>
                </a:lnTo>
                <a:lnTo>
                  <a:pt x="1476" y="576"/>
                </a:lnTo>
                <a:lnTo>
                  <a:pt x="1551" y="527"/>
                </a:lnTo>
                <a:lnTo>
                  <a:pt x="1628" y="480"/>
                </a:lnTo>
                <a:lnTo>
                  <a:pt x="1705" y="434"/>
                </a:lnTo>
                <a:lnTo>
                  <a:pt x="1784" y="391"/>
                </a:lnTo>
                <a:lnTo>
                  <a:pt x="1863" y="350"/>
                </a:lnTo>
                <a:lnTo>
                  <a:pt x="1945" y="312"/>
                </a:lnTo>
                <a:lnTo>
                  <a:pt x="2027" y="275"/>
                </a:lnTo>
                <a:lnTo>
                  <a:pt x="2109" y="240"/>
                </a:lnTo>
                <a:lnTo>
                  <a:pt x="2193" y="208"/>
                </a:lnTo>
                <a:lnTo>
                  <a:pt x="2279" y="178"/>
                </a:lnTo>
                <a:lnTo>
                  <a:pt x="2364" y="150"/>
                </a:lnTo>
                <a:lnTo>
                  <a:pt x="2450" y="125"/>
                </a:lnTo>
                <a:lnTo>
                  <a:pt x="2537" y="102"/>
                </a:lnTo>
                <a:lnTo>
                  <a:pt x="2624" y="80"/>
                </a:lnTo>
                <a:lnTo>
                  <a:pt x="2712" y="62"/>
                </a:lnTo>
                <a:lnTo>
                  <a:pt x="2801" y="47"/>
                </a:lnTo>
                <a:lnTo>
                  <a:pt x="2889" y="32"/>
                </a:lnTo>
                <a:lnTo>
                  <a:pt x="2978" y="22"/>
                </a:lnTo>
                <a:lnTo>
                  <a:pt x="3067" y="12"/>
                </a:lnTo>
                <a:lnTo>
                  <a:pt x="3157" y="6"/>
                </a:lnTo>
                <a:lnTo>
                  <a:pt x="3247" y="1"/>
                </a:lnTo>
                <a:lnTo>
                  <a:pt x="3337" y="0"/>
                </a:lnTo>
                <a:lnTo>
                  <a:pt x="3426" y="0"/>
                </a:lnTo>
                <a:lnTo>
                  <a:pt x="3516" y="4"/>
                </a:lnTo>
                <a:lnTo>
                  <a:pt x="3606" y="8"/>
                </a:lnTo>
                <a:lnTo>
                  <a:pt x="3696" y="17"/>
                </a:lnTo>
                <a:lnTo>
                  <a:pt x="3785" y="26"/>
                </a:lnTo>
                <a:lnTo>
                  <a:pt x="3873" y="40"/>
                </a:lnTo>
                <a:lnTo>
                  <a:pt x="3962" y="54"/>
                </a:lnTo>
                <a:lnTo>
                  <a:pt x="4050" y="71"/>
                </a:lnTo>
                <a:lnTo>
                  <a:pt x="4137" y="91"/>
                </a:lnTo>
                <a:lnTo>
                  <a:pt x="4225" y="113"/>
                </a:lnTo>
                <a:lnTo>
                  <a:pt x="4311" y="137"/>
                </a:lnTo>
                <a:lnTo>
                  <a:pt x="4397" y="164"/>
                </a:lnTo>
                <a:lnTo>
                  <a:pt x="4482" y="193"/>
                </a:lnTo>
                <a:lnTo>
                  <a:pt x="4567" y="224"/>
                </a:lnTo>
                <a:lnTo>
                  <a:pt x="4650" y="257"/>
                </a:lnTo>
                <a:lnTo>
                  <a:pt x="4733" y="293"/>
                </a:lnTo>
                <a:lnTo>
                  <a:pt x="4814" y="331"/>
                </a:lnTo>
                <a:lnTo>
                  <a:pt x="4895" y="371"/>
                </a:lnTo>
                <a:lnTo>
                  <a:pt x="4974" y="413"/>
                </a:lnTo>
                <a:lnTo>
                  <a:pt x="5052" y="457"/>
                </a:lnTo>
                <a:lnTo>
                  <a:pt x="5129" y="503"/>
                </a:lnTo>
                <a:lnTo>
                  <a:pt x="5204" y="552"/>
                </a:lnTo>
                <a:lnTo>
                  <a:pt x="5279" y="602"/>
                </a:lnTo>
                <a:lnTo>
                  <a:pt x="5352" y="654"/>
                </a:lnTo>
                <a:lnTo>
                  <a:pt x="5424" y="708"/>
                </a:lnTo>
                <a:lnTo>
                  <a:pt x="5493" y="764"/>
                </a:lnTo>
                <a:lnTo>
                  <a:pt x="5562" y="823"/>
                </a:lnTo>
                <a:lnTo>
                  <a:pt x="5629" y="882"/>
                </a:lnTo>
                <a:lnTo>
                  <a:pt x="5695" y="944"/>
                </a:lnTo>
                <a:lnTo>
                  <a:pt x="5759" y="1007"/>
                </a:lnTo>
                <a:lnTo>
                  <a:pt x="5820" y="1073"/>
                </a:lnTo>
                <a:lnTo>
                  <a:pt x="5881" y="1139"/>
                </a:lnTo>
                <a:lnTo>
                  <a:pt x="5939" y="1207"/>
                </a:lnTo>
                <a:lnTo>
                  <a:pt x="5995" y="1277"/>
                </a:lnTo>
                <a:lnTo>
                  <a:pt x="6050" y="1348"/>
                </a:lnTo>
                <a:lnTo>
                  <a:pt x="6103" y="1421"/>
                </a:lnTo>
                <a:lnTo>
                  <a:pt x="6153" y="1495"/>
                </a:lnTo>
                <a:lnTo>
                  <a:pt x="6203" y="1571"/>
                </a:lnTo>
                <a:lnTo>
                  <a:pt x="6249" y="1646"/>
                </a:lnTo>
                <a:lnTo>
                  <a:pt x="6294" y="1724"/>
                </a:lnTo>
                <a:lnTo>
                  <a:pt x="6337" y="1804"/>
                </a:lnTo>
                <a:lnTo>
                  <a:pt x="6378" y="1884"/>
                </a:lnTo>
                <a:lnTo>
                  <a:pt x="6416" y="1966"/>
                </a:lnTo>
                <a:lnTo>
                  <a:pt x="6452" y="2047"/>
                </a:lnTo>
                <a:lnTo>
                  <a:pt x="6486" y="2130"/>
                </a:lnTo>
                <a:lnTo>
                  <a:pt x="6518" y="2215"/>
                </a:lnTo>
                <a:lnTo>
                  <a:pt x="6547" y="2299"/>
                </a:lnTo>
                <a:lnTo>
                  <a:pt x="6575" y="2386"/>
                </a:lnTo>
                <a:lnTo>
                  <a:pt x="6599" y="2471"/>
                </a:lnTo>
                <a:lnTo>
                  <a:pt x="6621" y="2558"/>
                </a:lnTo>
                <a:lnTo>
                  <a:pt x="6642" y="2646"/>
                </a:lnTo>
                <a:lnTo>
                  <a:pt x="6660" y="2734"/>
                </a:lnTo>
                <a:lnTo>
                  <a:pt x="6675" y="2822"/>
                </a:lnTo>
                <a:lnTo>
                  <a:pt x="6689" y="2911"/>
                </a:lnTo>
                <a:lnTo>
                  <a:pt x="6699" y="3000"/>
                </a:lnTo>
                <a:lnTo>
                  <a:pt x="6708" y="3090"/>
                </a:lnTo>
                <a:lnTo>
                  <a:pt x="6714" y="3179"/>
                </a:lnTo>
                <a:lnTo>
                  <a:pt x="6717" y="3269"/>
                </a:lnTo>
                <a:lnTo>
                  <a:pt x="6719" y="3359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3" name="Freeform 16"/>
          <p:cNvSpPr>
            <a:spLocks/>
          </p:cNvSpPr>
          <p:nvPr/>
        </p:nvSpPr>
        <p:spPr bwMode="auto">
          <a:xfrm>
            <a:off x="3141663" y="2127250"/>
            <a:ext cx="2782887" cy="2782888"/>
          </a:xfrm>
          <a:custGeom>
            <a:avLst/>
            <a:gdLst>
              <a:gd name="T0" fmla="*/ 2147483647 w 7012"/>
              <a:gd name="T1" fmla="*/ 2147483647 h 7010"/>
              <a:gd name="T2" fmla="*/ 2147483647 w 7012"/>
              <a:gd name="T3" fmla="*/ 2147483647 h 7010"/>
              <a:gd name="T4" fmla="*/ 2147483647 w 7012"/>
              <a:gd name="T5" fmla="*/ 2147483647 h 7010"/>
              <a:gd name="T6" fmla="*/ 2147483647 w 7012"/>
              <a:gd name="T7" fmla="*/ 2147483647 h 7010"/>
              <a:gd name="T8" fmla="*/ 2147483647 w 7012"/>
              <a:gd name="T9" fmla="*/ 2147483647 h 7010"/>
              <a:gd name="T10" fmla="*/ 2147483647 w 7012"/>
              <a:gd name="T11" fmla="*/ 2147483647 h 7010"/>
              <a:gd name="T12" fmla="*/ 2147483647 w 7012"/>
              <a:gd name="T13" fmla="*/ 2147483647 h 7010"/>
              <a:gd name="T14" fmla="*/ 2147483647 w 7012"/>
              <a:gd name="T15" fmla="*/ 2147483647 h 7010"/>
              <a:gd name="T16" fmla="*/ 2147483647 w 7012"/>
              <a:gd name="T17" fmla="*/ 2147483647 h 7010"/>
              <a:gd name="T18" fmla="*/ 2147483647 w 7012"/>
              <a:gd name="T19" fmla="*/ 2147483647 h 7010"/>
              <a:gd name="T20" fmla="*/ 2147483647 w 7012"/>
              <a:gd name="T21" fmla="*/ 2147483647 h 7010"/>
              <a:gd name="T22" fmla="*/ 2147483647 w 7012"/>
              <a:gd name="T23" fmla="*/ 2147483647 h 7010"/>
              <a:gd name="T24" fmla="*/ 2147483647 w 7012"/>
              <a:gd name="T25" fmla="*/ 2147483647 h 7010"/>
              <a:gd name="T26" fmla="*/ 2147483647 w 7012"/>
              <a:gd name="T27" fmla="*/ 2147483647 h 7010"/>
              <a:gd name="T28" fmla="*/ 2147483647 w 7012"/>
              <a:gd name="T29" fmla="*/ 2147483647 h 7010"/>
              <a:gd name="T30" fmla="*/ 2147483647 w 7012"/>
              <a:gd name="T31" fmla="*/ 2147483647 h 7010"/>
              <a:gd name="T32" fmla="*/ 2147483647 w 7012"/>
              <a:gd name="T33" fmla="*/ 2147483647 h 7010"/>
              <a:gd name="T34" fmla="*/ 2147483647 w 7012"/>
              <a:gd name="T35" fmla="*/ 2147483647 h 7010"/>
              <a:gd name="T36" fmla="*/ 2147483647 w 7012"/>
              <a:gd name="T37" fmla="*/ 2147483647 h 7010"/>
              <a:gd name="T38" fmla="*/ 2147483647 w 7012"/>
              <a:gd name="T39" fmla="*/ 2147483647 h 7010"/>
              <a:gd name="T40" fmla="*/ 2147483647 w 7012"/>
              <a:gd name="T41" fmla="*/ 2147483647 h 7010"/>
              <a:gd name="T42" fmla="*/ 2147483647 w 7012"/>
              <a:gd name="T43" fmla="*/ 2147483647 h 7010"/>
              <a:gd name="T44" fmla="*/ 2147483647 w 7012"/>
              <a:gd name="T45" fmla="*/ 2147483647 h 7010"/>
              <a:gd name="T46" fmla="*/ 2147483647 w 7012"/>
              <a:gd name="T47" fmla="*/ 2147483647 h 7010"/>
              <a:gd name="T48" fmla="*/ 2147483647 w 7012"/>
              <a:gd name="T49" fmla="*/ 2147483647 h 7010"/>
              <a:gd name="T50" fmla="*/ 2147483647 w 7012"/>
              <a:gd name="T51" fmla="*/ 2147483647 h 7010"/>
              <a:gd name="T52" fmla="*/ 2147483647 w 7012"/>
              <a:gd name="T53" fmla="*/ 2147483647 h 7010"/>
              <a:gd name="T54" fmla="*/ 2147483647 w 7012"/>
              <a:gd name="T55" fmla="*/ 2147483647 h 7010"/>
              <a:gd name="T56" fmla="*/ 1875310635 w 7012"/>
              <a:gd name="T57" fmla="*/ 2147483647 h 7010"/>
              <a:gd name="T58" fmla="*/ 125062831 w 7012"/>
              <a:gd name="T59" fmla="*/ 2147483647 h 7010"/>
              <a:gd name="T60" fmla="*/ 687687414 w 7012"/>
              <a:gd name="T61" fmla="*/ 2147483647 h 7010"/>
              <a:gd name="T62" fmla="*/ 2147483647 w 7012"/>
              <a:gd name="T63" fmla="*/ 2147483647 h 7010"/>
              <a:gd name="T64" fmla="*/ 2147483647 w 7012"/>
              <a:gd name="T65" fmla="*/ 2147483647 h 7010"/>
              <a:gd name="T66" fmla="*/ 2147483647 w 7012"/>
              <a:gd name="T67" fmla="*/ 2147483647 h 7010"/>
              <a:gd name="T68" fmla="*/ 2147483647 w 7012"/>
              <a:gd name="T69" fmla="*/ 2147483647 h 7010"/>
              <a:gd name="T70" fmla="*/ 2147483647 w 7012"/>
              <a:gd name="T71" fmla="*/ 2147483647 h 7010"/>
              <a:gd name="T72" fmla="*/ 2147483647 w 7012"/>
              <a:gd name="T73" fmla="*/ 2147483647 h 7010"/>
              <a:gd name="T74" fmla="*/ 2147483647 w 7012"/>
              <a:gd name="T75" fmla="*/ 2147483647 h 7010"/>
              <a:gd name="T76" fmla="*/ 2147483647 w 7012"/>
              <a:gd name="T77" fmla="*/ 2147483647 h 7010"/>
              <a:gd name="T78" fmla="*/ 2147483647 w 7012"/>
              <a:gd name="T79" fmla="*/ 2147483647 h 7010"/>
              <a:gd name="T80" fmla="*/ 2147483647 w 7012"/>
              <a:gd name="T81" fmla="*/ 2147483647 h 7010"/>
              <a:gd name="T82" fmla="*/ 2147483647 w 7012"/>
              <a:gd name="T83" fmla="*/ 2147483647 h 7010"/>
              <a:gd name="T84" fmla="*/ 2147483647 w 7012"/>
              <a:gd name="T85" fmla="*/ 2147483647 h 7010"/>
              <a:gd name="T86" fmla="*/ 2147483647 w 7012"/>
              <a:gd name="T87" fmla="*/ 1877012699 h 7010"/>
              <a:gd name="T88" fmla="*/ 2147483647 w 7012"/>
              <a:gd name="T89" fmla="*/ 62566944 h 7010"/>
              <a:gd name="T90" fmla="*/ 2147483647 w 7012"/>
              <a:gd name="T91" fmla="*/ 625671032 h 7010"/>
              <a:gd name="T92" fmla="*/ 2147483647 w 7012"/>
              <a:gd name="T93" fmla="*/ 2147483647 h 7010"/>
              <a:gd name="T94" fmla="*/ 2147483647 w 7012"/>
              <a:gd name="T95" fmla="*/ 2147483647 h 7010"/>
              <a:gd name="T96" fmla="*/ 2147483647 w 7012"/>
              <a:gd name="T97" fmla="*/ 2147483647 h 7010"/>
              <a:gd name="T98" fmla="*/ 2147483647 w 7012"/>
              <a:gd name="T99" fmla="*/ 2147483647 h 7010"/>
              <a:gd name="T100" fmla="*/ 2147483647 w 7012"/>
              <a:gd name="T101" fmla="*/ 2147483647 h 7010"/>
              <a:gd name="T102" fmla="*/ 2147483647 w 7012"/>
              <a:gd name="T103" fmla="*/ 2147483647 h 7010"/>
              <a:gd name="T104" fmla="*/ 2147483647 w 7012"/>
              <a:gd name="T105" fmla="*/ 2147483647 h 7010"/>
              <a:gd name="T106" fmla="*/ 2147483647 w 7012"/>
              <a:gd name="T107" fmla="*/ 2147483647 h 7010"/>
              <a:gd name="T108" fmla="*/ 2147483647 w 7012"/>
              <a:gd name="T109" fmla="*/ 2147483647 h 7010"/>
              <a:gd name="T110" fmla="*/ 2147483647 w 7012"/>
              <a:gd name="T111" fmla="*/ 2147483647 h 7010"/>
              <a:gd name="T112" fmla="*/ 2147483647 w 7012"/>
              <a:gd name="T113" fmla="*/ 2147483647 h 7010"/>
              <a:gd name="T114" fmla="*/ 2147483647 w 7012"/>
              <a:gd name="T115" fmla="*/ 2147483647 h 7010"/>
              <a:gd name="T116" fmla="*/ 2147483647 w 7012"/>
              <a:gd name="T117" fmla="*/ 2147483647 h 7010"/>
              <a:gd name="T118" fmla="*/ 2147483647 w 7012"/>
              <a:gd name="T119" fmla="*/ 2147483647 h 70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12" h="7010">
                <a:moveTo>
                  <a:pt x="7012" y="3505"/>
                </a:moveTo>
                <a:lnTo>
                  <a:pt x="7011" y="3597"/>
                </a:lnTo>
                <a:lnTo>
                  <a:pt x="7007" y="3688"/>
                </a:lnTo>
                <a:lnTo>
                  <a:pt x="7001" y="3780"/>
                </a:lnTo>
                <a:lnTo>
                  <a:pt x="6993" y="3871"/>
                </a:lnTo>
                <a:lnTo>
                  <a:pt x="6982" y="3962"/>
                </a:lnTo>
                <a:lnTo>
                  <a:pt x="6969" y="4053"/>
                </a:lnTo>
                <a:lnTo>
                  <a:pt x="6953" y="4143"/>
                </a:lnTo>
                <a:lnTo>
                  <a:pt x="6935" y="4233"/>
                </a:lnTo>
                <a:lnTo>
                  <a:pt x="6915" y="4323"/>
                </a:lnTo>
                <a:lnTo>
                  <a:pt x="6892" y="4412"/>
                </a:lnTo>
                <a:lnTo>
                  <a:pt x="6867" y="4501"/>
                </a:lnTo>
                <a:lnTo>
                  <a:pt x="6840" y="4588"/>
                </a:lnTo>
                <a:lnTo>
                  <a:pt x="6810" y="4675"/>
                </a:lnTo>
                <a:lnTo>
                  <a:pt x="6779" y="4761"/>
                </a:lnTo>
                <a:lnTo>
                  <a:pt x="6744" y="4846"/>
                </a:lnTo>
                <a:lnTo>
                  <a:pt x="6708" y="4930"/>
                </a:lnTo>
                <a:lnTo>
                  <a:pt x="6670" y="5014"/>
                </a:lnTo>
                <a:lnTo>
                  <a:pt x="6629" y="5096"/>
                </a:lnTo>
                <a:lnTo>
                  <a:pt x="6587" y="5178"/>
                </a:lnTo>
                <a:lnTo>
                  <a:pt x="6542" y="5258"/>
                </a:lnTo>
                <a:lnTo>
                  <a:pt x="6495" y="5337"/>
                </a:lnTo>
                <a:lnTo>
                  <a:pt x="6446" y="5414"/>
                </a:lnTo>
                <a:lnTo>
                  <a:pt x="6395" y="5491"/>
                </a:lnTo>
                <a:lnTo>
                  <a:pt x="6342" y="5565"/>
                </a:lnTo>
                <a:lnTo>
                  <a:pt x="6287" y="5640"/>
                </a:lnTo>
                <a:lnTo>
                  <a:pt x="6231" y="5712"/>
                </a:lnTo>
                <a:lnTo>
                  <a:pt x="6172" y="5781"/>
                </a:lnTo>
                <a:lnTo>
                  <a:pt x="6111" y="5851"/>
                </a:lnTo>
                <a:lnTo>
                  <a:pt x="6048" y="5918"/>
                </a:lnTo>
                <a:lnTo>
                  <a:pt x="5985" y="5984"/>
                </a:lnTo>
                <a:lnTo>
                  <a:pt x="5919" y="6048"/>
                </a:lnTo>
                <a:lnTo>
                  <a:pt x="5852" y="6110"/>
                </a:lnTo>
                <a:lnTo>
                  <a:pt x="5783" y="6171"/>
                </a:lnTo>
                <a:lnTo>
                  <a:pt x="5712" y="6229"/>
                </a:lnTo>
                <a:lnTo>
                  <a:pt x="5640" y="6286"/>
                </a:lnTo>
                <a:lnTo>
                  <a:pt x="5566" y="6342"/>
                </a:lnTo>
                <a:lnTo>
                  <a:pt x="5492" y="6394"/>
                </a:lnTo>
                <a:lnTo>
                  <a:pt x="5415" y="6445"/>
                </a:lnTo>
                <a:lnTo>
                  <a:pt x="5338" y="6494"/>
                </a:lnTo>
                <a:lnTo>
                  <a:pt x="5259" y="6541"/>
                </a:lnTo>
                <a:lnTo>
                  <a:pt x="5178" y="6585"/>
                </a:lnTo>
                <a:lnTo>
                  <a:pt x="5098" y="6628"/>
                </a:lnTo>
                <a:lnTo>
                  <a:pt x="5015" y="6669"/>
                </a:lnTo>
                <a:lnTo>
                  <a:pt x="4932" y="6708"/>
                </a:lnTo>
                <a:lnTo>
                  <a:pt x="4847" y="6744"/>
                </a:lnTo>
                <a:lnTo>
                  <a:pt x="4762" y="6777"/>
                </a:lnTo>
                <a:lnTo>
                  <a:pt x="4677" y="6810"/>
                </a:lnTo>
                <a:lnTo>
                  <a:pt x="4589" y="6838"/>
                </a:lnTo>
                <a:lnTo>
                  <a:pt x="4502" y="6866"/>
                </a:lnTo>
                <a:lnTo>
                  <a:pt x="4413" y="6891"/>
                </a:lnTo>
                <a:lnTo>
                  <a:pt x="4324" y="6914"/>
                </a:lnTo>
                <a:lnTo>
                  <a:pt x="4235" y="6934"/>
                </a:lnTo>
                <a:lnTo>
                  <a:pt x="4145" y="6952"/>
                </a:lnTo>
                <a:lnTo>
                  <a:pt x="4054" y="6967"/>
                </a:lnTo>
                <a:lnTo>
                  <a:pt x="3964" y="6980"/>
                </a:lnTo>
                <a:lnTo>
                  <a:pt x="3873" y="6991"/>
                </a:lnTo>
                <a:lnTo>
                  <a:pt x="3782" y="6999"/>
                </a:lnTo>
                <a:lnTo>
                  <a:pt x="3689" y="7005"/>
                </a:lnTo>
                <a:lnTo>
                  <a:pt x="3598" y="7009"/>
                </a:lnTo>
                <a:lnTo>
                  <a:pt x="3506" y="7010"/>
                </a:lnTo>
                <a:lnTo>
                  <a:pt x="3414" y="7009"/>
                </a:lnTo>
                <a:lnTo>
                  <a:pt x="3322" y="7005"/>
                </a:lnTo>
                <a:lnTo>
                  <a:pt x="3231" y="6999"/>
                </a:lnTo>
                <a:lnTo>
                  <a:pt x="3140" y="6991"/>
                </a:lnTo>
                <a:lnTo>
                  <a:pt x="3048" y="6980"/>
                </a:lnTo>
                <a:lnTo>
                  <a:pt x="2957" y="6967"/>
                </a:lnTo>
                <a:lnTo>
                  <a:pt x="2867" y="6952"/>
                </a:lnTo>
                <a:lnTo>
                  <a:pt x="2777" y="6934"/>
                </a:lnTo>
                <a:lnTo>
                  <a:pt x="2687" y="6914"/>
                </a:lnTo>
                <a:lnTo>
                  <a:pt x="2598" y="6891"/>
                </a:lnTo>
                <a:lnTo>
                  <a:pt x="2511" y="6866"/>
                </a:lnTo>
                <a:lnTo>
                  <a:pt x="2423" y="6838"/>
                </a:lnTo>
                <a:lnTo>
                  <a:pt x="2336" y="6810"/>
                </a:lnTo>
                <a:lnTo>
                  <a:pt x="2249" y="6777"/>
                </a:lnTo>
                <a:lnTo>
                  <a:pt x="2164" y="6744"/>
                </a:lnTo>
                <a:lnTo>
                  <a:pt x="2080" y="6708"/>
                </a:lnTo>
                <a:lnTo>
                  <a:pt x="1997" y="6669"/>
                </a:lnTo>
                <a:lnTo>
                  <a:pt x="1914" y="6628"/>
                </a:lnTo>
                <a:lnTo>
                  <a:pt x="1833" y="6585"/>
                </a:lnTo>
                <a:lnTo>
                  <a:pt x="1754" y="6541"/>
                </a:lnTo>
                <a:lnTo>
                  <a:pt x="1674" y="6494"/>
                </a:lnTo>
                <a:lnTo>
                  <a:pt x="1596" y="6445"/>
                </a:lnTo>
                <a:lnTo>
                  <a:pt x="1521" y="6394"/>
                </a:lnTo>
                <a:lnTo>
                  <a:pt x="1445" y="6342"/>
                </a:lnTo>
                <a:lnTo>
                  <a:pt x="1372" y="6286"/>
                </a:lnTo>
                <a:lnTo>
                  <a:pt x="1300" y="6229"/>
                </a:lnTo>
                <a:lnTo>
                  <a:pt x="1229" y="6171"/>
                </a:lnTo>
                <a:lnTo>
                  <a:pt x="1161" y="6110"/>
                </a:lnTo>
                <a:lnTo>
                  <a:pt x="1092" y="6048"/>
                </a:lnTo>
                <a:lnTo>
                  <a:pt x="1028" y="5984"/>
                </a:lnTo>
                <a:lnTo>
                  <a:pt x="963" y="5918"/>
                </a:lnTo>
                <a:lnTo>
                  <a:pt x="900" y="5851"/>
                </a:lnTo>
                <a:lnTo>
                  <a:pt x="840" y="5781"/>
                </a:lnTo>
                <a:lnTo>
                  <a:pt x="782" y="5712"/>
                </a:lnTo>
                <a:lnTo>
                  <a:pt x="725" y="5640"/>
                </a:lnTo>
                <a:lnTo>
                  <a:pt x="670" y="5565"/>
                </a:lnTo>
                <a:lnTo>
                  <a:pt x="617" y="5491"/>
                </a:lnTo>
                <a:lnTo>
                  <a:pt x="566" y="5414"/>
                </a:lnTo>
                <a:lnTo>
                  <a:pt x="518" y="5337"/>
                </a:lnTo>
                <a:lnTo>
                  <a:pt x="470" y="5258"/>
                </a:lnTo>
                <a:lnTo>
                  <a:pt x="425" y="5178"/>
                </a:lnTo>
                <a:lnTo>
                  <a:pt x="382" y="5096"/>
                </a:lnTo>
                <a:lnTo>
                  <a:pt x="342" y="5014"/>
                </a:lnTo>
                <a:lnTo>
                  <a:pt x="304" y="4930"/>
                </a:lnTo>
                <a:lnTo>
                  <a:pt x="267" y="4846"/>
                </a:lnTo>
                <a:lnTo>
                  <a:pt x="233" y="4761"/>
                </a:lnTo>
                <a:lnTo>
                  <a:pt x="202" y="4675"/>
                </a:lnTo>
                <a:lnTo>
                  <a:pt x="172" y="4588"/>
                </a:lnTo>
                <a:lnTo>
                  <a:pt x="144" y="4501"/>
                </a:lnTo>
                <a:lnTo>
                  <a:pt x="120" y="4412"/>
                </a:lnTo>
                <a:lnTo>
                  <a:pt x="98" y="4323"/>
                </a:lnTo>
                <a:lnTo>
                  <a:pt x="77" y="4233"/>
                </a:lnTo>
                <a:lnTo>
                  <a:pt x="59" y="4143"/>
                </a:lnTo>
                <a:lnTo>
                  <a:pt x="44" y="4053"/>
                </a:lnTo>
                <a:lnTo>
                  <a:pt x="30" y="3962"/>
                </a:lnTo>
                <a:lnTo>
                  <a:pt x="20" y="3871"/>
                </a:lnTo>
                <a:lnTo>
                  <a:pt x="11" y="3780"/>
                </a:lnTo>
                <a:lnTo>
                  <a:pt x="5" y="3688"/>
                </a:lnTo>
                <a:lnTo>
                  <a:pt x="2" y="3597"/>
                </a:lnTo>
                <a:lnTo>
                  <a:pt x="0" y="3505"/>
                </a:lnTo>
                <a:lnTo>
                  <a:pt x="2" y="3414"/>
                </a:lnTo>
                <a:lnTo>
                  <a:pt x="5" y="3321"/>
                </a:lnTo>
                <a:lnTo>
                  <a:pt x="11" y="3230"/>
                </a:lnTo>
                <a:lnTo>
                  <a:pt x="20" y="3139"/>
                </a:lnTo>
                <a:lnTo>
                  <a:pt x="30" y="3048"/>
                </a:lnTo>
                <a:lnTo>
                  <a:pt x="44" y="2956"/>
                </a:lnTo>
                <a:lnTo>
                  <a:pt x="59" y="2866"/>
                </a:lnTo>
                <a:lnTo>
                  <a:pt x="77" y="2776"/>
                </a:lnTo>
                <a:lnTo>
                  <a:pt x="98" y="2686"/>
                </a:lnTo>
                <a:lnTo>
                  <a:pt x="120" y="2598"/>
                </a:lnTo>
                <a:lnTo>
                  <a:pt x="144" y="2509"/>
                </a:lnTo>
                <a:lnTo>
                  <a:pt x="172" y="2421"/>
                </a:lnTo>
                <a:lnTo>
                  <a:pt x="202" y="2335"/>
                </a:lnTo>
                <a:lnTo>
                  <a:pt x="233" y="2248"/>
                </a:lnTo>
                <a:lnTo>
                  <a:pt x="267" y="2163"/>
                </a:lnTo>
                <a:lnTo>
                  <a:pt x="304" y="2079"/>
                </a:lnTo>
                <a:lnTo>
                  <a:pt x="342" y="1995"/>
                </a:lnTo>
                <a:lnTo>
                  <a:pt x="382" y="1914"/>
                </a:lnTo>
                <a:lnTo>
                  <a:pt x="425" y="1832"/>
                </a:lnTo>
                <a:lnTo>
                  <a:pt x="470" y="1752"/>
                </a:lnTo>
                <a:lnTo>
                  <a:pt x="518" y="1674"/>
                </a:lnTo>
                <a:lnTo>
                  <a:pt x="566" y="1596"/>
                </a:lnTo>
                <a:lnTo>
                  <a:pt x="617" y="1519"/>
                </a:lnTo>
                <a:lnTo>
                  <a:pt x="670" y="1444"/>
                </a:lnTo>
                <a:lnTo>
                  <a:pt x="725" y="1371"/>
                </a:lnTo>
                <a:lnTo>
                  <a:pt x="782" y="1299"/>
                </a:lnTo>
                <a:lnTo>
                  <a:pt x="840" y="1228"/>
                </a:lnTo>
                <a:lnTo>
                  <a:pt x="900" y="1159"/>
                </a:lnTo>
                <a:lnTo>
                  <a:pt x="963" y="1092"/>
                </a:lnTo>
                <a:lnTo>
                  <a:pt x="1028" y="1026"/>
                </a:lnTo>
                <a:lnTo>
                  <a:pt x="1092" y="962"/>
                </a:lnTo>
                <a:lnTo>
                  <a:pt x="1161" y="900"/>
                </a:lnTo>
                <a:lnTo>
                  <a:pt x="1229" y="840"/>
                </a:lnTo>
                <a:lnTo>
                  <a:pt x="1300" y="781"/>
                </a:lnTo>
                <a:lnTo>
                  <a:pt x="1372" y="723"/>
                </a:lnTo>
                <a:lnTo>
                  <a:pt x="1445" y="669"/>
                </a:lnTo>
                <a:lnTo>
                  <a:pt x="1521" y="616"/>
                </a:lnTo>
                <a:lnTo>
                  <a:pt x="1596" y="565"/>
                </a:lnTo>
                <a:lnTo>
                  <a:pt x="1674" y="516"/>
                </a:lnTo>
                <a:lnTo>
                  <a:pt x="1754" y="469"/>
                </a:lnTo>
                <a:lnTo>
                  <a:pt x="1833" y="424"/>
                </a:lnTo>
                <a:lnTo>
                  <a:pt x="1914" y="381"/>
                </a:lnTo>
                <a:lnTo>
                  <a:pt x="1997" y="340"/>
                </a:lnTo>
                <a:lnTo>
                  <a:pt x="2080" y="302"/>
                </a:lnTo>
                <a:lnTo>
                  <a:pt x="2164" y="266"/>
                </a:lnTo>
                <a:lnTo>
                  <a:pt x="2249" y="232"/>
                </a:lnTo>
                <a:lnTo>
                  <a:pt x="2336" y="200"/>
                </a:lnTo>
                <a:lnTo>
                  <a:pt x="2423" y="171"/>
                </a:lnTo>
                <a:lnTo>
                  <a:pt x="2511" y="144"/>
                </a:lnTo>
                <a:lnTo>
                  <a:pt x="2598" y="118"/>
                </a:lnTo>
                <a:lnTo>
                  <a:pt x="2687" y="97"/>
                </a:lnTo>
                <a:lnTo>
                  <a:pt x="2777" y="76"/>
                </a:lnTo>
                <a:lnTo>
                  <a:pt x="2867" y="58"/>
                </a:lnTo>
                <a:lnTo>
                  <a:pt x="2957" y="43"/>
                </a:lnTo>
                <a:lnTo>
                  <a:pt x="3048" y="30"/>
                </a:lnTo>
                <a:lnTo>
                  <a:pt x="3140" y="19"/>
                </a:lnTo>
                <a:lnTo>
                  <a:pt x="3231" y="10"/>
                </a:lnTo>
                <a:lnTo>
                  <a:pt x="3322" y="4"/>
                </a:lnTo>
                <a:lnTo>
                  <a:pt x="3414" y="1"/>
                </a:lnTo>
                <a:lnTo>
                  <a:pt x="3506" y="0"/>
                </a:lnTo>
                <a:lnTo>
                  <a:pt x="3598" y="1"/>
                </a:lnTo>
                <a:lnTo>
                  <a:pt x="3689" y="4"/>
                </a:lnTo>
                <a:lnTo>
                  <a:pt x="3782" y="10"/>
                </a:lnTo>
                <a:lnTo>
                  <a:pt x="3873" y="19"/>
                </a:lnTo>
                <a:lnTo>
                  <a:pt x="3964" y="30"/>
                </a:lnTo>
                <a:lnTo>
                  <a:pt x="4054" y="43"/>
                </a:lnTo>
                <a:lnTo>
                  <a:pt x="4145" y="58"/>
                </a:lnTo>
                <a:lnTo>
                  <a:pt x="4235" y="76"/>
                </a:lnTo>
                <a:lnTo>
                  <a:pt x="4324" y="97"/>
                </a:lnTo>
                <a:lnTo>
                  <a:pt x="4413" y="118"/>
                </a:lnTo>
                <a:lnTo>
                  <a:pt x="4502" y="144"/>
                </a:lnTo>
                <a:lnTo>
                  <a:pt x="4589" y="171"/>
                </a:lnTo>
                <a:lnTo>
                  <a:pt x="4677" y="200"/>
                </a:lnTo>
                <a:lnTo>
                  <a:pt x="4762" y="232"/>
                </a:lnTo>
                <a:lnTo>
                  <a:pt x="4847" y="266"/>
                </a:lnTo>
                <a:lnTo>
                  <a:pt x="4932" y="302"/>
                </a:lnTo>
                <a:lnTo>
                  <a:pt x="5015" y="340"/>
                </a:lnTo>
                <a:lnTo>
                  <a:pt x="5098" y="381"/>
                </a:lnTo>
                <a:lnTo>
                  <a:pt x="5178" y="424"/>
                </a:lnTo>
                <a:lnTo>
                  <a:pt x="5259" y="469"/>
                </a:lnTo>
                <a:lnTo>
                  <a:pt x="5338" y="516"/>
                </a:lnTo>
                <a:lnTo>
                  <a:pt x="5415" y="565"/>
                </a:lnTo>
                <a:lnTo>
                  <a:pt x="5492" y="616"/>
                </a:lnTo>
                <a:lnTo>
                  <a:pt x="5566" y="669"/>
                </a:lnTo>
                <a:lnTo>
                  <a:pt x="5640" y="723"/>
                </a:lnTo>
                <a:lnTo>
                  <a:pt x="5712" y="781"/>
                </a:lnTo>
                <a:lnTo>
                  <a:pt x="5783" y="840"/>
                </a:lnTo>
                <a:lnTo>
                  <a:pt x="5852" y="900"/>
                </a:lnTo>
                <a:lnTo>
                  <a:pt x="5919" y="962"/>
                </a:lnTo>
                <a:lnTo>
                  <a:pt x="5985" y="1026"/>
                </a:lnTo>
                <a:lnTo>
                  <a:pt x="6048" y="1092"/>
                </a:lnTo>
                <a:lnTo>
                  <a:pt x="6111" y="1159"/>
                </a:lnTo>
                <a:lnTo>
                  <a:pt x="6172" y="1228"/>
                </a:lnTo>
                <a:lnTo>
                  <a:pt x="6231" y="1299"/>
                </a:lnTo>
                <a:lnTo>
                  <a:pt x="6287" y="1371"/>
                </a:lnTo>
                <a:lnTo>
                  <a:pt x="6342" y="1444"/>
                </a:lnTo>
                <a:lnTo>
                  <a:pt x="6395" y="1519"/>
                </a:lnTo>
                <a:lnTo>
                  <a:pt x="6446" y="1596"/>
                </a:lnTo>
                <a:lnTo>
                  <a:pt x="6495" y="1674"/>
                </a:lnTo>
                <a:lnTo>
                  <a:pt x="6542" y="1752"/>
                </a:lnTo>
                <a:lnTo>
                  <a:pt x="6587" y="1832"/>
                </a:lnTo>
                <a:lnTo>
                  <a:pt x="6629" y="1914"/>
                </a:lnTo>
                <a:lnTo>
                  <a:pt x="6670" y="1995"/>
                </a:lnTo>
                <a:lnTo>
                  <a:pt x="6708" y="2079"/>
                </a:lnTo>
                <a:lnTo>
                  <a:pt x="6744" y="2163"/>
                </a:lnTo>
                <a:lnTo>
                  <a:pt x="6779" y="2248"/>
                </a:lnTo>
                <a:lnTo>
                  <a:pt x="6810" y="2335"/>
                </a:lnTo>
                <a:lnTo>
                  <a:pt x="6840" y="2421"/>
                </a:lnTo>
                <a:lnTo>
                  <a:pt x="6867" y="2509"/>
                </a:lnTo>
                <a:lnTo>
                  <a:pt x="6892" y="2598"/>
                </a:lnTo>
                <a:lnTo>
                  <a:pt x="6915" y="2686"/>
                </a:lnTo>
                <a:lnTo>
                  <a:pt x="6935" y="2776"/>
                </a:lnTo>
                <a:lnTo>
                  <a:pt x="6953" y="2866"/>
                </a:lnTo>
                <a:lnTo>
                  <a:pt x="6969" y="2956"/>
                </a:lnTo>
                <a:lnTo>
                  <a:pt x="6982" y="3048"/>
                </a:lnTo>
                <a:lnTo>
                  <a:pt x="6993" y="3139"/>
                </a:lnTo>
                <a:lnTo>
                  <a:pt x="7001" y="3230"/>
                </a:lnTo>
                <a:lnTo>
                  <a:pt x="7007" y="3321"/>
                </a:lnTo>
                <a:lnTo>
                  <a:pt x="7011" y="3414"/>
                </a:lnTo>
                <a:lnTo>
                  <a:pt x="7012" y="350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4" name="Freeform 17"/>
          <p:cNvSpPr>
            <a:spLocks/>
          </p:cNvSpPr>
          <p:nvPr/>
        </p:nvSpPr>
        <p:spPr bwMode="auto">
          <a:xfrm>
            <a:off x="3736975" y="2720975"/>
            <a:ext cx="1593850" cy="1593850"/>
          </a:xfrm>
          <a:custGeom>
            <a:avLst/>
            <a:gdLst>
              <a:gd name="T0" fmla="*/ 2147483647 w 4016"/>
              <a:gd name="T1" fmla="*/ 2147483647 h 4017"/>
              <a:gd name="T2" fmla="*/ 2147483647 w 4016"/>
              <a:gd name="T3" fmla="*/ 2147483647 h 4017"/>
              <a:gd name="T4" fmla="*/ 2147483647 w 4016"/>
              <a:gd name="T5" fmla="*/ 2147483647 h 4017"/>
              <a:gd name="T6" fmla="*/ 2147483647 w 4016"/>
              <a:gd name="T7" fmla="*/ 2147483647 h 4017"/>
              <a:gd name="T8" fmla="*/ 2147483647 w 4016"/>
              <a:gd name="T9" fmla="*/ 2147483647 h 4017"/>
              <a:gd name="T10" fmla="*/ 2147483647 w 4016"/>
              <a:gd name="T11" fmla="*/ 2147483647 h 4017"/>
              <a:gd name="T12" fmla="*/ 2147483647 w 4016"/>
              <a:gd name="T13" fmla="*/ 2147483647 h 4017"/>
              <a:gd name="T14" fmla="*/ 2147483647 w 4016"/>
              <a:gd name="T15" fmla="*/ 2147483647 h 4017"/>
              <a:gd name="T16" fmla="*/ 2147483647 w 4016"/>
              <a:gd name="T17" fmla="*/ 2147483647 h 4017"/>
              <a:gd name="T18" fmla="*/ 2147483647 w 4016"/>
              <a:gd name="T19" fmla="*/ 2147483647 h 4017"/>
              <a:gd name="T20" fmla="*/ 2147483647 w 4016"/>
              <a:gd name="T21" fmla="*/ 2147483647 h 4017"/>
              <a:gd name="T22" fmla="*/ 2147483647 w 4016"/>
              <a:gd name="T23" fmla="*/ 2147483647 h 4017"/>
              <a:gd name="T24" fmla="*/ 2147483647 w 4016"/>
              <a:gd name="T25" fmla="*/ 2147483647 h 4017"/>
              <a:gd name="T26" fmla="*/ 2147483647 w 4016"/>
              <a:gd name="T27" fmla="*/ 2147483647 h 4017"/>
              <a:gd name="T28" fmla="*/ 2147483647 w 4016"/>
              <a:gd name="T29" fmla="*/ 2147483647 h 4017"/>
              <a:gd name="T30" fmla="*/ 2147483647 w 4016"/>
              <a:gd name="T31" fmla="*/ 2147483647 h 4017"/>
              <a:gd name="T32" fmla="*/ 2147483647 w 4016"/>
              <a:gd name="T33" fmla="*/ 2147483647 h 4017"/>
              <a:gd name="T34" fmla="*/ 2147483647 w 4016"/>
              <a:gd name="T35" fmla="*/ 2147483647 h 4017"/>
              <a:gd name="T36" fmla="*/ 2147483647 w 4016"/>
              <a:gd name="T37" fmla="*/ 2147483647 h 4017"/>
              <a:gd name="T38" fmla="*/ 2147483647 w 4016"/>
              <a:gd name="T39" fmla="*/ 2147483647 h 4017"/>
              <a:gd name="T40" fmla="*/ 2147483647 w 4016"/>
              <a:gd name="T41" fmla="*/ 2147483647 h 4017"/>
              <a:gd name="T42" fmla="*/ 2147483647 w 4016"/>
              <a:gd name="T43" fmla="*/ 2147483647 h 4017"/>
              <a:gd name="T44" fmla="*/ 2147483647 w 4016"/>
              <a:gd name="T45" fmla="*/ 2147483647 h 4017"/>
              <a:gd name="T46" fmla="*/ 2147483647 w 4016"/>
              <a:gd name="T47" fmla="*/ 2147483647 h 4017"/>
              <a:gd name="T48" fmla="*/ 2147483647 w 4016"/>
              <a:gd name="T49" fmla="*/ 2147483647 h 4017"/>
              <a:gd name="T50" fmla="*/ 2147483647 w 4016"/>
              <a:gd name="T51" fmla="*/ 2147483647 h 4017"/>
              <a:gd name="T52" fmla="*/ 2147483647 w 4016"/>
              <a:gd name="T53" fmla="*/ 2147483647 h 4017"/>
              <a:gd name="T54" fmla="*/ 2147483647 w 4016"/>
              <a:gd name="T55" fmla="*/ 2147483647 h 4017"/>
              <a:gd name="T56" fmla="*/ 1875311369 w 4016"/>
              <a:gd name="T57" fmla="*/ 2147483647 h 4017"/>
              <a:gd name="T58" fmla="*/ 312499375 w 4016"/>
              <a:gd name="T59" fmla="*/ 2147483647 h 4017"/>
              <a:gd name="T60" fmla="*/ 62531228 w 4016"/>
              <a:gd name="T61" fmla="*/ 2147483647 h 4017"/>
              <a:gd name="T62" fmla="*/ 1187780994 w 4016"/>
              <a:gd name="T63" fmla="*/ 2147483647 h 4017"/>
              <a:gd name="T64" fmla="*/ 2147483647 w 4016"/>
              <a:gd name="T65" fmla="*/ 2147483647 h 4017"/>
              <a:gd name="T66" fmla="*/ 2147483647 w 4016"/>
              <a:gd name="T67" fmla="*/ 2147483647 h 4017"/>
              <a:gd name="T68" fmla="*/ 2147483647 w 4016"/>
              <a:gd name="T69" fmla="*/ 2147483647 h 4017"/>
              <a:gd name="T70" fmla="*/ 2147483647 w 4016"/>
              <a:gd name="T71" fmla="*/ 2147483647 h 4017"/>
              <a:gd name="T72" fmla="*/ 2147483647 w 4016"/>
              <a:gd name="T73" fmla="*/ 2147483647 h 4017"/>
              <a:gd name="T74" fmla="*/ 2147483647 w 4016"/>
              <a:gd name="T75" fmla="*/ 2147483647 h 4017"/>
              <a:gd name="T76" fmla="*/ 2147483647 w 4016"/>
              <a:gd name="T77" fmla="*/ 2147483647 h 4017"/>
              <a:gd name="T78" fmla="*/ 2147483647 w 4016"/>
              <a:gd name="T79" fmla="*/ 2147483647 h 4017"/>
              <a:gd name="T80" fmla="*/ 2147483647 w 4016"/>
              <a:gd name="T81" fmla="*/ 2147483647 h 4017"/>
              <a:gd name="T82" fmla="*/ 2147483647 w 4016"/>
              <a:gd name="T83" fmla="*/ 2147483647 h 4017"/>
              <a:gd name="T84" fmla="*/ 2147483647 w 4016"/>
              <a:gd name="T85" fmla="*/ 2147483647 h 4017"/>
              <a:gd name="T86" fmla="*/ 2147483647 w 4016"/>
              <a:gd name="T87" fmla="*/ 2147483647 h 4017"/>
              <a:gd name="T88" fmla="*/ 2147483647 w 4016"/>
              <a:gd name="T89" fmla="*/ 437187064 h 4017"/>
              <a:gd name="T90" fmla="*/ 2147483647 w 4016"/>
              <a:gd name="T91" fmla="*/ 0 h 4017"/>
              <a:gd name="T92" fmla="*/ 2147483647 w 4016"/>
              <a:gd name="T93" fmla="*/ 937031438 h 4017"/>
              <a:gd name="T94" fmla="*/ 2147483647 w 4016"/>
              <a:gd name="T95" fmla="*/ 2147483647 h 4017"/>
              <a:gd name="T96" fmla="*/ 2147483647 w 4016"/>
              <a:gd name="T97" fmla="*/ 2147483647 h 4017"/>
              <a:gd name="T98" fmla="*/ 2147483647 w 4016"/>
              <a:gd name="T99" fmla="*/ 2147483647 h 4017"/>
              <a:gd name="T100" fmla="*/ 2147483647 w 4016"/>
              <a:gd name="T101" fmla="*/ 2147483647 h 4017"/>
              <a:gd name="T102" fmla="*/ 2147483647 w 4016"/>
              <a:gd name="T103" fmla="*/ 2147483647 h 4017"/>
              <a:gd name="T104" fmla="*/ 2147483647 w 4016"/>
              <a:gd name="T105" fmla="*/ 2147483647 h 4017"/>
              <a:gd name="T106" fmla="*/ 2147483647 w 4016"/>
              <a:gd name="T107" fmla="*/ 2147483647 h 4017"/>
              <a:gd name="T108" fmla="*/ 2147483647 w 4016"/>
              <a:gd name="T109" fmla="*/ 2147483647 h 4017"/>
              <a:gd name="T110" fmla="*/ 2147483647 w 4016"/>
              <a:gd name="T111" fmla="*/ 2147483647 h 4017"/>
              <a:gd name="T112" fmla="*/ 2147483647 w 4016"/>
              <a:gd name="T113" fmla="*/ 2147483647 h 4017"/>
              <a:gd name="T114" fmla="*/ 2147483647 w 4016"/>
              <a:gd name="T115" fmla="*/ 2147483647 h 4017"/>
              <a:gd name="T116" fmla="*/ 2147483647 w 4016"/>
              <a:gd name="T117" fmla="*/ 2147483647 h 4017"/>
              <a:gd name="T118" fmla="*/ 2147483647 w 4016"/>
              <a:gd name="T119" fmla="*/ 2147483647 h 4017"/>
              <a:gd name="T120" fmla="*/ 2147483647 w 4016"/>
              <a:gd name="T121" fmla="*/ 2147483647 h 40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016" h="4017">
                <a:moveTo>
                  <a:pt x="4016" y="2008"/>
                </a:moveTo>
                <a:lnTo>
                  <a:pt x="4015" y="2077"/>
                </a:lnTo>
                <a:lnTo>
                  <a:pt x="4012" y="2147"/>
                </a:lnTo>
                <a:lnTo>
                  <a:pt x="4006" y="2215"/>
                </a:lnTo>
                <a:lnTo>
                  <a:pt x="3997" y="2285"/>
                </a:lnTo>
                <a:lnTo>
                  <a:pt x="3986" y="2353"/>
                </a:lnTo>
                <a:lnTo>
                  <a:pt x="3973" y="2421"/>
                </a:lnTo>
                <a:lnTo>
                  <a:pt x="3958" y="2489"/>
                </a:lnTo>
                <a:lnTo>
                  <a:pt x="3941" y="2556"/>
                </a:lnTo>
                <a:lnTo>
                  <a:pt x="3920" y="2622"/>
                </a:lnTo>
                <a:lnTo>
                  <a:pt x="3898" y="2688"/>
                </a:lnTo>
                <a:lnTo>
                  <a:pt x="3874" y="2753"/>
                </a:lnTo>
                <a:lnTo>
                  <a:pt x="3846" y="2817"/>
                </a:lnTo>
                <a:lnTo>
                  <a:pt x="3817" y="2879"/>
                </a:lnTo>
                <a:lnTo>
                  <a:pt x="3786" y="2941"/>
                </a:lnTo>
                <a:lnTo>
                  <a:pt x="3754" y="3003"/>
                </a:lnTo>
                <a:lnTo>
                  <a:pt x="3718" y="3061"/>
                </a:lnTo>
                <a:lnTo>
                  <a:pt x="3680" y="3120"/>
                </a:lnTo>
                <a:lnTo>
                  <a:pt x="3641" y="3178"/>
                </a:lnTo>
                <a:lnTo>
                  <a:pt x="3600" y="3233"/>
                </a:lnTo>
                <a:lnTo>
                  <a:pt x="3557" y="3287"/>
                </a:lnTo>
                <a:lnTo>
                  <a:pt x="3511" y="3340"/>
                </a:lnTo>
                <a:lnTo>
                  <a:pt x="3464" y="3391"/>
                </a:lnTo>
                <a:lnTo>
                  <a:pt x="3416" y="3441"/>
                </a:lnTo>
                <a:lnTo>
                  <a:pt x="3366" y="3489"/>
                </a:lnTo>
                <a:lnTo>
                  <a:pt x="3313" y="3534"/>
                </a:lnTo>
                <a:lnTo>
                  <a:pt x="3260" y="3579"/>
                </a:lnTo>
                <a:lnTo>
                  <a:pt x="3205" y="3621"/>
                </a:lnTo>
                <a:lnTo>
                  <a:pt x="3149" y="3661"/>
                </a:lnTo>
                <a:lnTo>
                  <a:pt x="3091" y="3700"/>
                </a:lnTo>
                <a:lnTo>
                  <a:pt x="3032" y="3736"/>
                </a:lnTo>
                <a:lnTo>
                  <a:pt x="2972" y="3769"/>
                </a:lnTo>
                <a:lnTo>
                  <a:pt x="2910" y="3802"/>
                </a:lnTo>
                <a:lnTo>
                  <a:pt x="2848" y="3832"/>
                </a:lnTo>
                <a:lnTo>
                  <a:pt x="2785" y="3861"/>
                </a:lnTo>
                <a:lnTo>
                  <a:pt x="2720" y="3886"/>
                </a:lnTo>
                <a:lnTo>
                  <a:pt x="2654" y="3910"/>
                </a:lnTo>
                <a:lnTo>
                  <a:pt x="2588" y="3930"/>
                </a:lnTo>
                <a:lnTo>
                  <a:pt x="2522" y="3949"/>
                </a:lnTo>
                <a:lnTo>
                  <a:pt x="2455" y="3966"/>
                </a:lnTo>
                <a:lnTo>
                  <a:pt x="2387" y="3981"/>
                </a:lnTo>
                <a:lnTo>
                  <a:pt x="2318" y="3993"/>
                </a:lnTo>
                <a:lnTo>
                  <a:pt x="2250" y="4002"/>
                </a:lnTo>
                <a:lnTo>
                  <a:pt x="2182" y="4009"/>
                </a:lnTo>
                <a:lnTo>
                  <a:pt x="2112" y="4014"/>
                </a:lnTo>
                <a:lnTo>
                  <a:pt x="2042" y="4017"/>
                </a:lnTo>
                <a:lnTo>
                  <a:pt x="1973" y="4017"/>
                </a:lnTo>
                <a:lnTo>
                  <a:pt x="1904" y="4014"/>
                </a:lnTo>
                <a:lnTo>
                  <a:pt x="1835" y="4009"/>
                </a:lnTo>
                <a:lnTo>
                  <a:pt x="1766" y="4002"/>
                </a:lnTo>
                <a:lnTo>
                  <a:pt x="1697" y="3993"/>
                </a:lnTo>
                <a:lnTo>
                  <a:pt x="1628" y="3981"/>
                </a:lnTo>
                <a:lnTo>
                  <a:pt x="1561" y="3966"/>
                </a:lnTo>
                <a:lnTo>
                  <a:pt x="1494" y="3949"/>
                </a:lnTo>
                <a:lnTo>
                  <a:pt x="1427" y="3930"/>
                </a:lnTo>
                <a:lnTo>
                  <a:pt x="1361" y="3910"/>
                </a:lnTo>
                <a:lnTo>
                  <a:pt x="1296" y="3886"/>
                </a:lnTo>
                <a:lnTo>
                  <a:pt x="1231" y="3861"/>
                </a:lnTo>
                <a:lnTo>
                  <a:pt x="1168" y="3832"/>
                </a:lnTo>
                <a:lnTo>
                  <a:pt x="1105" y="3802"/>
                </a:lnTo>
                <a:lnTo>
                  <a:pt x="1044" y="3769"/>
                </a:lnTo>
                <a:lnTo>
                  <a:pt x="984" y="3736"/>
                </a:lnTo>
                <a:lnTo>
                  <a:pt x="925" y="3700"/>
                </a:lnTo>
                <a:lnTo>
                  <a:pt x="868" y="3661"/>
                </a:lnTo>
                <a:lnTo>
                  <a:pt x="811" y="3621"/>
                </a:lnTo>
                <a:lnTo>
                  <a:pt x="756" y="3579"/>
                </a:lnTo>
                <a:lnTo>
                  <a:pt x="702" y="3534"/>
                </a:lnTo>
                <a:lnTo>
                  <a:pt x="650" y="3489"/>
                </a:lnTo>
                <a:lnTo>
                  <a:pt x="600" y="3441"/>
                </a:lnTo>
                <a:lnTo>
                  <a:pt x="552" y="3391"/>
                </a:lnTo>
                <a:lnTo>
                  <a:pt x="505" y="3340"/>
                </a:lnTo>
                <a:lnTo>
                  <a:pt x="460" y="3287"/>
                </a:lnTo>
                <a:lnTo>
                  <a:pt x="416" y="3233"/>
                </a:lnTo>
                <a:lnTo>
                  <a:pt x="376" y="3178"/>
                </a:lnTo>
                <a:lnTo>
                  <a:pt x="336" y="3120"/>
                </a:lnTo>
                <a:lnTo>
                  <a:pt x="299" y="3061"/>
                </a:lnTo>
                <a:lnTo>
                  <a:pt x="263" y="3003"/>
                </a:lnTo>
                <a:lnTo>
                  <a:pt x="229" y="2941"/>
                </a:lnTo>
                <a:lnTo>
                  <a:pt x="198" y="2879"/>
                </a:lnTo>
                <a:lnTo>
                  <a:pt x="169" y="2817"/>
                </a:lnTo>
                <a:lnTo>
                  <a:pt x="143" y="2753"/>
                </a:lnTo>
                <a:lnTo>
                  <a:pt x="118" y="2688"/>
                </a:lnTo>
                <a:lnTo>
                  <a:pt x="96" y="2622"/>
                </a:lnTo>
                <a:lnTo>
                  <a:pt x="76" y="2556"/>
                </a:lnTo>
                <a:lnTo>
                  <a:pt x="58" y="2489"/>
                </a:lnTo>
                <a:lnTo>
                  <a:pt x="42" y="2421"/>
                </a:lnTo>
                <a:lnTo>
                  <a:pt x="30" y="2353"/>
                </a:lnTo>
                <a:lnTo>
                  <a:pt x="19" y="2285"/>
                </a:lnTo>
                <a:lnTo>
                  <a:pt x="11" y="2215"/>
                </a:lnTo>
                <a:lnTo>
                  <a:pt x="5" y="2147"/>
                </a:lnTo>
                <a:lnTo>
                  <a:pt x="1" y="2077"/>
                </a:lnTo>
                <a:lnTo>
                  <a:pt x="0" y="2008"/>
                </a:lnTo>
                <a:lnTo>
                  <a:pt x="1" y="1938"/>
                </a:lnTo>
                <a:lnTo>
                  <a:pt x="5" y="1870"/>
                </a:lnTo>
                <a:lnTo>
                  <a:pt x="11" y="1800"/>
                </a:lnTo>
                <a:lnTo>
                  <a:pt x="19" y="1732"/>
                </a:lnTo>
                <a:lnTo>
                  <a:pt x="30" y="1663"/>
                </a:lnTo>
                <a:lnTo>
                  <a:pt x="42" y="1595"/>
                </a:lnTo>
                <a:lnTo>
                  <a:pt x="58" y="1528"/>
                </a:lnTo>
                <a:lnTo>
                  <a:pt x="76" y="1461"/>
                </a:lnTo>
                <a:lnTo>
                  <a:pt x="96" y="1393"/>
                </a:lnTo>
                <a:lnTo>
                  <a:pt x="118" y="1329"/>
                </a:lnTo>
                <a:lnTo>
                  <a:pt x="143" y="1264"/>
                </a:lnTo>
                <a:lnTo>
                  <a:pt x="169" y="1199"/>
                </a:lnTo>
                <a:lnTo>
                  <a:pt x="198" y="1137"/>
                </a:lnTo>
                <a:lnTo>
                  <a:pt x="229" y="1074"/>
                </a:lnTo>
                <a:lnTo>
                  <a:pt x="263" y="1014"/>
                </a:lnTo>
                <a:lnTo>
                  <a:pt x="299" y="954"/>
                </a:lnTo>
                <a:lnTo>
                  <a:pt x="336" y="895"/>
                </a:lnTo>
                <a:lnTo>
                  <a:pt x="376" y="839"/>
                </a:lnTo>
                <a:lnTo>
                  <a:pt x="416" y="783"/>
                </a:lnTo>
                <a:lnTo>
                  <a:pt x="460" y="729"/>
                </a:lnTo>
                <a:lnTo>
                  <a:pt x="505" y="676"/>
                </a:lnTo>
                <a:lnTo>
                  <a:pt x="552" y="625"/>
                </a:lnTo>
                <a:lnTo>
                  <a:pt x="600" y="575"/>
                </a:lnTo>
                <a:lnTo>
                  <a:pt x="650" y="528"/>
                </a:lnTo>
                <a:lnTo>
                  <a:pt x="702" y="481"/>
                </a:lnTo>
                <a:lnTo>
                  <a:pt x="756" y="438"/>
                </a:lnTo>
                <a:lnTo>
                  <a:pt x="811" y="395"/>
                </a:lnTo>
                <a:lnTo>
                  <a:pt x="868" y="355"/>
                </a:lnTo>
                <a:lnTo>
                  <a:pt x="925" y="317"/>
                </a:lnTo>
                <a:lnTo>
                  <a:pt x="984" y="280"/>
                </a:lnTo>
                <a:lnTo>
                  <a:pt x="1044" y="246"/>
                </a:lnTo>
                <a:lnTo>
                  <a:pt x="1105" y="214"/>
                </a:lnTo>
                <a:lnTo>
                  <a:pt x="1168" y="184"/>
                </a:lnTo>
                <a:lnTo>
                  <a:pt x="1231" y="156"/>
                </a:lnTo>
                <a:lnTo>
                  <a:pt x="1296" y="130"/>
                </a:lnTo>
                <a:lnTo>
                  <a:pt x="1361" y="107"/>
                </a:lnTo>
                <a:lnTo>
                  <a:pt x="1427" y="85"/>
                </a:lnTo>
                <a:lnTo>
                  <a:pt x="1494" y="66"/>
                </a:lnTo>
                <a:lnTo>
                  <a:pt x="1561" y="49"/>
                </a:lnTo>
                <a:lnTo>
                  <a:pt x="1628" y="36"/>
                </a:lnTo>
                <a:lnTo>
                  <a:pt x="1697" y="24"/>
                </a:lnTo>
                <a:lnTo>
                  <a:pt x="1766" y="15"/>
                </a:lnTo>
                <a:lnTo>
                  <a:pt x="1835" y="7"/>
                </a:lnTo>
                <a:lnTo>
                  <a:pt x="1904" y="3"/>
                </a:lnTo>
                <a:lnTo>
                  <a:pt x="1973" y="0"/>
                </a:lnTo>
                <a:lnTo>
                  <a:pt x="2042" y="0"/>
                </a:lnTo>
                <a:lnTo>
                  <a:pt x="2112" y="3"/>
                </a:lnTo>
                <a:lnTo>
                  <a:pt x="2182" y="7"/>
                </a:lnTo>
                <a:lnTo>
                  <a:pt x="2250" y="15"/>
                </a:lnTo>
                <a:lnTo>
                  <a:pt x="2318" y="24"/>
                </a:lnTo>
                <a:lnTo>
                  <a:pt x="2387" y="36"/>
                </a:lnTo>
                <a:lnTo>
                  <a:pt x="2455" y="49"/>
                </a:lnTo>
                <a:lnTo>
                  <a:pt x="2522" y="66"/>
                </a:lnTo>
                <a:lnTo>
                  <a:pt x="2588" y="85"/>
                </a:lnTo>
                <a:lnTo>
                  <a:pt x="2654" y="107"/>
                </a:lnTo>
                <a:lnTo>
                  <a:pt x="2720" y="130"/>
                </a:lnTo>
                <a:lnTo>
                  <a:pt x="2785" y="156"/>
                </a:lnTo>
                <a:lnTo>
                  <a:pt x="2848" y="184"/>
                </a:lnTo>
                <a:lnTo>
                  <a:pt x="2910" y="214"/>
                </a:lnTo>
                <a:lnTo>
                  <a:pt x="2972" y="246"/>
                </a:lnTo>
                <a:lnTo>
                  <a:pt x="3032" y="280"/>
                </a:lnTo>
                <a:lnTo>
                  <a:pt x="3091" y="317"/>
                </a:lnTo>
                <a:lnTo>
                  <a:pt x="3149" y="355"/>
                </a:lnTo>
                <a:lnTo>
                  <a:pt x="3205" y="395"/>
                </a:lnTo>
                <a:lnTo>
                  <a:pt x="3260" y="438"/>
                </a:lnTo>
                <a:lnTo>
                  <a:pt x="3313" y="481"/>
                </a:lnTo>
                <a:lnTo>
                  <a:pt x="3366" y="528"/>
                </a:lnTo>
                <a:lnTo>
                  <a:pt x="3416" y="575"/>
                </a:lnTo>
                <a:lnTo>
                  <a:pt x="3464" y="625"/>
                </a:lnTo>
                <a:lnTo>
                  <a:pt x="3511" y="676"/>
                </a:lnTo>
                <a:lnTo>
                  <a:pt x="3557" y="729"/>
                </a:lnTo>
                <a:lnTo>
                  <a:pt x="3600" y="783"/>
                </a:lnTo>
                <a:lnTo>
                  <a:pt x="3641" y="839"/>
                </a:lnTo>
                <a:lnTo>
                  <a:pt x="3680" y="895"/>
                </a:lnTo>
                <a:lnTo>
                  <a:pt x="3718" y="954"/>
                </a:lnTo>
                <a:lnTo>
                  <a:pt x="3754" y="1014"/>
                </a:lnTo>
                <a:lnTo>
                  <a:pt x="3786" y="1074"/>
                </a:lnTo>
                <a:lnTo>
                  <a:pt x="3817" y="1137"/>
                </a:lnTo>
                <a:lnTo>
                  <a:pt x="3846" y="1199"/>
                </a:lnTo>
                <a:lnTo>
                  <a:pt x="3874" y="1264"/>
                </a:lnTo>
                <a:lnTo>
                  <a:pt x="3898" y="1329"/>
                </a:lnTo>
                <a:lnTo>
                  <a:pt x="3920" y="1393"/>
                </a:lnTo>
                <a:lnTo>
                  <a:pt x="3941" y="1461"/>
                </a:lnTo>
                <a:lnTo>
                  <a:pt x="3958" y="1528"/>
                </a:lnTo>
                <a:lnTo>
                  <a:pt x="3973" y="1595"/>
                </a:lnTo>
                <a:lnTo>
                  <a:pt x="3986" y="1663"/>
                </a:lnTo>
                <a:lnTo>
                  <a:pt x="3997" y="1732"/>
                </a:lnTo>
                <a:lnTo>
                  <a:pt x="4006" y="1800"/>
                </a:lnTo>
                <a:lnTo>
                  <a:pt x="4012" y="1870"/>
                </a:lnTo>
                <a:lnTo>
                  <a:pt x="4015" y="1938"/>
                </a:lnTo>
                <a:lnTo>
                  <a:pt x="4016" y="2008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5" name="Freeform 18"/>
          <p:cNvSpPr>
            <a:spLocks/>
          </p:cNvSpPr>
          <p:nvPr/>
        </p:nvSpPr>
        <p:spPr bwMode="auto">
          <a:xfrm>
            <a:off x="3663950" y="2649538"/>
            <a:ext cx="1738313" cy="1738312"/>
          </a:xfrm>
          <a:custGeom>
            <a:avLst/>
            <a:gdLst>
              <a:gd name="T0" fmla="*/ 2147483647 w 4381"/>
              <a:gd name="T1" fmla="*/ 2147483647 h 4381"/>
              <a:gd name="T2" fmla="*/ 2147483647 w 4381"/>
              <a:gd name="T3" fmla="*/ 2147483647 h 4381"/>
              <a:gd name="T4" fmla="*/ 2147483647 w 4381"/>
              <a:gd name="T5" fmla="*/ 2147483647 h 4381"/>
              <a:gd name="T6" fmla="*/ 2147483647 w 4381"/>
              <a:gd name="T7" fmla="*/ 2147483647 h 4381"/>
              <a:gd name="T8" fmla="*/ 2147483647 w 4381"/>
              <a:gd name="T9" fmla="*/ 2147483647 h 4381"/>
              <a:gd name="T10" fmla="*/ 2147483647 w 4381"/>
              <a:gd name="T11" fmla="*/ 2147483647 h 4381"/>
              <a:gd name="T12" fmla="*/ 2147483647 w 4381"/>
              <a:gd name="T13" fmla="*/ 2147483647 h 4381"/>
              <a:gd name="T14" fmla="*/ 2147483647 w 4381"/>
              <a:gd name="T15" fmla="*/ 2147483647 h 4381"/>
              <a:gd name="T16" fmla="*/ 2147483647 w 4381"/>
              <a:gd name="T17" fmla="*/ 2147483647 h 4381"/>
              <a:gd name="T18" fmla="*/ 2147483647 w 4381"/>
              <a:gd name="T19" fmla="*/ 2147483647 h 4381"/>
              <a:gd name="T20" fmla="*/ 2147483647 w 4381"/>
              <a:gd name="T21" fmla="*/ 2147483647 h 4381"/>
              <a:gd name="T22" fmla="*/ 2147483647 w 4381"/>
              <a:gd name="T23" fmla="*/ 2147483647 h 4381"/>
              <a:gd name="T24" fmla="*/ 2147483647 w 4381"/>
              <a:gd name="T25" fmla="*/ 2147483647 h 4381"/>
              <a:gd name="T26" fmla="*/ 2147483647 w 4381"/>
              <a:gd name="T27" fmla="*/ 2147483647 h 4381"/>
              <a:gd name="T28" fmla="*/ 2147483647 w 4381"/>
              <a:gd name="T29" fmla="*/ 2147483647 h 4381"/>
              <a:gd name="T30" fmla="*/ 2147483647 w 4381"/>
              <a:gd name="T31" fmla="*/ 2147483647 h 4381"/>
              <a:gd name="T32" fmla="*/ 2147483647 w 4381"/>
              <a:gd name="T33" fmla="*/ 2147483647 h 4381"/>
              <a:gd name="T34" fmla="*/ 2147483647 w 4381"/>
              <a:gd name="T35" fmla="*/ 2147483647 h 4381"/>
              <a:gd name="T36" fmla="*/ 2147483647 w 4381"/>
              <a:gd name="T37" fmla="*/ 2147483647 h 4381"/>
              <a:gd name="T38" fmla="*/ 2147483647 w 4381"/>
              <a:gd name="T39" fmla="*/ 2147483647 h 4381"/>
              <a:gd name="T40" fmla="*/ 2147483647 w 4381"/>
              <a:gd name="T41" fmla="*/ 2147483647 h 4381"/>
              <a:gd name="T42" fmla="*/ 2147483647 w 4381"/>
              <a:gd name="T43" fmla="*/ 2147483647 h 4381"/>
              <a:gd name="T44" fmla="*/ 2147483647 w 4381"/>
              <a:gd name="T45" fmla="*/ 2147483647 h 4381"/>
              <a:gd name="T46" fmla="*/ 2147483647 w 4381"/>
              <a:gd name="T47" fmla="*/ 2147483647 h 4381"/>
              <a:gd name="T48" fmla="*/ 2147483647 w 4381"/>
              <a:gd name="T49" fmla="*/ 2147483647 h 4381"/>
              <a:gd name="T50" fmla="*/ 2147483647 w 4381"/>
              <a:gd name="T51" fmla="*/ 2147483647 h 4381"/>
              <a:gd name="T52" fmla="*/ 2147483647 w 4381"/>
              <a:gd name="T53" fmla="*/ 2147483647 h 4381"/>
              <a:gd name="T54" fmla="*/ 2147483647 w 4381"/>
              <a:gd name="T55" fmla="*/ 2147483647 h 4381"/>
              <a:gd name="T56" fmla="*/ 2147483647 w 4381"/>
              <a:gd name="T57" fmla="*/ 2147483647 h 4381"/>
              <a:gd name="T58" fmla="*/ 2147483647 w 4381"/>
              <a:gd name="T59" fmla="*/ 2147483647 h 4381"/>
              <a:gd name="T60" fmla="*/ 624713823 w 4381"/>
              <a:gd name="T61" fmla="*/ 2147483647 h 4381"/>
              <a:gd name="T62" fmla="*/ 0 w 4381"/>
              <a:gd name="T63" fmla="*/ 2147483647 h 4381"/>
              <a:gd name="T64" fmla="*/ 624713823 w 4381"/>
              <a:gd name="T65" fmla="*/ 2147483647 h 4381"/>
              <a:gd name="T66" fmla="*/ 2147483647 w 4381"/>
              <a:gd name="T67" fmla="*/ 2147483647 h 4381"/>
              <a:gd name="T68" fmla="*/ 2147483647 w 4381"/>
              <a:gd name="T69" fmla="*/ 2147483647 h 4381"/>
              <a:gd name="T70" fmla="*/ 2147483647 w 4381"/>
              <a:gd name="T71" fmla="*/ 2147483647 h 4381"/>
              <a:gd name="T72" fmla="*/ 2147483647 w 4381"/>
              <a:gd name="T73" fmla="*/ 2147483647 h 4381"/>
              <a:gd name="T74" fmla="*/ 2147483647 w 4381"/>
              <a:gd name="T75" fmla="*/ 2147483647 h 4381"/>
              <a:gd name="T76" fmla="*/ 2147483647 w 4381"/>
              <a:gd name="T77" fmla="*/ 2147483647 h 4381"/>
              <a:gd name="T78" fmla="*/ 2147483647 w 4381"/>
              <a:gd name="T79" fmla="*/ 2147483647 h 4381"/>
              <a:gd name="T80" fmla="*/ 2147483647 w 4381"/>
              <a:gd name="T81" fmla="*/ 2147483647 h 4381"/>
              <a:gd name="T82" fmla="*/ 2147483647 w 4381"/>
              <a:gd name="T83" fmla="*/ 2147483647 h 4381"/>
              <a:gd name="T84" fmla="*/ 2147483647 w 4381"/>
              <a:gd name="T85" fmla="*/ 2147483647 h 4381"/>
              <a:gd name="T86" fmla="*/ 2147483647 w 4381"/>
              <a:gd name="T87" fmla="*/ 2147483647 h 4381"/>
              <a:gd name="T88" fmla="*/ 2147483647 w 4381"/>
              <a:gd name="T89" fmla="*/ 2147483647 h 4381"/>
              <a:gd name="T90" fmla="*/ 2147483647 w 4381"/>
              <a:gd name="T91" fmla="*/ 2147483647 h 4381"/>
              <a:gd name="T92" fmla="*/ 2147483647 w 4381"/>
              <a:gd name="T93" fmla="*/ 437204712 h 4381"/>
              <a:gd name="T94" fmla="*/ 2147483647 w 4381"/>
              <a:gd name="T95" fmla="*/ 0 h 4381"/>
              <a:gd name="T96" fmla="*/ 2147483647 w 4381"/>
              <a:gd name="T97" fmla="*/ 812063898 h 4381"/>
              <a:gd name="T98" fmla="*/ 2147483647 w 4381"/>
              <a:gd name="T99" fmla="*/ 2147483647 h 4381"/>
              <a:gd name="T100" fmla="*/ 2147483647 w 4381"/>
              <a:gd name="T101" fmla="*/ 2147483647 h 4381"/>
              <a:gd name="T102" fmla="*/ 2147483647 w 4381"/>
              <a:gd name="T103" fmla="*/ 2147483647 h 4381"/>
              <a:gd name="T104" fmla="*/ 2147483647 w 4381"/>
              <a:gd name="T105" fmla="*/ 2147483647 h 4381"/>
              <a:gd name="T106" fmla="*/ 2147483647 w 4381"/>
              <a:gd name="T107" fmla="*/ 2147483647 h 4381"/>
              <a:gd name="T108" fmla="*/ 2147483647 w 4381"/>
              <a:gd name="T109" fmla="*/ 2147483647 h 4381"/>
              <a:gd name="T110" fmla="*/ 2147483647 w 4381"/>
              <a:gd name="T111" fmla="*/ 2147483647 h 4381"/>
              <a:gd name="T112" fmla="*/ 2147483647 w 4381"/>
              <a:gd name="T113" fmla="*/ 2147483647 h 4381"/>
              <a:gd name="T114" fmla="*/ 2147483647 w 4381"/>
              <a:gd name="T115" fmla="*/ 2147483647 h 4381"/>
              <a:gd name="T116" fmla="*/ 2147483647 w 4381"/>
              <a:gd name="T117" fmla="*/ 2147483647 h 4381"/>
              <a:gd name="T118" fmla="*/ 2147483647 w 4381"/>
              <a:gd name="T119" fmla="*/ 2147483647 h 4381"/>
              <a:gd name="T120" fmla="*/ 2147483647 w 4381"/>
              <a:gd name="T121" fmla="*/ 2147483647 h 4381"/>
              <a:gd name="T122" fmla="*/ 2147483647 w 4381"/>
              <a:gd name="T123" fmla="*/ 2147483647 h 4381"/>
              <a:gd name="T124" fmla="*/ 2147483647 w 4381"/>
              <a:gd name="T125" fmla="*/ 2147483647 h 43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381" h="4381">
                <a:moveTo>
                  <a:pt x="4381" y="2190"/>
                </a:moveTo>
                <a:lnTo>
                  <a:pt x="4380" y="2262"/>
                </a:lnTo>
                <a:lnTo>
                  <a:pt x="4376" y="2335"/>
                </a:lnTo>
                <a:lnTo>
                  <a:pt x="4370" y="2407"/>
                </a:lnTo>
                <a:lnTo>
                  <a:pt x="4362" y="2479"/>
                </a:lnTo>
                <a:lnTo>
                  <a:pt x="4351" y="2551"/>
                </a:lnTo>
                <a:lnTo>
                  <a:pt x="4338" y="2622"/>
                </a:lnTo>
                <a:lnTo>
                  <a:pt x="4322" y="2693"/>
                </a:lnTo>
                <a:lnTo>
                  <a:pt x="4305" y="2763"/>
                </a:lnTo>
                <a:lnTo>
                  <a:pt x="4285" y="2833"/>
                </a:lnTo>
                <a:lnTo>
                  <a:pt x="4262" y="2901"/>
                </a:lnTo>
                <a:lnTo>
                  <a:pt x="4238" y="2970"/>
                </a:lnTo>
                <a:lnTo>
                  <a:pt x="4210" y="3037"/>
                </a:lnTo>
                <a:lnTo>
                  <a:pt x="4182" y="3103"/>
                </a:lnTo>
                <a:lnTo>
                  <a:pt x="4150" y="3169"/>
                </a:lnTo>
                <a:lnTo>
                  <a:pt x="4117" y="3233"/>
                </a:lnTo>
                <a:lnTo>
                  <a:pt x="4082" y="3296"/>
                </a:lnTo>
                <a:lnTo>
                  <a:pt x="4044" y="3357"/>
                </a:lnTo>
                <a:lnTo>
                  <a:pt x="4004" y="3419"/>
                </a:lnTo>
                <a:lnTo>
                  <a:pt x="3962" y="3477"/>
                </a:lnTo>
                <a:lnTo>
                  <a:pt x="3919" y="3536"/>
                </a:lnTo>
                <a:lnTo>
                  <a:pt x="3873" y="3593"/>
                </a:lnTo>
                <a:lnTo>
                  <a:pt x="3826" y="3647"/>
                </a:lnTo>
                <a:lnTo>
                  <a:pt x="3777" y="3701"/>
                </a:lnTo>
                <a:lnTo>
                  <a:pt x="3727" y="3752"/>
                </a:lnTo>
                <a:lnTo>
                  <a:pt x="3674" y="3801"/>
                </a:lnTo>
                <a:lnTo>
                  <a:pt x="3620" y="3851"/>
                </a:lnTo>
                <a:lnTo>
                  <a:pt x="3564" y="3896"/>
                </a:lnTo>
                <a:lnTo>
                  <a:pt x="3507" y="3941"/>
                </a:lnTo>
                <a:lnTo>
                  <a:pt x="3448" y="3984"/>
                </a:lnTo>
                <a:lnTo>
                  <a:pt x="3388" y="4025"/>
                </a:lnTo>
                <a:lnTo>
                  <a:pt x="3327" y="4063"/>
                </a:lnTo>
                <a:lnTo>
                  <a:pt x="3265" y="4099"/>
                </a:lnTo>
                <a:lnTo>
                  <a:pt x="3201" y="4134"/>
                </a:lnTo>
                <a:lnTo>
                  <a:pt x="3136" y="4166"/>
                </a:lnTo>
                <a:lnTo>
                  <a:pt x="3070" y="4196"/>
                </a:lnTo>
                <a:lnTo>
                  <a:pt x="3003" y="4225"/>
                </a:lnTo>
                <a:lnTo>
                  <a:pt x="2936" y="4250"/>
                </a:lnTo>
                <a:lnTo>
                  <a:pt x="2868" y="4274"/>
                </a:lnTo>
                <a:lnTo>
                  <a:pt x="2798" y="4295"/>
                </a:lnTo>
                <a:lnTo>
                  <a:pt x="2728" y="4314"/>
                </a:lnTo>
                <a:lnTo>
                  <a:pt x="2658" y="4331"/>
                </a:lnTo>
                <a:lnTo>
                  <a:pt x="2587" y="4345"/>
                </a:lnTo>
                <a:lnTo>
                  <a:pt x="2515" y="4357"/>
                </a:lnTo>
                <a:lnTo>
                  <a:pt x="2443" y="4367"/>
                </a:lnTo>
                <a:lnTo>
                  <a:pt x="2371" y="4374"/>
                </a:lnTo>
                <a:lnTo>
                  <a:pt x="2299" y="4379"/>
                </a:lnTo>
                <a:lnTo>
                  <a:pt x="2227" y="4381"/>
                </a:lnTo>
                <a:lnTo>
                  <a:pt x="2154" y="4381"/>
                </a:lnTo>
                <a:lnTo>
                  <a:pt x="2082" y="4379"/>
                </a:lnTo>
                <a:lnTo>
                  <a:pt x="2010" y="4374"/>
                </a:lnTo>
                <a:lnTo>
                  <a:pt x="1938" y="4367"/>
                </a:lnTo>
                <a:lnTo>
                  <a:pt x="1866" y="4357"/>
                </a:lnTo>
                <a:lnTo>
                  <a:pt x="1794" y="4345"/>
                </a:lnTo>
                <a:lnTo>
                  <a:pt x="1723" y="4331"/>
                </a:lnTo>
                <a:lnTo>
                  <a:pt x="1652" y="4314"/>
                </a:lnTo>
                <a:lnTo>
                  <a:pt x="1582" y="4295"/>
                </a:lnTo>
                <a:lnTo>
                  <a:pt x="1513" y="4274"/>
                </a:lnTo>
                <a:lnTo>
                  <a:pt x="1444" y="4250"/>
                </a:lnTo>
                <a:lnTo>
                  <a:pt x="1377" y="4225"/>
                </a:lnTo>
                <a:lnTo>
                  <a:pt x="1310" y="4196"/>
                </a:lnTo>
                <a:lnTo>
                  <a:pt x="1244" y="4166"/>
                </a:lnTo>
                <a:lnTo>
                  <a:pt x="1179" y="4134"/>
                </a:lnTo>
                <a:lnTo>
                  <a:pt x="1116" y="4099"/>
                </a:lnTo>
                <a:lnTo>
                  <a:pt x="1053" y="4063"/>
                </a:lnTo>
                <a:lnTo>
                  <a:pt x="992" y="4025"/>
                </a:lnTo>
                <a:lnTo>
                  <a:pt x="932" y="3984"/>
                </a:lnTo>
                <a:lnTo>
                  <a:pt x="873" y="3941"/>
                </a:lnTo>
                <a:lnTo>
                  <a:pt x="816" y="3896"/>
                </a:lnTo>
                <a:lnTo>
                  <a:pt x="760" y="3851"/>
                </a:lnTo>
                <a:lnTo>
                  <a:pt x="706" y="3801"/>
                </a:lnTo>
                <a:lnTo>
                  <a:pt x="654" y="3752"/>
                </a:lnTo>
                <a:lnTo>
                  <a:pt x="603" y="3701"/>
                </a:lnTo>
                <a:lnTo>
                  <a:pt x="554" y="3647"/>
                </a:lnTo>
                <a:lnTo>
                  <a:pt x="506" y="3593"/>
                </a:lnTo>
                <a:lnTo>
                  <a:pt x="462" y="3536"/>
                </a:lnTo>
                <a:lnTo>
                  <a:pt x="417" y="3477"/>
                </a:lnTo>
                <a:lnTo>
                  <a:pt x="376" y="3419"/>
                </a:lnTo>
                <a:lnTo>
                  <a:pt x="337" y="3357"/>
                </a:lnTo>
                <a:lnTo>
                  <a:pt x="298" y="3296"/>
                </a:lnTo>
                <a:lnTo>
                  <a:pt x="264" y="3233"/>
                </a:lnTo>
                <a:lnTo>
                  <a:pt x="230" y="3169"/>
                </a:lnTo>
                <a:lnTo>
                  <a:pt x="199" y="3103"/>
                </a:lnTo>
                <a:lnTo>
                  <a:pt x="169" y="3037"/>
                </a:lnTo>
                <a:lnTo>
                  <a:pt x="142" y="2970"/>
                </a:lnTo>
                <a:lnTo>
                  <a:pt x="117" y="2901"/>
                </a:lnTo>
                <a:lnTo>
                  <a:pt x="96" y="2833"/>
                </a:lnTo>
                <a:lnTo>
                  <a:pt x="75" y="2763"/>
                </a:lnTo>
                <a:lnTo>
                  <a:pt x="57" y="2693"/>
                </a:lnTo>
                <a:lnTo>
                  <a:pt x="42" y="2622"/>
                </a:lnTo>
                <a:lnTo>
                  <a:pt x="28" y="2551"/>
                </a:lnTo>
                <a:lnTo>
                  <a:pt x="18" y="2479"/>
                </a:lnTo>
                <a:lnTo>
                  <a:pt x="10" y="2407"/>
                </a:lnTo>
                <a:lnTo>
                  <a:pt x="4" y="2335"/>
                </a:lnTo>
                <a:lnTo>
                  <a:pt x="1" y="2262"/>
                </a:lnTo>
                <a:lnTo>
                  <a:pt x="0" y="2190"/>
                </a:lnTo>
                <a:lnTo>
                  <a:pt x="1" y="2118"/>
                </a:lnTo>
                <a:lnTo>
                  <a:pt x="4" y="2045"/>
                </a:lnTo>
                <a:lnTo>
                  <a:pt x="10" y="1973"/>
                </a:lnTo>
                <a:lnTo>
                  <a:pt x="18" y="1901"/>
                </a:lnTo>
                <a:lnTo>
                  <a:pt x="28" y="1830"/>
                </a:lnTo>
                <a:lnTo>
                  <a:pt x="42" y="1758"/>
                </a:lnTo>
                <a:lnTo>
                  <a:pt x="57" y="1687"/>
                </a:lnTo>
                <a:lnTo>
                  <a:pt x="75" y="1617"/>
                </a:lnTo>
                <a:lnTo>
                  <a:pt x="96" y="1548"/>
                </a:lnTo>
                <a:lnTo>
                  <a:pt x="117" y="1478"/>
                </a:lnTo>
                <a:lnTo>
                  <a:pt x="142" y="1410"/>
                </a:lnTo>
                <a:lnTo>
                  <a:pt x="169" y="1343"/>
                </a:lnTo>
                <a:lnTo>
                  <a:pt x="199" y="1277"/>
                </a:lnTo>
                <a:lnTo>
                  <a:pt x="230" y="1212"/>
                </a:lnTo>
                <a:lnTo>
                  <a:pt x="264" y="1147"/>
                </a:lnTo>
                <a:lnTo>
                  <a:pt x="298" y="1083"/>
                </a:lnTo>
                <a:lnTo>
                  <a:pt x="337" y="1022"/>
                </a:lnTo>
                <a:lnTo>
                  <a:pt x="376" y="961"/>
                </a:lnTo>
                <a:lnTo>
                  <a:pt x="417" y="902"/>
                </a:lnTo>
                <a:lnTo>
                  <a:pt x="462" y="845"/>
                </a:lnTo>
                <a:lnTo>
                  <a:pt x="506" y="788"/>
                </a:lnTo>
                <a:lnTo>
                  <a:pt x="554" y="733"/>
                </a:lnTo>
                <a:lnTo>
                  <a:pt x="603" y="679"/>
                </a:lnTo>
                <a:lnTo>
                  <a:pt x="654" y="627"/>
                </a:lnTo>
                <a:lnTo>
                  <a:pt x="706" y="578"/>
                </a:lnTo>
                <a:lnTo>
                  <a:pt x="760" y="530"/>
                </a:lnTo>
                <a:lnTo>
                  <a:pt x="816" y="483"/>
                </a:lnTo>
                <a:lnTo>
                  <a:pt x="873" y="439"/>
                </a:lnTo>
                <a:lnTo>
                  <a:pt x="932" y="396"/>
                </a:lnTo>
                <a:lnTo>
                  <a:pt x="992" y="356"/>
                </a:lnTo>
                <a:lnTo>
                  <a:pt x="1053" y="317"/>
                </a:lnTo>
                <a:lnTo>
                  <a:pt x="1116" y="281"/>
                </a:lnTo>
                <a:lnTo>
                  <a:pt x="1179" y="246"/>
                </a:lnTo>
                <a:lnTo>
                  <a:pt x="1244" y="213"/>
                </a:lnTo>
                <a:lnTo>
                  <a:pt x="1310" y="183"/>
                </a:lnTo>
                <a:lnTo>
                  <a:pt x="1377" y="156"/>
                </a:lnTo>
                <a:lnTo>
                  <a:pt x="1444" y="129"/>
                </a:lnTo>
                <a:lnTo>
                  <a:pt x="1513" y="107"/>
                </a:lnTo>
                <a:lnTo>
                  <a:pt x="1582" y="85"/>
                </a:lnTo>
                <a:lnTo>
                  <a:pt x="1652" y="66"/>
                </a:lnTo>
                <a:lnTo>
                  <a:pt x="1723" y="49"/>
                </a:lnTo>
                <a:lnTo>
                  <a:pt x="1794" y="35"/>
                </a:lnTo>
                <a:lnTo>
                  <a:pt x="1866" y="23"/>
                </a:lnTo>
                <a:lnTo>
                  <a:pt x="1938" y="13"/>
                </a:lnTo>
                <a:lnTo>
                  <a:pt x="2010" y="7"/>
                </a:lnTo>
                <a:lnTo>
                  <a:pt x="2082" y="2"/>
                </a:lnTo>
                <a:lnTo>
                  <a:pt x="2154" y="0"/>
                </a:lnTo>
                <a:lnTo>
                  <a:pt x="2227" y="0"/>
                </a:lnTo>
                <a:lnTo>
                  <a:pt x="2299" y="2"/>
                </a:lnTo>
                <a:lnTo>
                  <a:pt x="2371" y="7"/>
                </a:lnTo>
                <a:lnTo>
                  <a:pt x="2443" y="13"/>
                </a:lnTo>
                <a:lnTo>
                  <a:pt x="2515" y="23"/>
                </a:lnTo>
                <a:lnTo>
                  <a:pt x="2587" y="35"/>
                </a:lnTo>
                <a:lnTo>
                  <a:pt x="2658" y="49"/>
                </a:lnTo>
                <a:lnTo>
                  <a:pt x="2728" y="66"/>
                </a:lnTo>
                <a:lnTo>
                  <a:pt x="2798" y="85"/>
                </a:lnTo>
                <a:lnTo>
                  <a:pt x="2868" y="107"/>
                </a:lnTo>
                <a:lnTo>
                  <a:pt x="2936" y="129"/>
                </a:lnTo>
                <a:lnTo>
                  <a:pt x="3003" y="156"/>
                </a:lnTo>
                <a:lnTo>
                  <a:pt x="3070" y="183"/>
                </a:lnTo>
                <a:lnTo>
                  <a:pt x="3136" y="213"/>
                </a:lnTo>
                <a:lnTo>
                  <a:pt x="3201" y="246"/>
                </a:lnTo>
                <a:lnTo>
                  <a:pt x="3265" y="281"/>
                </a:lnTo>
                <a:lnTo>
                  <a:pt x="3327" y="317"/>
                </a:lnTo>
                <a:lnTo>
                  <a:pt x="3388" y="356"/>
                </a:lnTo>
                <a:lnTo>
                  <a:pt x="3448" y="396"/>
                </a:lnTo>
                <a:lnTo>
                  <a:pt x="3507" y="439"/>
                </a:lnTo>
                <a:lnTo>
                  <a:pt x="3564" y="483"/>
                </a:lnTo>
                <a:lnTo>
                  <a:pt x="3620" y="530"/>
                </a:lnTo>
                <a:lnTo>
                  <a:pt x="3674" y="578"/>
                </a:lnTo>
                <a:lnTo>
                  <a:pt x="3727" y="627"/>
                </a:lnTo>
                <a:lnTo>
                  <a:pt x="3777" y="679"/>
                </a:lnTo>
                <a:lnTo>
                  <a:pt x="3826" y="733"/>
                </a:lnTo>
                <a:lnTo>
                  <a:pt x="3873" y="788"/>
                </a:lnTo>
                <a:lnTo>
                  <a:pt x="3919" y="845"/>
                </a:lnTo>
                <a:lnTo>
                  <a:pt x="3962" y="902"/>
                </a:lnTo>
                <a:lnTo>
                  <a:pt x="4004" y="961"/>
                </a:lnTo>
                <a:lnTo>
                  <a:pt x="4044" y="1022"/>
                </a:lnTo>
                <a:lnTo>
                  <a:pt x="4082" y="1083"/>
                </a:lnTo>
                <a:lnTo>
                  <a:pt x="4117" y="1147"/>
                </a:lnTo>
                <a:lnTo>
                  <a:pt x="4150" y="1212"/>
                </a:lnTo>
                <a:lnTo>
                  <a:pt x="4182" y="1277"/>
                </a:lnTo>
                <a:lnTo>
                  <a:pt x="4210" y="1343"/>
                </a:lnTo>
                <a:lnTo>
                  <a:pt x="4238" y="1410"/>
                </a:lnTo>
                <a:lnTo>
                  <a:pt x="4262" y="1478"/>
                </a:lnTo>
                <a:lnTo>
                  <a:pt x="4285" y="1548"/>
                </a:lnTo>
                <a:lnTo>
                  <a:pt x="4305" y="1617"/>
                </a:lnTo>
                <a:lnTo>
                  <a:pt x="4322" y="1687"/>
                </a:lnTo>
                <a:lnTo>
                  <a:pt x="4338" y="1758"/>
                </a:lnTo>
                <a:lnTo>
                  <a:pt x="4351" y="1830"/>
                </a:lnTo>
                <a:lnTo>
                  <a:pt x="4362" y="1901"/>
                </a:lnTo>
                <a:lnTo>
                  <a:pt x="4370" y="1973"/>
                </a:lnTo>
                <a:lnTo>
                  <a:pt x="4376" y="2045"/>
                </a:lnTo>
                <a:lnTo>
                  <a:pt x="4380" y="2118"/>
                </a:lnTo>
                <a:lnTo>
                  <a:pt x="4381" y="219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6" name="Freeform 19"/>
          <p:cNvSpPr>
            <a:spLocks/>
          </p:cNvSpPr>
          <p:nvPr/>
        </p:nvSpPr>
        <p:spPr bwMode="auto">
          <a:xfrm>
            <a:off x="3590925" y="2576513"/>
            <a:ext cx="1884363" cy="1884362"/>
          </a:xfrm>
          <a:custGeom>
            <a:avLst/>
            <a:gdLst>
              <a:gd name="T0" fmla="*/ 2147483647 w 4747"/>
              <a:gd name="T1" fmla="*/ 2147483647 h 4747"/>
              <a:gd name="T2" fmla="*/ 2147483647 w 4747"/>
              <a:gd name="T3" fmla="*/ 2147483647 h 4747"/>
              <a:gd name="T4" fmla="*/ 2147483647 w 4747"/>
              <a:gd name="T5" fmla="*/ 2147483647 h 4747"/>
              <a:gd name="T6" fmla="*/ 2147483647 w 4747"/>
              <a:gd name="T7" fmla="*/ 2147483647 h 4747"/>
              <a:gd name="T8" fmla="*/ 2147483647 w 4747"/>
              <a:gd name="T9" fmla="*/ 2147483647 h 4747"/>
              <a:gd name="T10" fmla="*/ 2147483647 w 4747"/>
              <a:gd name="T11" fmla="*/ 2147483647 h 4747"/>
              <a:gd name="T12" fmla="*/ 2147483647 w 4747"/>
              <a:gd name="T13" fmla="*/ 2147483647 h 4747"/>
              <a:gd name="T14" fmla="*/ 2147483647 w 4747"/>
              <a:gd name="T15" fmla="*/ 2147483647 h 4747"/>
              <a:gd name="T16" fmla="*/ 2147483647 w 4747"/>
              <a:gd name="T17" fmla="*/ 2147483647 h 4747"/>
              <a:gd name="T18" fmla="*/ 2147483647 w 4747"/>
              <a:gd name="T19" fmla="*/ 2147483647 h 4747"/>
              <a:gd name="T20" fmla="*/ 2147483647 w 4747"/>
              <a:gd name="T21" fmla="*/ 2147483647 h 4747"/>
              <a:gd name="T22" fmla="*/ 2147483647 w 4747"/>
              <a:gd name="T23" fmla="*/ 2147483647 h 4747"/>
              <a:gd name="T24" fmla="*/ 2147483647 w 4747"/>
              <a:gd name="T25" fmla="*/ 2147483647 h 4747"/>
              <a:gd name="T26" fmla="*/ 2147483647 w 4747"/>
              <a:gd name="T27" fmla="*/ 2147483647 h 4747"/>
              <a:gd name="T28" fmla="*/ 2147483647 w 4747"/>
              <a:gd name="T29" fmla="*/ 2147483647 h 4747"/>
              <a:gd name="T30" fmla="*/ 2147483647 w 4747"/>
              <a:gd name="T31" fmla="*/ 2147483647 h 4747"/>
              <a:gd name="T32" fmla="*/ 2147483647 w 4747"/>
              <a:gd name="T33" fmla="*/ 2147483647 h 4747"/>
              <a:gd name="T34" fmla="*/ 2147483647 w 4747"/>
              <a:gd name="T35" fmla="*/ 2147483647 h 4747"/>
              <a:gd name="T36" fmla="*/ 2147483647 w 4747"/>
              <a:gd name="T37" fmla="*/ 2147483647 h 4747"/>
              <a:gd name="T38" fmla="*/ 2147483647 w 4747"/>
              <a:gd name="T39" fmla="*/ 2147483647 h 4747"/>
              <a:gd name="T40" fmla="*/ 2147483647 w 4747"/>
              <a:gd name="T41" fmla="*/ 2147483647 h 4747"/>
              <a:gd name="T42" fmla="*/ 2147483647 w 4747"/>
              <a:gd name="T43" fmla="*/ 2147483647 h 4747"/>
              <a:gd name="T44" fmla="*/ 2147483647 w 4747"/>
              <a:gd name="T45" fmla="*/ 2147483647 h 4747"/>
              <a:gd name="T46" fmla="*/ 1188439997 w 4747"/>
              <a:gd name="T47" fmla="*/ 2147483647 h 4747"/>
              <a:gd name="T48" fmla="*/ 0 w 4747"/>
              <a:gd name="T49" fmla="*/ 2147483647 h 4747"/>
              <a:gd name="T50" fmla="*/ 1188439997 w 4747"/>
              <a:gd name="T51" fmla="*/ 2147483647 h 4747"/>
              <a:gd name="T52" fmla="*/ 2147483647 w 4747"/>
              <a:gd name="T53" fmla="*/ 2147483647 h 4747"/>
              <a:gd name="T54" fmla="*/ 2147483647 w 4747"/>
              <a:gd name="T55" fmla="*/ 2147483647 h 4747"/>
              <a:gd name="T56" fmla="*/ 2147483647 w 4747"/>
              <a:gd name="T57" fmla="*/ 2147483647 h 4747"/>
              <a:gd name="T58" fmla="*/ 2147483647 w 4747"/>
              <a:gd name="T59" fmla="*/ 2147483647 h 4747"/>
              <a:gd name="T60" fmla="*/ 2147483647 w 4747"/>
              <a:gd name="T61" fmla="*/ 2147483647 h 4747"/>
              <a:gd name="T62" fmla="*/ 2147483647 w 4747"/>
              <a:gd name="T63" fmla="*/ 2147483647 h 4747"/>
              <a:gd name="T64" fmla="*/ 2147483647 w 4747"/>
              <a:gd name="T65" fmla="*/ 2147483647 h 4747"/>
              <a:gd name="T66" fmla="*/ 2147483647 w 4747"/>
              <a:gd name="T67" fmla="*/ 2147483647 h 4747"/>
              <a:gd name="T68" fmla="*/ 2147483647 w 4747"/>
              <a:gd name="T69" fmla="*/ 2147483647 h 4747"/>
              <a:gd name="T70" fmla="*/ 2147483647 w 4747"/>
              <a:gd name="T71" fmla="*/ 2147483647 h 4747"/>
              <a:gd name="T72" fmla="*/ 2147483647 w 4747"/>
              <a:gd name="T73" fmla="*/ 187673246 h 4747"/>
              <a:gd name="T74" fmla="*/ 2147483647 w 4747"/>
              <a:gd name="T75" fmla="*/ 437903975 h 4747"/>
              <a:gd name="T76" fmla="*/ 2147483647 w 4747"/>
              <a:gd name="T77" fmla="*/ 2147483647 h 4747"/>
              <a:gd name="T78" fmla="*/ 2147483647 w 4747"/>
              <a:gd name="T79" fmla="*/ 2147483647 h 4747"/>
              <a:gd name="T80" fmla="*/ 2147483647 w 4747"/>
              <a:gd name="T81" fmla="*/ 2147483647 h 4747"/>
              <a:gd name="T82" fmla="*/ 2147483647 w 4747"/>
              <a:gd name="T83" fmla="*/ 2147483647 h 4747"/>
              <a:gd name="T84" fmla="*/ 2147483647 w 4747"/>
              <a:gd name="T85" fmla="*/ 2147483647 h 4747"/>
              <a:gd name="T86" fmla="*/ 2147483647 w 4747"/>
              <a:gd name="T87" fmla="*/ 2147483647 h 4747"/>
              <a:gd name="T88" fmla="*/ 2147483647 w 4747"/>
              <a:gd name="T89" fmla="*/ 2147483647 h 4747"/>
              <a:gd name="T90" fmla="*/ 2147483647 w 4747"/>
              <a:gd name="T91" fmla="*/ 2147483647 h 4747"/>
              <a:gd name="T92" fmla="*/ 2147483647 w 4747"/>
              <a:gd name="T93" fmla="*/ 2147483647 h 4747"/>
              <a:gd name="T94" fmla="*/ 2147483647 w 4747"/>
              <a:gd name="T95" fmla="*/ 2147483647 h 4747"/>
              <a:gd name="T96" fmla="*/ 2147483647 w 4747"/>
              <a:gd name="T97" fmla="*/ 2147483647 h 47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747" h="4747">
                <a:moveTo>
                  <a:pt x="4747" y="2374"/>
                </a:moveTo>
                <a:lnTo>
                  <a:pt x="4746" y="2449"/>
                </a:lnTo>
                <a:lnTo>
                  <a:pt x="4742" y="2525"/>
                </a:lnTo>
                <a:lnTo>
                  <a:pt x="4736" y="2599"/>
                </a:lnTo>
                <a:lnTo>
                  <a:pt x="4728" y="2675"/>
                </a:lnTo>
                <a:lnTo>
                  <a:pt x="4717" y="2749"/>
                </a:lnTo>
                <a:lnTo>
                  <a:pt x="4705" y="2823"/>
                </a:lnTo>
                <a:lnTo>
                  <a:pt x="4690" y="2897"/>
                </a:lnTo>
                <a:lnTo>
                  <a:pt x="4672" y="2970"/>
                </a:lnTo>
                <a:lnTo>
                  <a:pt x="4651" y="3042"/>
                </a:lnTo>
                <a:lnTo>
                  <a:pt x="4630" y="3114"/>
                </a:lnTo>
                <a:lnTo>
                  <a:pt x="4604" y="3186"/>
                </a:lnTo>
                <a:lnTo>
                  <a:pt x="4578" y="3256"/>
                </a:lnTo>
                <a:lnTo>
                  <a:pt x="4548" y="3325"/>
                </a:lnTo>
                <a:lnTo>
                  <a:pt x="4517" y="3394"/>
                </a:lnTo>
                <a:lnTo>
                  <a:pt x="4483" y="3461"/>
                </a:lnTo>
                <a:lnTo>
                  <a:pt x="4448" y="3528"/>
                </a:lnTo>
                <a:lnTo>
                  <a:pt x="4410" y="3593"/>
                </a:lnTo>
                <a:lnTo>
                  <a:pt x="4370" y="3657"/>
                </a:lnTo>
                <a:lnTo>
                  <a:pt x="4330" y="3720"/>
                </a:lnTo>
                <a:lnTo>
                  <a:pt x="4285" y="3781"/>
                </a:lnTo>
                <a:lnTo>
                  <a:pt x="4240" y="3841"/>
                </a:lnTo>
                <a:lnTo>
                  <a:pt x="4193" y="3900"/>
                </a:lnTo>
                <a:lnTo>
                  <a:pt x="4142" y="3957"/>
                </a:lnTo>
                <a:lnTo>
                  <a:pt x="4092" y="4012"/>
                </a:lnTo>
                <a:lnTo>
                  <a:pt x="4039" y="4066"/>
                </a:lnTo>
                <a:lnTo>
                  <a:pt x="3984" y="4117"/>
                </a:lnTo>
                <a:lnTo>
                  <a:pt x="3929" y="4168"/>
                </a:lnTo>
                <a:lnTo>
                  <a:pt x="3871" y="4216"/>
                </a:lnTo>
                <a:lnTo>
                  <a:pt x="3811" y="4263"/>
                </a:lnTo>
                <a:lnTo>
                  <a:pt x="3751" y="4307"/>
                </a:lnTo>
                <a:lnTo>
                  <a:pt x="3689" y="4350"/>
                </a:lnTo>
                <a:lnTo>
                  <a:pt x="3625" y="4391"/>
                </a:lnTo>
                <a:lnTo>
                  <a:pt x="3560" y="4429"/>
                </a:lnTo>
                <a:lnTo>
                  <a:pt x="3496" y="4467"/>
                </a:lnTo>
                <a:lnTo>
                  <a:pt x="3428" y="4500"/>
                </a:lnTo>
                <a:lnTo>
                  <a:pt x="3360" y="4533"/>
                </a:lnTo>
                <a:lnTo>
                  <a:pt x="3292" y="4564"/>
                </a:lnTo>
                <a:lnTo>
                  <a:pt x="3221" y="4591"/>
                </a:lnTo>
                <a:lnTo>
                  <a:pt x="3150" y="4617"/>
                </a:lnTo>
                <a:lnTo>
                  <a:pt x="3079" y="4641"/>
                </a:lnTo>
                <a:lnTo>
                  <a:pt x="3006" y="4662"/>
                </a:lnTo>
                <a:lnTo>
                  <a:pt x="2934" y="4680"/>
                </a:lnTo>
                <a:lnTo>
                  <a:pt x="2860" y="4697"/>
                </a:lnTo>
                <a:lnTo>
                  <a:pt x="2786" y="4711"/>
                </a:lnTo>
                <a:lnTo>
                  <a:pt x="2712" y="4723"/>
                </a:lnTo>
                <a:lnTo>
                  <a:pt x="2638" y="4733"/>
                </a:lnTo>
                <a:lnTo>
                  <a:pt x="2562" y="4740"/>
                </a:lnTo>
                <a:lnTo>
                  <a:pt x="2486" y="4745"/>
                </a:lnTo>
                <a:lnTo>
                  <a:pt x="2412" y="4747"/>
                </a:lnTo>
                <a:lnTo>
                  <a:pt x="2336" y="4747"/>
                </a:lnTo>
                <a:lnTo>
                  <a:pt x="2261" y="4745"/>
                </a:lnTo>
                <a:lnTo>
                  <a:pt x="2186" y="4740"/>
                </a:lnTo>
                <a:lnTo>
                  <a:pt x="2111" y="4733"/>
                </a:lnTo>
                <a:lnTo>
                  <a:pt x="2036" y="4723"/>
                </a:lnTo>
                <a:lnTo>
                  <a:pt x="1962" y="4711"/>
                </a:lnTo>
                <a:lnTo>
                  <a:pt x="1888" y="4697"/>
                </a:lnTo>
                <a:lnTo>
                  <a:pt x="1814" y="4680"/>
                </a:lnTo>
                <a:lnTo>
                  <a:pt x="1741" y="4662"/>
                </a:lnTo>
                <a:lnTo>
                  <a:pt x="1669" y="4641"/>
                </a:lnTo>
                <a:lnTo>
                  <a:pt x="1597" y="4617"/>
                </a:lnTo>
                <a:lnTo>
                  <a:pt x="1526" y="4591"/>
                </a:lnTo>
                <a:lnTo>
                  <a:pt x="1457" y="4564"/>
                </a:lnTo>
                <a:lnTo>
                  <a:pt x="1388" y="4533"/>
                </a:lnTo>
                <a:lnTo>
                  <a:pt x="1320" y="4500"/>
                </a:lnTo>
                <a:lnTo>
                  <a:pt x="1253" y="4467"/>
                </a:lnTo>
                <a:lnTo>
                  <a:pt x="1187" y="4429"/>
                </a:lnTo>
                <a:lnTo>
                  <a:pt x="1123" y="4391"/>
                </a:lnTo>
                <a:lnTo>
                  <a:pt x="1060" y="4350"/>
                </a:lnTo>
                <a:lnTo>
                  <a:pt x="997" y="4307"/>
                </a:lnTo>
                <a:lnTo>
                  <a:pt x="936" y="4263"/>
                </a:lnTo>
                <a:lnTo>
                  <a:pt x="877" y="4216"/>
                </a:lnTo>
                <a:lnTo>
                  <a:pt x="820" y="4168"/>
                </a:lnTo>
                <a:lnTo>
                  <a:pt x="763" y="4117"/>
                </a:lnTo>
                <a:lnTo>
                  <a:pt x="709" y="4066"/>
                </a:lnTo>
                <a:lnTo>
                  <a:pt x="656" y="4012"/>
                </a:lnTo>
                <a:lnTo>
                  <a:pt x="605" y="3957"/>
                </a:lnTo>
                <a:lnTo>
                  <a:pt x="556" y="3900"/>
                </a:lnTo>
                <a:lnTo>
                  <a:pt x="509" y="3841"/>
                </a:lnTo>
                <a:lnTo>
                  <a:pt x="463" y="3781"/>
                </a:lnTo>
                <a:lnTo>
                  <a:pt x="419" y="3720"/>
                </a:lnTo>
                <a:lnTo>
                  <a:pt x="377" y="3657"/>
                </a:lnTo>
                <a:lnTo>
                  <a:pt x="337" y="3593"/>
                </a:lnTo>
                <a:lnTo>
                  <a:pt x="300" y="3528"/>
                </a:lnTo>
                <a:lnTo>
                  <a:pt x="264" y="3461"/>
                </a:lnTo>
                <a:lnTo>
                  <a:pt x="230" y="3394"/>
                </a:lnTo>
                <a:lnTo>
                  <a:pt x="199" y="3325"/>
                </a:lnTo>
                <a:lnTo>
                  <a:pt x="170" y="3256"/>
                </a:lnTo>
                <a:lnTo>
                  <a:pt x="144" y="3186"/>
                </a:lnTo>
                <a:lnTo>
                  <a:pt x="119" y="3114"/>
                </a:lnTo>
                <a:lnTo>
                  <a:pt x="96" y="3042"/>
                </a:lnTo>
                <a:lnTo>
                  <a:pt x="77" y="2970"/>
                </a:lnTo>
                <a:lnTo>
                  <a:pt x="59" y="2897"/>
                </a:lnTo>
                <a:lnTo>
                  <a:pt x="43" y="2823"/>
                </a:lnTo>
                <a:lnTo>
                  <a:pt x="30" y="2749"/>
                </a:lnTo>
                <a:lnTo>
                  <a:pt x="19" y="2675"/>
                </a:lnTo>
                <a:lnTo>
                  <a:pt x="11" y="2599"/>
                </a:lnTo>
                <a:lnTo>
                  <a:pt x="5" y="2525"/>
                </a:lnTo>
                <a:lnTo>
                  <a:pt x="1" y="2449"/>
                </a:lnTo>
                <a:lnTo>
                  <a:pt x="0" y="2374"/>
                </a:lnTo>
                <a:lnTo>
                  <a:pt x="1" y="2298"/>
                </a:lnTo>
                <a:lnTo>
                  <a:pt x="5" y="2224"/>
                </a:lnTo>
                <a:lnTo>
                  <a:pt x="11" y="2148"/>
                </a:lnTo>
                <a:lnTo>
                  <a:pt x="19" y="2074"/>
                </a:lnTo>
                <a:lnTo>
                  <a:pt x="30" y="1999"/>
                </a:lnTo>
                <a:lnTo>
                  <a:pt x="43" y="1925"/>
                </a:lnTo>
                <a:lnTo>
                  <a:pt x="59" y="1851"/>
                </a:lnTo>
                <a:lnTo>
                  <a:pt x="77" y="1777"/>
                </a:lnTo>
                <a:lnTo>
                  <a:pt x="96" y="1705"/>
                </a:lnTo>
                <a:lnTo>
                  <a:pt x="119" y="1633"/>
                </a:lnTo>
                <a:lnTo>
                  <a:pt x="144" y="1563"/>
                </a:lnTo>
                <a:lnTo>
                  <a:pt x="170" y="1492"/>
                </a:lnTo>
                <a:lnTo>
                  <a:pt x="199" y="1422"/>
                </a:lnTo>
                <a:lnTo>
                  <a:pt x="230" y="1354"/>
                </a:lnTo>
                <a:lnTo>
                  <a:pt x="264" y="1287"/>
                </a:lnTo>
                <a:lnTo>
                  <a:pt x="300" y="1219"/>
                </a:lnTo>
                <a:lnTo>
                  <a:pt x="337" y="1155"/>
                </a:lnTo>
                <a:lnTo>
                  <a:pt x="377" y="1091"/>
                </a:lnTo>
                <a:lnTo>
                  <a:pt x="419" y="1027"/>
                </a:lnTo>
                <a:lnTo>
                  <a:pt x="463" y="966"/>
                </a:lnTo>
                <a:lnTo>
                  <a:pt x="509" y="906"/>
                </a:lnTo>
                <a:lnTo>
                  <a:pt x="556" y="849"/>
                </a:lnTo>
                <a:lnTo>
                  <a:pt x="605" y="791"/>
                </a:lnTo>
                <a:lnTo>
                  <a:pt x="656" y="736"/>
                </a:lnTo>
                <a:lnTo>
                  <a:pt x="709" y="682"/>
                </a:lnTo>
                <a:lnTo>
                  <a:pt x="763" y="630"/>
                </a:lnTo>
                <a:lnTo>
                  <a:pt x="820" y="580"/>
                </a:lnTo>
                <a:lnTo>
                  <a:pt x="877" y="532"/>
                </a:lnTo>
                <a:lnTo>
                  <a:pt x="936" y="485"/>
                </a:lnTo>
                <a:lnTo>
                  <a:pt x="997" y="441"/>
                </a:lnTo>
                <a:lnTo>
                  <a:pt x="1060" y="397"/>
                </a:lnTo>
                <a:lnTo>
                  <a:pt x="1123" y="357"/>
                </a:lnTo>
                <a:lnTo>
                  <a:pt x="1187" y="318"/>
                </a:lnTo>
                <a:lnTo>
                  <a:pt x="1253" y="282"/>
                </a:lnTo>
                <a:lnTo>
                  <a:pt x="1320" y="247"/>
                </a:lnTo>
                <a:lnTo>
                  <a:pt x="1388" y="215"/>
                </a:lnTo>
                <a:lnTo>
                  <a:pt x="1457" y="185"/>
                </a:lnTo>
                <a:lnTo>
                  <a:pt x="1526" y="156"/>
                </a:lnTo>
                <a:lnTo>
                  <a:pt x="1597" y="131"/>
                </a:lnTo>
                <a:lnTo>
                  <a:pt x="1669" y="107"/>
                </a:lnTo>
                <a:lnTo>
                  <a:pt x="1741" y="87"/>
                </a:lnTo>
                <a:lnTo>
                  <a:pt x="1814" y="67"/>
                </a:lnTo>
                <a:lnTo>
                  <a:pt x="1888" y="51"/>
                </a:lnTo>
                <a:lnTo>
                  <a:pt x="1962" y="36"/>
                </a:lnTo>
                <a:lnTo>
                  <a:pt x="2036" y="24"/>
                </a:lnTo>
                <a:lnTo>
                  <a:pt x="2111" y="15"/>
                </a:lnTo>
                <a:lnTo>
                  <a:pt x="2186" y="7"/>
                </a:lnTo>
                <a:lnTo>
                  <a:pt x="2261" y="3"/>
                </a:lnTo>
                <a:lnTo>
                  <a:pt x="2336" y="0"/>
                </a:lnTo>
                <a:lnTo>
                  <a:pt x="2412" y="0"/>
                </a:lnTo>
                <a:lnTo>
                  <a:pt x="2486" y="3"/>
                </a:lnTo>
                <a:lnTo>
                  <a:pt x="2562" y="7"/>
                </a:lnTo>
                <a:lnTo>
                  <a:pt x="2638" y="15"/>
                </a:lnTo>
                <a:lnTo>
                  <a:pt x="2712" y="24"/>
                </a:lnTo>
                <a:lnTo>
                  <a:pt x="2786" y="36"/>
                </a:lnTo>
                <a:lnTo>
                  <a:pt x="2860" y="51"/>
                </a:lnTo>
                <a:lnTo>
                  <a:pt x="2934" y="67"/>
                </a:lnTo>
                <a:lnTo>
                  <a:pt x="3006" y="87"/>
                </a:lnTo>
                <a:lnTo>
                  <a:pt x="3079" y="107"/>
                </a:lnTo>
                <a:lnTo>
                  <a:pt x="3150" y="131"/>
                </a:lnTo>
                <a:lnTo>
                  <a:pt x="3221" y="156"/>
                </a:lnTo>
                <a:lnTo>
                  <a:pt x="3292" y="185"/>
                </a:lnTo>
                <a:lnTo>
                  <a:pt x="3360" y="215"/>
                </a:lnTo>
                <a:lnTo>
                  <a:pt x="3428" y="247"/>
                </a:lnTo>
                <a:lnTo>
                  <a:pt x="3496" y="282"/>
                </a:lnTo>
                <a:lnTo>
                  <a:pt x="3560" y="318"/>
                </a:lnTo>
                <a:lnTo>
                  <a:pt x="3625" y="357"/>
                </a:lnTo>
                <a:lnTo>
                  <a:pt x="3689" y="397"/>
                </a:lnTo>
                <a:lnTo>
                  <a:pt x="3751" y="441"/>
                </a:lnTo>
                <a:lnTo>
                  <a:pt x="3811" y="485"/>
                </a:lnTo>
                <a:lnTo>
                  <a:pt x="3871" y="532"/>
                </a:lnTo>
                <a:lnTo>
                  <a:pt x="3929" y="580"/>
                </a:lnTo>
                <a:lnTo>
                  <a:pt x="3984" y="630"/>
                </a:lnTo>
                <a:lnTo>
                  <a:pt x="4039" y="682"/>
                </a:lnTo>
                <a:lnTo>
                  <a:pt x="4092" y="736"/>
                </a:lnTo>
                <a:lnTo>
                  <a:pt x="4142" y="791"/>
                </a:lnTo>
                <a:lnTo>
                  <a:pt x="4193" y="849"/>
                </a:lnTo>
                <a:lnTo>
                  <a:pt x="4240" y="906"/>
                </a:lnTo>
                <a:lnTo>
                  <a:pt x="4285" y="966"/>
                </a:lnTo>
                <a:lnTo>
                  <a:pt x="4330" y="1027"/>
                </a:lnTo>
                <a:lnTo>
                  <a:pt x="4370" y="1091"/>
                </a:lnTo>
                <a:lnTo>
                  <a:pt x="4410" y="1155"/>
                </a:lnTo>
                <a:lnTo>
                  <a:pt x="4448" y="1219"/>
                </a:lnTo>
                <a:lnTo>
                  <a:pt x="4483" y="1287"/>
                </a:lnTo>
                <a:lnTo>
                  <a:pt x="4517" y="1354"/>
                </a:lnTo>
                <a:lnTo>
                  <a:pt x="4548" y="1422"/>
                </a:lnTo>
                <a:lnTo>
                  <a:pt x="4578" y="1492"/>
                </a:lnTo>
                <a:lnTo>
                  <a:pt x="4604" y="1563"/>
                </a:lnTo>
                <a:lnTo>
                  <a:pt x="4630" y="1633"/>
                </a:lnTo>
                <a:lnTo>
                  <a:pt x="4651" y="1705"/>
                </a:lnTo>
                <a:lnTo>
                  <a:pt x="4672" y="1777"/>
                </a:lnTo>
                <a:lnTo>
                  <a:pt x="4690" y="1851"/>
                </a:lnTo>
                <a:lnTo>
                  <a:pt x="4705" y="1925"/>
                </a:lnTo>
                <a:lnTo>
                  <a:pt x="4717" y="1999"/>
                </a:lnTo>
                <a:lnTo>
                  <a:pt x="4728" y="2074"/>
                </a:lnTo>
                <a:lnTo>
                  <a:pt x="4736" y="2148"/>
                </a:lnTo>
                <a:lnTo>
                  <a:pt x="4742" y="2224"/>
                </a:lnTo>
                <a:lnTo>
                  <a:pt x="4746" y="2298"/>
                </a:lnTo>
                <a:lnTo>
                  <a:pt x="4747" y="237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7" name="Freeform 20"/>
          <p:cNvSpPr>
            <a:spLocks/>
          </p:cNvSpPr>
          <p:nvPr/>
        </p:nvSpPr>
        <p:spPr bwMode="auto">
          <a:xfrm>
            <a:off x="3517900" y="2503488"/>
            <a:ext cx="2028825" cy="2028825"/>
          </a:xfrm>
          <a:custGeom>
            <a:avLst/>
            <a:gdLst>
              <a:gd name="T0" fmla="*/ 2147483647 w 5112"/>
              <a:gd name="T1" fmla="*/ 2147483647 h 5112"/>
              <a:gd name="T2" fmla="*/ 2147483647 w 5112"/>
              <a:gd name="T3" fmla="*/ 2147483647 h 5112"/>
              <a:gd name="T4" fmla="*/ 2147483647 w 5112"/>
              <a:gd name="T5" fmla="*/ 2147483647 h 5112"/>
              <a:gd name="T6" fmla="*/ 2147483647 w 5112"/>
              <a:gd name="T7" fmla="*/ 2147483647 h 5112"/>
              <a:gd name="T8" fmla="*/ 2147483647 w 5112"/>
              <a:gd name="T9" fmla="*/ 2147483647 h 5112"/>
              <a:gd name="T10" fmla="*/ 2147483647 w 5112"/>
              <a:gd name="T11" fmla="*/ 2147483647 h 5112"/>
              <a:gd name="T12" fmla="*/ 2147483647 w 5112"/>
              <a:gd name="T13" fmla="*/ 2147483647 h 5112"/>
              <a:gd name="T14" fmla="*/ 2147483647 w 5112"/>
              <a:gd name="T15" fmla="*/ 2147483647 h 5112"/>
              <a:gd name="T16" fmla="*/ 2147483647 w 5112"/>
              <a:gd name="T17" fmla="*/ 2147483647 h 5112"/>
              <a:gd name="T18" fmla="*/ 2147483647 w 5112"/>
              <a:gd name="T19" fmla="*/ 2147483647 h 5112"/>
              <a:gd name="T20" fmla="*/ 2147483647 w 5112"/>
              <a:gd name="T21" fmla="*/ 2147483647 h 5112"/>
              <a:gd name="T22" fmla="*/ 2147483647 w 5112"/>
              <a:gd name="T23" fmla="*/ 2147483647 h 5112"/>
              <a:gd name="T24" fmla="*/ 2147483647 w 5112"/>
              <a:gd name="T25" fmla="*/ 2147483647 h 5112"/>
              <a:gd name="T26" fmla="*/ 2147483647 w 5112"/>
              <a:gd name="T27" fmla="*/ 2147483647 h 5112"/>
              <a:gd name="T28" fmla="*/ 2147483647 w 5112"/>
              <a:gd name="T29" fmla="*/ 2147483647 h 5112"/>
              <a:gd name="T30" fmla="*/ 2147483647 w 5112"/>
              <a:gd name="T31" fmla="*/ 2147483647 h 5112"/>
              <a:gd name="T32" fmla="*/ 2147483647 w 5112"/>
              <a:gd name="T33" fmla="*/ 2147483647 h 5112"/>
              <a:gd name="T34" fmla="*/ 2147483647 w 5112"/>
              <a:gd name="T35" fmla="*/ 2147483647 h 5112"/>
              <a:gd name="T36" fmla="*/ 2147483647 w 5112"/>
              <a:gd name="T37" fmla="*/ 2147483647 h 5112"/>
              <a:gd name="T38" fmla="*/ 2147483647 w 5112"/>
              <a:gd name="T39" fmla="*/ 2147483647 h 5112"/>
              <a:gd name="T40" fmla="*/ 2147483647 w 5112"/>
              <a:gd name="T41" fmla="*/ 2147483647 h 5112"/>
              <a:gd name="T42" fmla="*/ 2147483647 w 5112"/>
              <a:gd name="T43" fmla="*/ 2147483647 h 5112"/>
              <a:gd name="T44" fmla="*/ 2147483647 w 5112"/>
              <a:gd name="T45" fmla="*/ 2147483647 h 5112"/>
              <a:gd name="T46" fmla="*/ 2147483647 w 5112"/>
              <a:gd name="T47" fmla="*/ 2147483647 h 5112"/>
              <a:gd name="T48" fmla="*/ 875124456 w 5112"/>
              <a:gd name="T49" fmla="*/ 2147483647 h 5112"/>
              <a:gd name="T50" fmla="*/ 0 w 5112"/>
              <a:gd name="T51" fmla="*/ 2147483647 h 5112"/>
              <a:gd name="T52" fmla="*/ 1500280369 w 5112"/>
              <a:gd name="T53" fmla="*/ 2147483647 h 5112"/>
              <a:gd name="T54" fmla="*/ 2147483647 w 5112"/>
              <a:gd name="T55" fmla="*/ 2147483647 h 5112"/>
              <a:gd name="T56" fmla="*/ 2147483647 w 5112"/>
              <a:gd name="T57" fmla="*/ 2147483647 h 5112"/>
              <a:gd name="T58" fmla="*/ 2147483647 w 5112"/>
              <a:gd name="T59" fmla="*/ 2147483647 h 5112"/>
              <a:gd name="T60" fmla="*/ 2147483647 w 5112"/>
              <a:gd name="T61" fmla="*/ 2147483647 h 5112"/>
              <a:gd name="T62" fmla="*/ 2147483647 w 5112"/>
              <a:gd name="T63" fmla="*/ 2147483647 h 5112"/>
              <a:gd name="T64" fmla="*/ 2147483647 w 5112"/>
              <a:gd name="T65" fmla="*/ 2147483647 h 5112"/>
              <a:gd name="T66" fmla="*/ 2147483647 w 5112"/>
              <a:gd name="T67" fmla="*/ 2147483647 h 5112"/>
              <a:gd name="T68" fmla="*/ 2147483647 w 5112"/>
              <a:gd name="T69" fmla="*/ 2147483647 h 5112"/>
              <a:gd name="T70" fmla="*/ 2147483647 w 5112"/>
              <a:gd name="T71" fmla="*/ 2147483647 h 5112"/>
              <a:gd name="T72" fmla="*/ 2147483647 w 5112"/>
              <a:gd name="T73" fmla="*/ 2147483647 h 5112"/>
              <a:gd name="T74" fmla="*/ 2147483647 w 5112"/>
              <a:gd name="T75" fmla="*/ 562625081 h 5112"/>
              <a:gd name="T76" fmla="*/ 2147483647 w 5112"/>
              <a:gd name="T77" fmla="*/ 125062853 h 5112"/>
              <a:gd name="T78" fmla="*/ 2147483647 w 5112"/>
              <a:gd name="T79" fmla="*/ 2000374222 h 5112"/>
              <a:gd name="T80" fmla="*/ 2147483647 w 5112"/>
              <a:gd name="T81" fmla="*/ 2147483647 h 5112"/>
              <a:gd name="T82" fmla="*/ 2147483647 w 5112"/>
              <a:gd name="T83" fmla="*/ 2147483647 h 5112"/>
              <a:gd name="T84" fmla="*/ 2147483647 w 5112"/>
              <a:gd name="T85" fmla="*/ 2147483647 h 5112"/>
              <a:gd name="T86" fmla="*/ 2147483647 w 5112"/>
              <a:gd name="T87" fmla="*/ 2147483647 h 5112"/>
              <a:gd name="T88" fmla="*/ 2147483647 w 5112"/>
              <a:gd name="T89" fmla="*/ 2147483647 h 5112"/>
              <a:gd name="T90" fmla="*/ 2147483647 w 5112"/>
              <a:gd name="T91" fmla="*/ 2147483647 h 5112"/>
              <a:gd name="T92" fmla="*/ 2147483647 w 5112"/>
              <a:gd name="T93" fmla="*/ 2147483647 h 5112"/>
              <a:gd name="T94" fmla="*/ 2147483647 w 5112"/>
              <a:gd name="T95" fmla="*/ 2147483647 h 5112"/>
              <a:gd name="T96" fmla="*/ 2147483647 w 5112"/>
              <a:gd name="T97" fmla="*/ 2147483647 h 5112"/>
              <a:gd name="T98" fmla="*/ 2147483647 w 5112"/>
              <a:gd name="T99" fmla="*/ 2147483647 h 5112"/>
              <a:gd name="T100" fmla="*/ 2147483647 w 5112"/>
              <a:gd name="T101" fmla="*/ 2147483647 h 51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12" h="5112">
                <a:moveTo>
                  <a:pt x="5112" y="2556"/>
                </a:moveTo>
                <a:lnTo>
                  <a:pt x="5110" y="2634"/>
                </a:lnTo>
                <a:lnTo>
                  <a:pt x="5107" y="2713"/>
                </a:lnTo>
                <a:lnTo>
                  <a:pt x="5101" y="2791"/>
                </a:lnTo>
                <a:lnTo>
                  <a:pt x="5094" y="2869"/>
                </a:lnTo>
                <a:lnTo>
                  <a:pt x="5083" y="2946"/>
                </a:lnTo>
                <a:lnTo>
                  <a:pt x="5070" y="3024"/>
                </a:lnTo>
                <a:lnTo>
                  <a:pt x="5054" y="3101"/>
                </a:lnTo>
                <a:lnTo>
                  <a:pt x="5036" y="3176"/>
                </a:lnTo>
                <a:lnTo>
                  <a:pt x="5016" y="3252"/>
                </a:lnTo>
                <a:lnTo>
                  <a:pt x="4993" y="3327"/>
                </a:lnTo>
                <a:lnTo>
                  <a:pt x="4969" y="3402"/>
                </a:lnTo>
                <a:lnTo>
                  <a:pt x="4941" y="3475"/>
                </a:lnTo>
                <a:lnTo>
                  <a:pt x="4912" y="3548"/>
                </a:lnTo>
                <a:lnTo>
                  <a:pt x="4880" y="3619"/>
                </a:lnTo>
                <a:lnTo>
                  <a:pt x="4846" y="3690"/>
                </a:lnTo>
                <a:lnTo>
                  <a:pt x="4810" y="3759"/>
                </a:lnTo>
                <a:lnTo>
                  <a:pt x="4773" y="3828"/>
                </a:lnTo>
                <a:lnTo>
                  <a:pt x="4732" y="3896"/>
                </a:lnTo>
                <a:lnTo>
                  <a:pt x="4690" y="3962"/>
                </a:lnTo>
                <a:lnTo>
                  <a:pt x="4647" y="4027"/>
                </a:lnTo>
                <a:lnTo>
                  <a:pt x="4600" y="4089"/>
                </a:lnTo>
                <a:lnTo>
                  <a:pt x="4552" y="4152"/>
                </a:lnTo>
                <a:lnTo>
                  <a:pt x="4503" y="4212"/>
                </a:lnTo>
                <a:lnTo>
                  <a:pt x="4452" y="4271"/>
                </a:lnTo>
                <a:lnTo>
                  <a:pt x="4398" y="4328"/>
                </a:lnTo>
                <a:lnTo>
                  <a:pt x="4342" y="4385"/>
                </a:lnTo>
                <a:lnTo>
                  <a:pt x="4286" y="4437"/>
                </a:lnTo>
                <a:lnTo>
                  <a:pt x="4227" y="4490"/>
                </a:lnTo>
                <a:lnTo>
                  <a:pt x="4167" y="4541"/>
                </a:lnTo>
                <a:lnTo>
                  <a:pt x="4106" y="4589"/>
                </a:lnTo>
                <a:lnTo>
                  <a:pt x="4042" y="4635"/>
                </a:lnTo>
                <a:lnTo>
                  <a:pt x="3978" y="4680"/>
                </a:lnTo>
                <a:lnTo>
                  <a:pt x="3913" y="4723"/>
                </a:lnTo>
                <a:lnTo>
                  <a:pt x="3846" y="4763"/>
                </a:lnTo>
                <a:lnTo>
                  <a:pt x="3777" y="4801"/>
                </a:lnTo>
                <a:lnTo>
                  <a:pt x="3708" y="4838"/>
                </a:lnTo>
                <a:lnTo>
                  <a:pt x="3637" y="4872"/>
                </a:lnTo>
                <a:lnTo>
                  <a:pt x="3566" y="4904"/>
                </a:lnTo>
                <a:lnTo>
                  <a:pt x="3493" y="4934"/>
                </a:lnTo>
                <a:lnTo>
                  <a:pt x="3420" y="4962"/>
                </a:lnTo>
                <a:lnTo>
                  <a:pt x="3346" y="4987"/>
                </a:lnTo>
                <a:lnTo>
                  <a:pt x="3271" y="5010"/>
                </a:lnTo>
                <a:lnTo>
                  <a:pt x="3195" y="5031"/>
                </a:lnTo>
                <a:lnTo>
                  <a:pt x="3120" y="5049"/>
                </a:lnTo>
                <a:lnTo>
                  <a:pt x="3043" y="5065"/>
                </a:lnTo>
                <a:lnTo>
                  <a:pt x="2966" y="5079"/>
                </a:lnTo>
                <a:lnTo>
                  <a:pt x="2888" y="5090"/>
                </a:lnTo>
                <a:lnTo>
                  <a:pt x="2810" y="5100"/>
                </a:lnTo>
                <a:lnTo>
                  <a:pt x="2732" y="5106"/>
                </a:lnTo>
                <a:lnTo>
                  <a:pt x="2654" y="5111"/>
                </a:lnTo>
                <a:lnTo>
                  <a:pt x="2576" y="5112"/>
                </a:lnTo>
                <a:lnTo>
                  <a:pt x="2497" y="5112"/>
                </a:lnTo>
                <a:lnTo>
                  <a:pt x="2419" y="5108"/>
                </a:lnTo>
                <a:lnTo>
                  <a:pt x="2341" y="5103"/>
                </a:lnTo>
                <a:lnTo>
                  <a:pt x="2263" y="5095"/>
                </a:lnTo>
                <a:lnTo>
                  <a:pt x="2185" y="5085"/>
                </a:lnTo>
                <a:lnTo>
                  <a:pt x="2108" y="5072"/>
                </a:lnTo>
                <a:lnTo>
                  <a:pt x="2031" y="5058"/>
                </a:lnTo>
                <a:lnTo>
                  <a:pt x="1954" y="5040"/>
                </a:lnTo>
                <a:lnTo>
                  <a:pt x="1879" y="5021"/>
                </a:lnTo>
                <a:lnTo>
                  <a:pt x="1803" y="4999"/>
                </a:lnTo>
                <a:lnTo>
                  <a:pt x="1729" y="4975"/>
                </a:lnTo>
                <a:lnTo>
                  <a:pt x="1656" y="4949"/>
                </a:lnTo>
                <a:lnTo>
                  <a:pt x="1582" y="4920"/>
                </a:lnTo>
                <a:lnTo>
                  <a:pt x="1510" y="4889"/>
                </a:lnTo>
                <a:lnTo>
                  <a:pt x="1440" y="4855"/>
                </a:lnTo>
                <a:lnTo>
                  <a:pt x="1370" y="4820"/>
                </a:lnTo>
                <a:lnTo>
                  <a:pt x="1300" y="4783"/>
                </a:lnTo>
                <a:lnTo>
                  <a:pt x="1233" y="4743"/>
                </a:lnTo>
                <a:lnTo>
                  <a:pt x="1166" y="4701"/>
                </a:lnTo>
                <a:lnTo>
                  <a:pt x="1101" y="4658"/>
                </a:lnTo>
                <a:lnTo>
                  <a:pt x="1038" y="4613"/>
                </a:lnTo>
                <a:lnTo>
                  <a:pt x="975" y="4565"/>
                </a:lnTo>
                <a:lnTo>
                  <a:pt x="915" y="4515"/>
                </a:lnTo>
                <a:lnTo>
                  <a:pt x="855" y="4464"/>
                </a:lnTo>
                <a:lnTo>
                  <a:pt x="798" y="4411"/>
                </a:lnTo>
                <a:lnTo>
                  <a:pt x="741" y="4357"/>
                </a:lnTo>
                <a:lnTo>
                  <a:pt x="687" y="4301"/>
                </a:lnTo>
                <a:lnTo>
                  <a:pt x="634" y="4242"/>
                </a:lnTo>
                <a:lnTo>
                  <a:pt x="584" y="4182"/>
                </a:lnTo>
                <a:lnTo>
                  <a:pt x="535" y="4121"/>
                </a:lnTo>
                <a:lnTo>
                  <a:pt x="488" y="4058"/>
                </a:lnTo>
                <a:lnTo>
                  <a:pt x="442" y="3995"/>
                </a:lnTo>
                <a:lnTo>
                  <a:pt x="400" y="3929"/>
                </a:lnTo>
                <a:lnTo>
                  <a:pt x="358" y="3863"/>
                </a:lnTo>
                <a:lnTo>
                  <a:pt x="320" y="3794"/>
                </a:lnTo>
                <a:lnTo>
                  <a:pt x="283" y="3725"/>
                </a:lnTo>
                <a:lnTo>
                  <a:pt x="248" y="3655"/>
                </a:lnTo>
                <a:lnTo>
                  <a:pt x="216" y="3584"/>
                </a:lnTo>
                <a:lnTo>
                  <a:pt x="186" y="3511"/>
                </a:lnTo>
                <a:lnTo>
                  <a:pt x="157" y="3438"/>
                </a:lnTo>
                <a:lnTo>
                  <a:pt x="132" y="3365"/>
                </a:lnTo>
                <a:lnTo>
                  <a:pt x="108" y="3290"/>
                </a:lnTo>
                <a:lnTo>
                  <a:pt x="86" y="3215"/>
                </a:lnTo>
                <a:lnTo>
                  <a:pt x="67" y="3138"/>
                </a:lnTo>
                <a:lnTo>
                  <a:pt x="50" y="3062"/>
                </a:lnTo>
                <a:lnTo>
                  <a:pt x="36" y="2985"/>
                </a:lnTo>
                <a:lnTo>
                  <a:pt x="24" y="2907"/>
                </a:lnTo>
                <a:lnTo>
                  <a:pt x="14" y="2829"/>
                </a:lnTo>
                <a:lnTo>
                  <a:pt x="7" y="2751"/>
                </a:lnTo>
                <a:lnTo>
                  <a:pt x="2" y="2673"/>
                </a:lnTo>
                <a:lnTo>
                  <a:pt x="0" y="2595"/>
                </a:lnTo>
                <a:lnTo>
                  <a:pt x="0" y="2516"/>
                </a:lnTo>
                <a:lnTo>
                  <a:pt x="2" y="2438"/>
                </a:lnTo>
                <a:lnTo>
                  <a:pt x="7" y="2360"/>
                </a:lnTo>
                <a:lnTo>
                  <a:pt x="14" y="2282"/>
                </a:lnTo>
                <a:lnTo>
                  <a:pt x="24" y="2204"/>
                </a:lnTo>
                <a:lnTo>
                  <a:pt x="36" y="2127"/>
                </a:lnTo>
                <a:lnTo>
                  <a:pt x="50" y="2051"/>
                </a:lnTo>
                <a:lnTo>
                  <a:pt x="67" y="1974"/>
                </a:lnTo>
                <a:lnTo>
                  <a:pt x="86" y="1897"/>
                </a:lnTo>
                <a:lnTo>
                  <a:pt x="108" y="1823"/>
                </a:lnTo>
                <a:lnTo>
                  <a:pt x="132" y="1747"/>
                </a:lnTo>
                <a:lnTo>
                  <a:pt x="157" y="1674"/>
                </a:lnTo>
                <a:lnTo>
                  <a:pt x="186" y="1601"/>
                </a:lnTo>
                <a:lnTo>
                  <a:pt x="216" y="1529"/>
                </a:lnTo>
                <a:lnTo>
                  <a:pt x="248" y="1457"/>
                </a:lnTo>
                <a:lnTo>
                  <a:pt x="283" y="1387"/>
                </a:lnTo>
                <a:lnTo>
                  <a:pt x="320" y="1317"/>
                </a:lnTo>
                <a:lnTo>
                  <a:pt x="358" y="1250"/>
                </a:lnTo>
                <a:lnTo>
                  <a:pt x="400" y="1183"/>
                </a:lnTo>
                <a:lnTo>
                  <a:pt x="442" y="1117"/>
                </a:lnTo>
                <a:lnTo>
                  <a:pt x="488" y="1053"/>
                </a:lnTo>
                <a:lnTo>
                  <a:pt x="535" y="991"/>
                </a:lnTo>
                <a:lnTo>
                  <a:pt x="584" y="930"/>
                </a:lnTo>
                <a:lnTo>
                  <a:pt x="634" y="870"/>
                </a:lnTo>
                <a:lnTo>
                  <a:pt x="687" y="812"/>
                </a:lnTo>
                <a:lnTo>
                  <a:pt x="741" y="756"/>
                </a:lnTo>
                <a:lnTo>
                  <a:pt x="798" y="701"/>
                </a:lnTo>
                <a:lnTo>
                  <a:pt x="855" y="648"/>
                </a:lnTo>
                <a:lnTo>
                  <a:pt x="915" y="596"/>
                </a:lnTo>
                <a:lnTo>
                  <a:pt x="975" y="547"/>
                </a:lnTo>
                <a:lnTo>
                  <a:pt x="1038" y="499"/>
                </a:lnTo>
                <a:lnTo>
                  <a:pt x="1101" y="453"/>
                </a:lnTo>
                <a:lnTo>
                  <a:pt x="1166" y="410"/>
                </a:lnTo>
                <a:lnTo>
                  <a:pt x="1233" y="369"/>
                </a:lnTo>
                <a:lnTo>
                  <a:pt x="1300" y="330"/>
                </a:lnTo>
                <a:lnTo>
                  <a:pt x="1370" y="291"/>
                </a:lnTo>
                <a:lnTo>
                  <a:pt x="1440" y="257"/>
                </a:lnTo>
                <a:lnTo>
                  <a:pt x="1510" y="223"/>
                </a:lnTo>
                <a:lnTo>
                  <a:pt x="1582" y="193"/>
                </a:lnTo>
                <a:lnTo>
                  <a:pt x="1656" y="164"/>
                </a:lnTo>
                <a:lnTo>
                  <a:pt x="1729" y="138"/>
                </a:lnTo>
                <a:lnTo>
                  <a:pt x="1803" y="113"/>
                </a:lnTo>
                <a:lnTo>
                  <a:pt x="1879" y="91"/>
                </a:lnTo>
                <a:lnTo>
                  <a:pt x="1954" y="72"/>
                </a:lnTo>
                <a:lnTo>
                  <a:pt x="2031" y="54"/>
                </a:lnTo>
                <a:lnTo>
                  <a:pt x="2108" y="39"/>
                </a:lnTo>
                <a:lnTo>
                  <a:pt x="2185" y="27"/>
                </a:lnTo>
                <a:lnTo>
                  <a:pt x="2263" y="17"/>
                </a:lnTo>
                <a:lnTo>
                  <a:pt x="2341" y="9"/>
                </a:lnTo>
                <a:lnTo>
                  <a:pt x="2419" y="3"/>
                </a:lnTo>
                <a:lnTo>
                  <a:pt x="2497" y="1"/>
                </a:lnTo>
                <a:lnTo>
                  <a:pt x="2576" y="0"/>
                </a:lnTo>
                <a:lnTo>
                  <a:pt x="2654" y="2"/>
                </a:lnTo>
                <a:lnTo>
                  <a:pt x="2732" y="6"/>
                </a:lnTo>
                <a:lnTo>
                  <a:pt x="2810" y="13"/>
                </a:lnTo>
                <a:lnTo>
                  <a:pt x="2888" y="21"/>
                </a:lnTo>
                <a:lnTo>
                  <a:pt x="2966" y="32"/>
                </a:lnTo>
                <a:lnTo>
                  <a:pt x="3043" y="47"/>
                </a:lnTo>
                <a:lnTo>
                  <a:pt x="3120" y="62"/>
                </a:lnTo>
                <a:lnTo>
                  <a:pt x="3195" y="81"/>
                </a:lnTo>
                <a:lnTo>
                  <a:pt x="3271" y="102"/>
                </a:lnTo>
                <a:lnTo>
                  <a:pt x="3346" y="125"/>
                </a:lnTo>
                <a:lnTo>
                  <a:pt x="3420" y="150"/>
                </a:lnTo>
                <a:lnTo>
                  <a:pt x="3493" y="177"/>
                </a:lnTo>
                <a:lnTo>
                  <a:pt x="3566" y="207"/>
                </a:lnTo>
                <a:lnTo>
                  <a:pt x="3637" y="240"/>
                </a:lnTo>
                <a:lnTo>
                  <a:pt x="3708" y="273"/>
                </a:lnTo>
                <a:lnTo>
                  <a:pt x="3777" y="311"/>
                </a:lnTo>
                <a:lnTo>
                  <a:pt x="3846" y="349"/>
                </a:lnTo>
                <a:lnTo>
                  <a:pt x="3913" y="390"/>
                </a:lnTo>
                <a:lnTo>
                  <a:pt x="3978" y="432"/>
                </a:lnTo>
                <a:lnTo>
                  <a:pt x="4042" y="476"/>
                </a:lnTo>
                <a:lnTo>
                  <a:pt x="4106" y="523"/>
                </a:lnTo>
                <a:lnTo>
                  <a:pt x="4167" y="571"/>
                </a:lnTo>
                <a:lnTo>
                  <a:pt x="4227" y="621"/>
                </a:lnTo>
                <a:lnTo>
                  <a:pt x="4286" y="674"/>
                </a:lnTo>
                <a:lnTo>
                  <a:pt x="4342" y="728"/>
                </a:lnTo>
                <a:lnTo>
                  <a:pt x="4398" y="783"/>
                </a:lnTo>
                <a:lnTo>
                  <a:pt x="4452" y="841"/>
                </a:lnTo>
                <a:lnTo>
                  <a:pt x="4503" y="900"/>
                </a:lnTo>
                <a:lnTo>
                  <a:pt x="4552" y="960"/>
                </a:lnTo>
                <a:lnTo>
                  <a:pt x="4600" y="1022"/>
                </a:lnTo>
                <a:lnTo>
                  <a:pt x="4647" y="1086"/>
                </a:lnTo>
                <a:lnTo>
                  <a:pt x="4690" y="1151"/>
                </a:lnTo>
                <a:lnTo>
                  <a:pt x="4732" y="1217"/>
                </a:lnTo>
                <a:lnTo>
                  <a:pt x="4773" y="1284"/>
                </a:lnTo>
                <a:lnTo>
                  <a:pt x="4810" y="1352"/>
                </a:lnTo>
                <a:lnTo>
                  <a:pt x="4846" y="1422"/>
                </a:lnTo>
                <a:lnTo>
                  <a:pt x="4880" y="1493"/>
                </a:lnTo>
                <a:lnTo>
                  <a:pt x="4912" y="1565"/>
                </a:lnTo>
                <a:lnTo>
                  <a:pt x="4941" y="1637"/>
                </a:lnTo>
                <a:lnTo>
                  <a:pt x="4969" y="1710"/>
                </a:lnTo>
                <a:lnTo>
                  <a:pt x="4993" y="1784"/>
                </a:lnTo>
                <a:lnTo>
                  <a:pt x="5016" y="1860"/>
                </a:lnTo>
                <a:lnTo>
                  <a:pt x="5036" y="1935"/>
                </a:lnTo>
                <a:lnTo>
                  <a:pt x="5054" y="2012"/>
                </a:lnTo>
                <a:lnTo>
                  <a:pt x="5070" y="2089"/>
                </a:lnTo>
                <a:lnTo>
                  <a:pt x="5083" y="2166"/>
                </a:lnTo>
                <a:lnTo>
                  <a:pt x="5094" y="2244"/>
                </a:lnTo>
                <a:lnTo>
                  <a:pt x="5101" y="2322"/>
                </a:lnTo>
                <a:lnTo>
                  <a:pt x="5107" y="2400"/>
                </a:lnTo>
                <a:lnTo>
                  <a:pt x="5110" y="2478"/>
                </a:lnTo>
                <a:lnTo>
                  <a:pt x="5112" y="255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8" name="Freeform 21"/>
          <p:cNvSpPr>
            <a:spLocks/>
          </p:cNvSpPr>
          <p:nvPr/>
        </p:nvSpPr>
        <p:spPr bwMode="auto">
          <a:xfrm>
            <a:off x="4098925" y="3082925"/>
            <a:ext cx="868363" cy="869950"/>
          </a:xfrm>
          <a:custGeom>
            <a:avLst/>
            <a:gdLst>
              <a:gd name="T0" fmla="*/ 2147483647 w 2191"/>
              <a:gd name="T1" fmla="*/ 2147483647 h 2191"/>
              <a:gd name="T2" fmla="*/ 2147483647 w 2191"/>
              <a:gd name="T3" fmla="*/ 2147483647 h 2191"/>
              <a:gd name="T4" fmla="*/ 2147483647 w 2191"/>
              <a:gd name="T5" fmla="*/ 2147483647 h 2191"/>
              <a:gd name="T6" fmla="*/ 2147483647 w 2191"/>
              <a:gd name="T7" fmla="*/ 2147483647 h 2191"/>
              <a:gd name="T8" fmla="*/ 2147483647 w 2191"/>
              <a:gd name="T9" fmla="*/ 2147483647 h 2191"/>
              <a:gd name="T10" fmla="*/ 2147483647 w 2191"/>
              <a:gd name="T11" fmla="*/ 2147483647 h 2191"/>
              <a:gd name="T12" fmla="*/ 2147483647 w 2191"/>
              <a:gd name="T13" fmla="*/ 2147483647 h 2191"/>
              <a:gd name="T14" fmla="*/ 2147483647 w 2191"/>
              <a:gd name="T15" fmla="*/ 2147483647 h 2191"/>
              <a:gd name="T16" fmla="*/ 2147483647 w 2191"/>
              <a:gd name="T17" fmla="*/ 2147483647 h 2191"/>
              <a:gd name="T18" fmla="*/ 2147483647 w 2191"/>
              <a:gd name="T19" fmla="*/ 2147483647 h 2191"/>
              <a:gd name="T20" fmla="*/ 2147483647 w 2191"/>
              <a:gd name="T21" fmla="*/ 2147483647 h 2191"/>
              <a:gd name="T22" fmla="*/ 2147483647 w 2191"/>
              <a:gd name="T23" fmla="*/ 2147483647 h 2191"/>
              <a:gd name="T24" fmla="*/ 2147483647 w 2191"/>
              <a:gd name="T25" fmla="*/ 2147483647 h 2191"/>
              <a:gd name="T26" fmla="*/ 2147483647 w 2191"/>
              <a:gd name="T27" fmla="*/ 2147483647 h 2191"/>
              <a:gd name="T28" fmla="*/ 2147483647 w 2191"/>
              <a:gd name="T29" fmla="*/ 2147483647 h 2191"/>
              <a:gd name="T30" fmla="*/ 2147483647 w 2191"/>
              <a:gd name="T31" fmla="*/ 2147483647 h 2191"/>
              <a:gd name="T32" fmla="*/ 2147483647 w 2191"/>
              <a:gd name="T33" fmla="*/ 2147483647 h 2191"/>
              <a:gd name="T34" fmla="*/ 2147483647 w 2191"/>
              <a:gd name="T35" fmla="*/ 2147483647 h 2191"/>
              <a:gd name="T36" fmla="*/ 2147483647 w 2191"/>
              <a:gd name="T37" fmla="*/ 2147483647 h 2191"/>
              <a:gd name="T38" fmla="*/ 2147483647 w 2191"/>
              <a:gd name="T39" fmla="*/ 2147483647 h 2191"/>
              <a:gd name="T40" fmla="*/ 1867668086 w 2191"/>
              <a:gd name="T41" fmla="*/ 2147483647 h 2191"/>
              <a:gd name="T42" fmla="*/ 311330528 w 2191"/>
              <a:gd name="T43" fmla="*/ 2147483647 h 2191"/>
              <a:gd name="T44" fmla="*/ 62203089 w 2191"/>
              <a:gd name="T45" fmla="*/ 2147483647 h 2191"/>
              <a:gd name="T46" fmla="*/ 1182804337 w 2191"/>
              <a:gd name="T47" fmla="*/ 2147483647 h 2191"/>
              <a:gd name="T48" fmla="*/ 2147483647 w 2191"/>
              <a:gd name="T49" fmla="*/ 2147483647 h 2191"/>
              <a:gd name="T50" fmla="*/ 2147483647 w 2191"/>
              <a:gd name="T51" fmla="*/ 2147483647 h 2191"/>
              <a:gd name="T52" fmla="*/ 2147483647 w 2191"/>
              <a:gd name="T53" fmla="*/ 2147483647 h 2191"/>
              <a:gd name="T54" fmla="*/ 2147483647 w 2191"/>
              <a:gd name="T55" fmla="*/ 2147483647 h 2191"/>
              <a:gd name="T56" fmla="*/ 2147483647 w 2191"/>
              <a:gd name="T57" fmla="*/ 2147483647 h 2191"/>
              <a:gd name="T58" fmla="*/ 2147483647 w 2191"/>
              <a:gd name="T59" fmla="*/ 2147483647 h 2191"/>
              <a:gd name="T60" fmla="*/ 2147483647 w 2191"/>
              <a:gd name="T61" fmla="*/ 2147483647 h 2191"/>
              <a:gd name="T62" fmla="*/ 2147483647 w 2191"/>
              <a:gd name="T63" fmla="*/ 2147483647 h 2191"/>
              <a:gd name="T64" fmla="*/ 2147483647 w 2191"/>
              <a:gd name="T65" fmla="*/ 438119288 h 2191"/>
              <a:gd name="T66" fmla="*/ 2147483647 w 2191"/>
              <a:gd name="T67" fmla="*/ 0 h 2191"/>
              <a:gd name="T68" fmla="*/ 2147483647 w 2191"/>
              <a:gd name="T69" fmla="*/ 938984563 h 2191"/>
              <a:gd name="T70" fmla="*/ 2147483647 w 2191"/>
              <a:gd name="T71" fmla="*/ 2147483647 h 2191"/>
              <a:gd name="T72" fmla="*/ 2147483647 w 2191"/>
              <a:gd name="T73" fmla="*/ 2147483647 h 2191"/>
              <a:gd name="T74" fmla="*/ 2147483647 w 2191"/>
              <a:gd name="T75" fmla="*/ 2147483647 h 2191"/>
              <a:gd name="T76" fmla="*/ 2147483647 w 2191"/>
              <a:gd name="T77" fmla="*/ 2147483647 h 2191"/>
              <a:gd name="T78" fmla="*/ 2147483647 w 2191"/>
              <a:gd name="T79" fmla="*/ 2147483647 h 2191"/>
              <a:gd name="T80" fmla="*/ 2147483647 w 2191"/>
              <a:gd name="T81" fmla="*/ 2147483647 h 2191"/>
              <a:gd name="T82" fmla="*/ 2147483647 w 2191"/>
              <a:gd name="T83" fmla="*/ 2147483647 h 2191"/>
              <a:gd name="T84" fmla="*/ 2147483647 w 2191"/>
              <a:gd name="T85" fmla="*/ 2147483647 h 2191"/>
              <a:gd name="T86" fmla="*/ 2147483647 w 2191"/>
              <a:gd name="T87" fmla="*/ 2147483647 h 2191"/>
              <a:gd name="T88" fmla="*/ 2147483647 w 2191"/>
              <a:gd name="T89" fmla="*/ 2147483647 h 21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91" h="2191">
                <a:moveTo>
                  <a:pt x="2191" y="1096"/>
                </a:moveTo>
                <a:lnTo>
                  <a:pt x="2190" y="1147"/>
                </a:lnTo>
                <a:lnTo>
                  <a:pt x="2186" y="1199"/>
                </a:lnTo>
                <a:lnTo>
                  <a:pt x="2180" y="1249"/>
                </a:lnTo>
                <a:lnTo>
                  <a:pt x="2172" y="1300"/>
                </a:lnTo>
                <a:lnTo>
                  <a:pt x="2161" y="1350"/>
                </a:lnTo>
                <a:lnTo>
                  <a:pt x="2148" y="1401"/>
                </a:lnTo>
                <a:lnTo>
                  <a:pt x="2134" y="1449"/>
                </a:lnTo>
                <a:lnTo>
                  <a:pt x="2116" y="1498"/>
                </a:lnTo>
                <a:lnTo>
                  <a:pt x="2095" y="1545"/>
                </a:lnTo>
                <a:lnTo>
                  <a:pt x="2074" y="1591"/>
                </a:lnTo>
                <a:lnTo>
                  <a:pt x="2050" y="1636"/>
                </a:lnTo>
                <a:lnTo>
                  <a:pt x="2023" y="1680"/>
                </a:lnTo>
                <a:lnTo>
                  <a:pt x="1994" y="1723"/>
                </a:lnTo>
                <a:lnTo>
                  <a:pt x="1964" y="1764"/>
                </a:lnTo>
                <a:lnTo>
                  <a:pt x="1932" y="1805"/>
                </a:lnTo>
                <a:lnTo>
                  <a:pt x="1897" y="1843"/>
                </a:lnTo>
                <a:lnTo>
                  <a:pt x="1861" y="1879"/>
                </a:lnTo>
                <a:lnTo>
                  <a:pt x="1824" y="1914"/>
                </a:lnTo>
                <a:lnTo>
                  <a:pt x="1784" y="1948"/>
                </a:lnTo>
                <a:lnTo>
                  <a:pt x="1744" y="1979"/>
                </a:lnTo>
                <a:lnTo>
                  <a:pt x="1702" y="2009"/>
                </a:lnTo>
                <a:lnTo>
                  <a:pt x="1658" y="2035"/>
                </a:lnTo>
                <a:lnTo>
                  <a:pt x="1614" y="2062"/>
                </a:lnTo>
                <a:lnTo>
                  <a:pt x="1568" y="2085"/>
                </a:lnTo>
                <a:lnTo>
                  <a:pt x="1522" y="2105"/>
                </a:lnTo>
                <a:lnTo>
                  <a:pt x="1474" y="2124"/>
                </a:lnTo>
                <a:lnTo>
                  <a:pt x="1424" y="2141"/>
                </a:lnTo>
                <a:lnTo>
                  <a:pt x="1375" y="2155"/>
                </a:lnTo>
                <a:lnTo>
                  <a:pt x="1326" y="2167"/>
                </a:lnTo>
                <a:lnTo>
                  <a:pt x="1276" y="2177"/>
                </a:lnTo>
                <a:lnTo>
                  <a:pt x="1224" y="2184"/>
                </a:lnTo>
                <a:lnTo>
                  <a:pt x="1174" y="2189"/>
                </a:lnTo>
                <a:lnTo>
                  <a:pt x="1122" y="2191"/>
                </a:lnTo>
                <a:lnTo>
                  <a:pt x="1070" y="2191"/>
                </a:lnTo>
                <a:lnTo>
                  <a:pt x="1019" y="2189"/>
                </a:lnTo>
                <a:lnTo>
                  <a:pt x="968" y="2184"/>
                </a:lnTo>
                <a:lnTo>
                  <a:pt x="917" y="2177"/>
                </a:lnTo>
                <a:lnTo>
                  <a:pt x="866" y="2167"/>
                </a:lnTo>
                <a:lnTo>
                  <a:pt x="817" y="2155"/>
                </a:lnTo>
                <a:lnTo>
                  <a:pt x="767" y="2141"/>
                </a:lnTo>
                <a:lnTo>
                  <a:pt x="719" y="2124"/>
                </a:lnTo>
                <a:lnTo>
                  <a:pt x="671" y="2105"/>
                </a:lnTo>
                <a:lnTo>
                  <a:pt x="624" y="2085"/>
                </a:lnTo>
                <a:lnTo>
                  <a:pt x="578" y="2062"/>
                </a:lnTo>
                <a:lnTo>
                  <a:pt x="534" y="2035"/>
                </a:lnTo>
                <a:lnTo>
                  <a:pt x="490" y="2009"/>
                </a:lnTo>
                <a:lnTo>
                  <a:pt x="448" y="1979"/>
                </a:lnTo>
                <a:lnTo>
                  <a:pt x="407" y="1948"/>
                </a:lnTo>
                <a:lnTo>
                  <a:pt x="368" y="1914"/>
                </a:lnTo>
                <a:lnTo>
                  <a:pt x="330" y="1879"/>
                </a:lnTo>
                <a:lnTo>
                  <a:pt x="295" y="1843"/>
                </a:lnTo>
                <a:lnTo>
                  <a:pt x="260" y="1805"/>
                </a:lnTo>
                <a:lnTo>
                  <a:pt x="228" y="1764"/>
                </a:lnTo>
                <a:lnTo>
                  <a:pt x="198" y="1723"/>
                </a:lnTo>
                <a:lnTo>
                  <a:pt x="169" y="1680"/>
                </a:lnTo>
                <a:lnTo>
                  <a:pt x="143" y="1636"/>
                </a:lnTo>
                <a:lnTo>
                  <a:pt x="119" y="1591"/>
                </a:lnTo>
                <a:lnTo>
                  <a:pt x="97" y="1545"/>
                </a:lnTo>
                <a:lnTo>
                  <a:pt x="77" y="1498"/>
                </a:lnTo>
                <a:lnTo>
                  <a:pt x="59" y="1449"/>
                </a:lnTo>
                <a:lnTo>
                  <a:pt x="43" y="1401"/>
                </a:lnTo>
                <a:lnTo>
                  <a:pt x="30" y="1350"/>
                </a:lnTo>
                <a:lnTo>
                  <a:pt x="19" y="1300"/>
                </a:lnTo>
                <a:lnTo>
                  <a:pt x="11" y="1249"/>
                </a:lnTo>
                <a:lnTo>
                  <a:pt x="5" y="1199"/>
                </a:lnTo>
                <a:lnTo>
                  <a:pt x="1" y="1147"/>
                </a:lnTo>
                <a:lnTo>
                  <a:pt x="0" y="1096"/>
                </a:lnTo>
                <a:lnTo>
                  <a:pt x="1" y="1044"/>
                </a:lnTo>
                <a:lnTo>
                  <a:pt x="5" y="994"/>
                </a:lnTo>
                <a:lnTo>
                  <a:pt x="11" y="942"/>
                </a:lnTo>
                <a:lnTo>
                  <a:pt x="19" y="892"/>
                </a:lnTo>
                <a:lnTo>
                  <a:pt x="30" y="841"/>
                </a:lnTo>
                <a:lnTo>
                  <a:pt x="43" y="792"/>
                </a:lnTo>
                <a:lnTo>
                  <a:pt x="59" y="743"/>
                </a:lnTo>
                <a:lnTo>
                  <a:pt x="77" y="695"/>
                </a:lnTo>
                <a:lnTo>
                  <a:pt x="97" y="647"/>
                </a:lnTo>
                <a:lnTo>
                  <a:pt x="119" y="601"/>
                </a:lnTo>
                <a:lnTo>
                  <a:pt x="143" y="556"/>
                </a:lnTo>
                <a:lnTo>
                  <a:pt x="169" y="511"/>
                </a:lnTo>
                <a:lnTo>
                  <a:pt x="198" y="468"/>
                </a:lnTo>
                <a:lnTo>
                  <a:pt x="228" y="427"/>
                </a:lnTo>
                <a:lnTo>
                  <a:pt x="260" y="388"/>
                </a:lnTo>
                <a:lnTo>
                  <a:pt x="295" y="349"/>
                </a:lnTo>
                <a:lnTo>
                  <a:pt x="330" y="312"/>
                </a:lnTo>
                <a:lnTo>
                  <a:pt x="368" y="277"/>
                </a:lnTo>
                <a:lnTo>
                  <a:pt x="407" y="244"/>
                </a:lnTo>
                <a:lnTo>
                  <a:pt x="448" y="213"/>
                </a:lnTo>
                <a:lnTo>
                  <a:pt x="490" y="184"/>
                </a:lnTo>
                <a:lnTo>
                  <a:pt x="534" y="156"/>
                </a:lnTo>
                <a:lnTo>
                  <a:pt x="578" y="131"/>
                </a:lnTo>
                <a:lnTo>
                  <a:pt x="624" y="107"/>
                </a:lnTo>
                <a:lnTo>
                  <a:pt x="671" y="87"/>
                </a:lnTo>
                <a:lnTo>
                  <a:pt x="719" y="67"/>
                </a:lnTo>
                <a:lnTo>
                  <a:pt x="767" y="51"/>
                </a:lnTo>
                <a:lnTo>
                  <a:pt x="817" y="36"/>
                </a:lnTo>
                <a:lnTo>
                  <a:pt x="866" y="24"/>
                </a:lnTo>
                <a:lnTo>
                  <a:pt x="917" y="15"/>
                </a:lnTo>
                <a:lnTo>
                  <a:pt x="968" y="7"/>
                </a:lnTo>
                <a:lnTo>
                  <a:pt x="1019" y="3"/>
                </a:lnTo>
                <a:lnTo>
                  <a:pt x="1070" y="0"/>
                </a:lnTo>
                <a:lnTo>
                  <a:pt x="1122" y="0"/>
                </a:lnTo>
                <a:lnTo>
                  <a:pt x="1174" y="3"/>
                </a:lnTo>
                <a:lnTo>
                  <a:pt x="1224" y="7"/>
                </a:lnTo>
                <a:lnTo>
                  <a:pt x="1276" y="15"/>
                </a:lnTo>
                <a:lnTo>
                  <a:pt x="1326" y="24"/>
                </a:lnTo>
                <a:lnTo>
                  <a:pt x="1375" y="36"/>
                </a:lnTo>
                <a:lnTo>
                  <a:pt x="1424" y="51"/>
                </a:lnTo>
                <a:lnTo>
                  <a:pt x="1474" y="67"/>
                </a:lnTo>
                <a:lnTo>
                  <a:pt x="1522" y="87"/>
                </a:lnTo>
                <a:lnTo>
                  <a:pt x="1568" y="107"/>
                </a:lnTo>
                <a:lnTo>
                  <a:pt x="1614" y="131"/>
                </a:lnTo>
                <a:lnTo>
                  <a:pt x="1658" y="156"/>
                </a:lnTo>
                <a:lnTo>
                  <a:pt x="1702" y="184"/>
                </a:lnTo>
                <a:lnTo>
                  <a:pt x="1744" y="213"/>
                </a:lnTo>
                <a:lnTo>
                  <a:pt x="1784" y="244"/>
                </a:lnTo>
                <a:lnTo>
                  <a:pt x="1824" y="277"/>
                </a:lnTo>
                <a:lnTo>
                  <a:pt x="1861" y="312"/>
                </a:lnTo>
                <a:lnTo>
                  <a:pt x="1897" y="349"/>
                </a:lnTo>
                <a:lnTo>
                  <a:pt x="1932" y="388"/>
                </a:lnTo>
                <a:lnTo>
                  <a:pt x="1964" y="427"/>
                </a:lnTo>
                <a:lnTo>
                  <a:pt x="1994" y="468"/>
                </a:lnTo>
                <a:lnTo>
                  <a:pt x="2023" y="511"/>
                </a:lnTo>
                <a:lnTo>
                  <a:pt x="2050" y="556"/>
                </a:lnTo>
                <a:lnTo>
                  <a:pt x="2074" y="601"/>
                </a:lnTo>
                <a:lnTo>
                  <a:pt x="2095" y="647"/>
                </a:lnTo>
                <a:lnTo>
                  <a:pt x="2116" y="695"/>
                </a:lnTo>
                <a:lnTo>
                  <a:pt x="2134" y="743"/>
                </a:lnTo>
                <a:lnTo>
                  <a:pt x="2148" y="792"/>
                </a:lnTo>
                <a:lnTo>
                  <a:pt x="2161" y="841"/>
                </a:lnTo>
                <a:lnTo>
                  <a:pt x="2172" y="892"/>
                </a:lnTo>
                <a:lnTo>
                  <a:pt x="2180" y="942"/>
                </a:lnTo>
                <a:lnTo>
                  <a:pt x="2186" y="994"/>
                </a:lnTo>
                <a:lnTo>
                  <a:pt x="2190" y="1044"/>
                </a:lnTo>
                <a:lnTo>
                  <a:pt x="2191" y="109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9" name="Freeform 22"/>
          <p:cNvSpPr>
            <a:spLocks/>
          </p:cNvSpPr>
          <p:nvPr/>
        </p:nvSpPr>
        <p:spPr bwMode="auto">
          <a:xfrm>
            <a:off x="4025900" y="3011488"/>
            <a:ext cx="1014413" cy="1014412"/>
          </a:xfrm>
          <a:custGeom>
            <a:avLst/>
            <a:gdLst>
              <a:gd name="T0" fmla="*/ 2147483647 w 2555"/>
              <a:gd name="T1" fmla="*/ 2147483647 h 2556"/>
              <a:gd name="T2" fmla="*/ 2147483647 w 2555"/>
              <a:gd name="T3" fmla="*/ 2147483647 h 2556"/>
              <a:gd name="T4" fmla="*/ 2147483647 w 2555"/>
              <a:gd name="T5" fmla="*/ 2147483647 h 2556"/>
              <a:gd name="T6" fmla="*/ 2147483647 w 2555"/>
              <a:gd name="T7" fmla="*/ 2147483647 h 2556"/>
              <a:gd name="T8" fmla="*/ 2147483647 w 2555"/>
              <a:gd name="T9" fmla="*/ 2147483647 h 2556"/>
              <a:gd name="T10" fmla="*/ 2147483647 w 2555"/>
              <a:gd name="T11" fmla="*/ 2147483647 h 2556"/>
              <a:gd name="T12" fmla="*/ 2147483647 w 2555"/>
              <a:gd name="T13" fmla="*/ 2147483647 h 2556"/>
              <a:gd name="T14" fmla="*/ 2147483647 w 2555"/>
              <a:gd name="T15" fmla="*/ 2147483647 h 2556"/>
              <a:gd name="T16" fmla="*/ 2147483647 w 2555"/>
              <a:gd name="T17" fmla="*/ 2147483647 h 2556"/>
              <a:gd name="T18" fmla="*/ 2147483647 w 2555"/>
              <a:gd name="T19" fmla="*/ 2147483647 h 2556"/>
              <a:gd name="T20" fmla="*/ 2147483647 w 2555"/>
              <a:gd name="T21" fmla="*/ 2147483647 h 2556"/>
              <a:gd name="T22" fmla="*/ 2147483647 w 2555"/>
              <a:gd name="T23" fmla="*/ 2147483647 h 2556"/>
              <a:gd name="T24" fmla="*/ 2147483647 w 2555"/>
              <a:gd name="T25" fmla="*/ 2147483647 h 2556"/>
              <a:gd name="T26" fmla="*/ 2147483647 w 2555"/>
              <a:gd name="T27" fmla="*/ 2147483647 h 2556"/>
              <a:gd name="T28" fmla="*/ 2147483647 w 2555"/>
              <a:gd name="T29" fmla="*/ 2147483647 h 2556"/>
              <a:gd name="T30" fmla="*/ 2147483647 w 2555"/>
              <a:gd name="T31" fmla="*/ 2147483647 h 2556"/>
              <a:gd name="T32" fmla="*/ 2147483647 w 2555"/>
              <a:gd name="T33" fmla="*/ 2147483647 h 2556"/>
              <a:gd name="T34" fmla="*/ 2147483647 w 2555"/>
              <a:gd name="T35" fmla="*/ 2147483647 h 2556"/>
              <a:gd name="T36" fmla="*/ 2147483647 w 2555"/>
              <a:gd name="T37" fmla="*/ 2147483647 h 2556"/>
              <a:gd name="T38" fmla="*/ 2147483647 w 2555"/>
              <a:gd name="T39" fmla="*/ 2147483647 h 2556"/>
              <a:gd name="T40" fmla="*/ 2147483647 w 2555"/>
              <a:gd name="T41" fmla="*/ 2147483647 h 2556"/>
              <a:gd name="T42" fmla="*/ 2147483647 w 2555"/>
              <a:gd name="T43" fmla="*/ 2147483647 h 2556"/>
              <a:gd name="T44" fmla="*/ 1439506837 w 2555"/>
              <a:gd name="T45" fmla="*/ 2147483647 h 2556"/>
              <a:gd name="T46" fmla="*/ 125160698 w 2555"/>
              <a:gd name="T47" fmla="*/ 2147483647 h 2556"/>
              <a:gd name="T48" fmla="*/ 125160698 w 2555"/>
              <a:gd name="T49" fmla="*/ 2147483647 h 2556"/>
              <a:gd name="T50" fmla="*/ 1439506837 w 2555"/>
              <a:gd name="T51" fmla="*/ 2147483647 h 2556"/>
              <a:gd name="T52" fmla="*/ 2147483647 w 2555"/>
              <a:gd name="T53" fmla="*/ 2147483647 h 2556"/>
              <a:gd name="T54" fmla="*/ 2147483647 w 2555"/>
              <a:gd name="T55" fmla="*/ 2147483647 h 2556"/>
              <a:gd name="T56" fmla="*/ 2147483647 w 2555"/>
              <a:gd name="T57" fmla="*/ 2147483647 h 2556"/>
              <a:gd name="T58" fmla="*/ 2147483647 w 2555"/>
              <a:gd name="T59" fmla="*/ 2147483647 h 2556"/>
              <a:gd name="T60" fmla="*/ 2147483647 w 2555"/>
              <a:gd name="T61" fmla="*/ 2147483647 h 2556"/>
              <a:gd name="T62" fmla="*/ 2147483647 w 2555"/>
              <a:gd name="T63" fmla="*/ 2147483647 h 2556"/>
              <a:gd name="T64" fmla="*/ 2147483647 w 2555"/>
              <a:gd name="T65" fmla="*/ 2147483647 h 2556"/>
              <a:gd name="T66" fmla="*/ 2147483647 w 2555"/>
              <a:gd name="T67" fmla="*/ 2147483647 h 2556"/>
              <a:gd name="T68" fmla="*/ 2147483647 w 2555"/>
              <a:gd name="T69" fmla="*/ 1687872824 h 2556"/>
              <a:gd name="T70" fmla="*/ 2147483647 w 2555"/>
              <a:gd name="T71" fmla="*/ 187593989 h 2556"/>
              <a:gd name="T72" fmla="*/ 2147483647 w 2555"/>
              <a:gd name="T73" fmla="*/ 125062791 h 2556"/>
              <a:gd name="T74" fmla="*/ 2147483647 w 2555"/>
              <a:gd name="T75" fmla="*/ 1312685244 h 2556"/>
              <a:gd name="T76" fmla="*/ 2147483647 w 2555"/>
              <a:gd name="T77" fmla="*/ 2147483647 h 2556"/>
              <a:gd name="T78" fmla="*/ 2147483647 w 2555"/>
              <a:gd name="T79" fmla="*/ 2147483647 h 2556"/>
              <a:gd name="T80" fmla="*/ 2147483647 w 2555"/>
              <a:gd name="T81" fmla="*/ 2147483647 h 2556"/>
              <a:gd name="T82" fmla="*/ 2147483647 w 2555"/>
              <a:gd name="T83" fmla="*/ 2147483647 h 2556"/>
              <a:gd name="T84" fmla="*/ 2147483647 w 2555"/>
              <a:gd name="T85" fmla="*/ 2147483647 h 2556"/>
              <a:gd name="T86" fmla="*/ 2147483647 w 2555"/>
              <a:gd name="T87" fmla="*/ 2147483647 h 2556"/>
              <a:gd name="T88" fmla="*/ 2147483647 w 2555"/>
              <a:gd name="T89" fmla="*/ 2147483647 h 2556"/>
              <a:gd name="T90" fmla="*/ 2147483647 w 2555"/>
              <a:gd name="T91" fmla="*/ 2147483647 h 2556"/>
              <a:gd name="T92" fmla="*/ 2147483647 w 2555"/>
              <a:gd name="T93" fmla="*/ 2147483647 h 2556"/>
              <a:gd name="T94" fmla="*/ 2147483647 w 2555"/>
              <a:gd name="T95" fmla="*/ 2147483647 h 255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55" h="2556">
                <a:moveTo>
                  <a:pt x="2555" y="1278"/>
                </a:moveTo>
                <a:lnTo>
                  <a:pt x="2553" y="1333"/>
                </a:lnTo>
                <a:lnTo>
                  <a:pt x="2550" y="1388"/>
                </a:lnTo>
                <a:lnTo>
                  <a:pt x="2544" y="1443"/>
                </a:lnTo>
                <a:lnTo>
                  <a:pt x="2535" y="1499"/>
                </a:lnTo>
                <a:lnTo>
                  <a:pt x="2526" y="1553"/>
                </a:lnTo>
                <a:lnTo>
                  <a:pt x="2513" y="1607"/>
                </a:lnTo>
                <a:lnTo>
                  <a:pt x="2497" y="1659"/>
                </a:lnTo>
                <a:lnTo>
                  <a:pt x="2479" y="1712"/>
                </a:lnTo>
                <a:lnTo>
                  <a:pt x="2459" y="1764"/>
                </a:lnTo>
                <a:lnTo>
                  <a:pt x="2437" y="1814"/>
                </a:lnTo>
                <a:lnTo>
                  <a:pt x="2413" y="1865"/>
                </a:lnTo>
                <a:lnTo>
                  <a:pt x="2387" y="1913"/>
                </a:lnTo>
                <a:lnTo>
                  <a:pt x="2358" y="1961"/>
                </a:lnTo>
                <a:lnTo>
                  <a:pt x="2327" y="2006"/>
                </a:lnTo>
                <a:lnTo>
                  <a:pt x="2294" y="2052"/>
                </a:lnTo>
                <a:lnTo>
                  <a:pt x="2261" y="2095"/>
                </a:lnTo>
                <a:lnTo>
                  <a:pt x="2223" y="2137"/>
                </a:lnTo>
                <a:lnTo>
                  <a:pt x="2186" y="2177"/>
                </a:lnTo>
                <a:lnTo>
                  <a:pt x="2145" y="2215"/>
                </a:lnTo>
                <a:lnTo>
                  <a:pt x="2105" y="2252"/>
                </a:lnTo>
                <a:lnTo>
                  <a:pt x="2061" y="2287"/>
                </a:lnTo>
                <a:lnTo>
                  <a:pt x="2017" y="2321"/>
                </a:lnTo>
                <a:lnTo>
                  <a:pt x="1971" y="2351"/>
                </a:lnTo>
                <a:lnTo>
                  <a:pt x="1925" y="2381"/>
                </a:lnTo>
                <a:lnTo>
                  <a:pt x="1875" y="2407"/>
                </a:lnTo>
                <a:lnTo>
                  <a:pt x="1826" y="2432"/>
                </a:lnTo>
                <a:lnTo>
                  <a:pt x="1776" y="2455"/>
                </a:lnTo>
                <a:lnTo>
                  <a:pt x="1724" y="2475"/>
                </a:lnTo>
                <a:lnTo>
                  <a:pt x="1671" y="2493"/>
                </a:lnTo>
                <a:lnTo>
                  <a:pt x="1619" y="2509"/>
                </a:lnTo>
                <a:lnTo>
                  <a:pt x="1566" y="2523"/>
                </a:lnTo>
                <a:lnTo>
                  <a:pt x="1511" y="2534"/>
                </a:lnTo>
                <a:lnTo>
                  <a:pt x="1457" y="2544"/>
                </a:lnTo>
                <a:lnTo>
                  <a:pt x="1401" y="2550"/>
                </a:lnTo>
                <a:lnTo>
                  <a:pt x="1346" y="2555"/>
                </a:lnTo>
                <a:lnTo>
                  <a:pt x="1291" y="2556"/>
                </a:lnTo>
                <a:lnTo>
                  <a:pt x="1236" y="2556"/>
                </a:lnTo>
                <a:lnTo>
                  <a:pt x="1181" y="2552"/>
                </a:lnTo>
                <a:lnTo>
                  <a:pt x="1125" y="2547"/>
                </a:lnTo>
                <a:lnTo>
                  <a:pt x="1070" y="2539"/>
                </a:lnTo>
                <a:lnTo>
                  <a:pt x="1016" y="2529"/>
                </a:lnTo>
                <a:lnTo>
                  <a:pt x="962" y="2516"/>
                </a:lnTo>
                <a:lnTo>
                  <a:pt x="908" y="2502"/>
                </a:lnTo>
                <a:lnTo>
                  <a:pt x="855" y="2485"/>
                </a:lnTo>
                <a:lnTo>
                  <a:pt x="804" y="2466"/>
                </a:lnTo>
                <a:lnTo>
                  <a:pt x="753" y="2444"/>
                </a:lnTo>
                <a:lnTo>
                  <a:pt x="703" y="2420"/>
                </a:lnTo>
                <a:lnTo>
                  <a:pt x="654" y="2394"/>
                </a:lnTo>
                <a:lnTo>
                  <a:pt x="606" y="2366"/>
                </a:lnTo>
                <a:lnTo>
                  <a:pt x="560" y="2336"/>
                </a:lnTo>
                <a:lnTo>
                  <a:pt x="515" y="2304"/>
                </a:lnTo>
                <a:lnTo>
                  <a:pt x="471" y="2270"/>
                </a:lnTo>
                <a:lnTo>
                  <a:pt x="428" y="2234"/>
                </a:lnTo>
                <a:lnTo>
                  <a:pt x="389" y="2196"/>
                </a:lnTo>
                <a:lnTo>
                  <a:pt x="349" y="2157"/>
                </a:lnTo>
                <a:lnTo>
                  <a:pt x="312" y="2115"/>
                </a:lnTo>
                <a:lnTo>
                  <a:pt x="277" y="2073"/>
                </a:lnTo>
                <a:lnTo>
                  <a:pt x="243" y="2029"/>
                </a:lnTo>
                <a:lnTo>
                  <a:pt x="211" y="1983"/>
                </a:lnTo>
                <a:lnTo>
                  <a:pt x="182" y="1937"/>
                </a:lnTo>
                <a:lnTo>
                  <a:pt x="155" y="1889"/>
                </a:lnTo>
                <a:lnTo>
                  <a:pt x="129" y="1839"/>
                </a:lnTo>
                <a:lnTo>
                  <a:pt x="105" y="1789"/>
                </a:lnTo>
                <a:lnTo>
                  <a:pt x="85" y="1739"/>
                </a:lnTo>
                <a:lnTo>
                  <a:pt x="66" y="1686"/>
                </a:lnTo>
                <a:lnTo>
                  <a:pt x="49" y="1633"/>
                </a:lnTo>
                <a:lnTo>
                  <a:pt x="35" y="1580"/>
                </a:lnTo>
                <a:lnTo>
                  <a:pt x="23" y="1525"/>
                </a:lnTo>
                <a:lnTo>
                  <a:pt x="14" y="1471"/>
                </a:lnTo>
                <a:lnTo>
                  <a:pt x="7" y="1416"/>
                </a:lnTo>
                <a:lnTo>
                  <a:pt x="2" y="1361"/>
                </a:lnTo>
                <a:lnTo>
                  <a:pt x="0" y="1305"/>
                </a:lnTo>
                <a:lnTo>
                  <a:pt x="0" y="1250"/>
                </a:lnTo>
                <a:lnTo>
                  <a:pt x="2" y="1195"/>
                </a:lnTo>
                <a:lnTo>
                  <a:pt x="7" y="1140"/>
                </a:lnTo>
                <a:lnTo>
                  <a:pt x="14" y="1085"/>
                </a:lnTo>
                <a:lnTo>
                  <a:pt x="23" y="1031"/>
                </a:lnTo>
                <a:lnTo>
                  <a:pt x="35" y="977"/>
                </a:lnTo>
                <a:lnTo>
                  <a:pt x="49" y="923"/>
                </a:lnTo>
                <a:lnTo>
                  <a:pt x="66" y="870"/>
                </a:lnTo>
                <a:lnTo>
                  <a:pt x="85" y="818"/>
                </a:lnTo>
                <a:lnTo>
                  <a:pt x="105" y="767"/>
                </a:lnTo>
                <a:lnTo>
                  <a:pt x="129" y="716"/>
                </a:lnTo>
                <a:lnTo>
                  <a:pt x="155" y="667"/>
                </a:lnTo>
                <a:lnTo>
                  <a:pt x="182" y="619"/>
                </a:lnTo>
                <a:lnTo>
                  <a:pt x="211" y="572"/>
                </a:lnTo>
                <a:lnTo>
                  <a:pt x="243" y="527"/>
                </a:lnTo>
                <a:lnTo>
                  <a:pt x="277" y="482"/>
                </a:lnTo>
                <a:lnTo>
                  <a:pt x="312" y="440"/>
                </a:lnTo>
                <a:lnTo>
                  <a:pt x="349" y="399"/>
                </a:lnTo>
                <a:lnTo>
                  <a:pt x="389" y="360"/>
                </a:lnTo>
                <a:lnTo>
                  <a:pt x="428" y="321"/>
                </a:lnTo>
                <a:lnTo>
                  <a:pt x="471" y="287"/>
                </a:lnTo>
                <a:lnTo>
                  <a:pt x="515" y="252"/>
                </a:lnTo>
                <a:lnTo>
                  <a:pt x="560" y="221"/>
                </a:lnTo>
                <a:lnTo>
                  <a:pt x="606" y="191"/>
                </a:lnTo>
                <a:lnTo>
                  <a:pt x="654" y="162"/>
                </a:lnTo>
                <a:lnTo>
                  <a:pt x="703" y="137"/>
                </a:lnTo>
                <a:lnTo>
                  <a:pt x="753" y="113"/>
                </a:lnTo>
                <a:lnTo>
                  <a:pt x="804" y="91"/>
                </a:lnTo>
                <a:lnTo>
                  <a:pt x="855" y="72"/>
                </a:lnTo>
                <a:lnTo>
                  <a:pt x="908" y="54"/>
                </a:lnTo>
                <a:lnTo>
                  <a:pt x="962" y="39"/>
                </a:lnTo>
                <a:lnTo>
                  <a:pt x="1016" y="27"/>
                </a:lnTo>
                <a:lnTo>
                  <a:pt x="1070" y="17"/>
                </a:lnTo>
                <a:lnTo>
                  <a:pt x="1125" y="9"/>
                </a:lnTo>
                <a:lnTo>
                  <a:pt x="1181" y="3"/>
                </a:lnTo>
                <a:lnTo>
                  <a:pt x="1236" y="1"/>
                </a:lnTo>
                <a:lnTo>
                  <a:pt x="1291" y="0"/>
                </a:lnTo>
                <a:lnTo>
                  <a:pt x="1346" y="2"/>
                </a:lnTo>
                <a:lnTo>
                  <a:pt x="1401" y="6"/>
                </a:lnTo>
                <a:lnTo>
                  <a:pt x="1457" y="13"/>
                </a:lnTo>
                <a:lnTo>
                  <a:pt x="1511" y="21"/>
                </a:lnTo>
                <a:lnTo>
                  <a:pt x="1566" y="32"/>
                </a:lnTo>
                <a:lnTo>
                  <a:pt x="1619" y="47"/>
                </a:lnTo>
                <a:lnTo>
                  <a:pt x="1671" y="62"/>
                </a:lnTo>
                <a:lnTo>
                  <a:pt x="1724" y="80"/>
                </a:lnTo>
                <a:lnTo>
                  <a:pt x="1776" y="101"/>
                </a:lnTo>
                <a:lnTo>
                  <a:pt x="1826" y="123"/>
                </a:lnTo>
                <a:lnTo>
                  <a:pt x="1875" y="149"/>
                </a:lnTo>
                <a:lnTo>
                  <a:pt x="1925" y="176"/>
                </a:lnTo>
                <a:lnTo>
                  <a:pt x="1971" y="205"/>
                </a:lnTo>
                <a:lnTo>
                  <a:pt x="2017" y="236"/>
                </a:lnTo>
                <a:lnTo>
                  <a:pt x="2061" y="269"/>
                </a:lnTo>
                <a:lnTo>
                  <a:pt x="2105" y="303"/>
                </a:lnTo>
                <a:lnTo>
                  <a:pt x="2145" y="341"/>
                </a:lnTo>
                <a:lnTo>
                  <a:pt x="2186" y="379"/>
                </a:lnTo>
                <a:lnTo>
                  <a:pt x="2223" y="420"/>
                </a:lnTo>
                <a:lnTo>
                  <a:pt x="2261" y="461"/>
                </a:lnTo>
                <a:lnTo>
                  <a:pt x="2294" y="505"/>
                </a:lnTo>
                <a:lnTo>
                  <a:pt x="2327" y="549"/>
                </a:lnTo>
                <a:lnTo>
                  <a:pt x="2358" y="595"/>
                </a:lnTo>
                <a:lnTo>
                  <a:pt x="2387" y="643"/>
                </a:lnTo>
                <a:lnTo>
                  <a:pt x="2413" y="691"/>
                </a:lnTo>
                <a:lnTo>
                  <a:pt x="2437" y="741"/>
                </a:lnTo>
                <a:lnTo>
                  <a:pt x="2459" y="792"/>
                </a:lnTo>
                <a:lnTo>
                  <a:pt x="2479" y="843"/>
                </a:lnTo>
                <a:lnTo>
                  <a:pt x="2497" y="896"/>
                </a:lnTo>
                <a:lnTo>
                  <a:pt x="2513" y="949"/>
                </a:lnTo>
                <a:lnTo>
                  <a:pt x="2526" y="1003"/>
                </a:lnTo>
                <a:lnTo>
                  <a:pt x="2535" y="1057"/>
                </a:lnTo>
                <a:lnTo>
                  <a:pt x="2544" y="1112"/>
                </a:lnTo>
                <a:lnTo>
                  <a:pt x="2550" y="1167"/>
                </a:lnTo>
                <a:lnTo>
                  <a:pt x="2553" y="1223"/>
                </a:lnTo>
                <a:lnTo>
                  <a:pt x="2555" y="1278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0" name="Freeform 23"/>
          <p:cNvSpPr>
            <a:spLocks/>
          </p:cNvSpPr>
          <p:nvPr/>
        </p:nvSpPr>
        <p:spPr bwMode="auto">
          <a:xfrm>
            <a:off x="3952875" y="2938463"/>
            <a:ext cx="1160463" cy="1158875"/>
          </a:xfrm>
          <a:custGeom>
            <a:avLst/>
            <a:gdLst>
              <a:gd name="T0" fmla="*/ 2147483647 w 2922"/>
              <a:gd name="T1" fmla="*/ 2147483647 h 2921"/>
              <a:gd name="T2" fmla="*/ 2147483647 w 2922"/>
              <a:gd name="T3" fmla="*/ 2147483647 h 2921"/>
              <a:gd name="T4" fmla="*/ 2147483647 w 2922"/>
              <a:gd name="T5" fmla="*/ 2147483647 h 2921"/>
              <a:gd name="T6" fmla="*/ 2147483647 w 2922"/>
              <a:gd name="T7" fmla="*/ 2147483647 h 2921"/>
              <a:gd name="T8" fmla="*/ 2147483647 w 2922"/>
              <a:gd name="T9" fmla="*/ 2147483647 h 2921"/>
              <a:gd name="T10" fmla="*/ 2147483647 w 2922"/>
              <a:gd name="T11" fmla="*/ 2147483647 h 2921"/>
              <a:gd name="T12" fmla="*/ 2147483647 w 2922"/>
              <a:gd name="T13" fmla="*/ 2147483647 h 2921"/>
              <a:gd name="T14" fmla="*/ 2147483647 w 2922"/>
              <a:gd name="T15" fmla="*/ 2147483647 h 2921"/>
              <a:gd name="T16" fmla="*/ 2147483647 w 2922"/>
              <a:gd name="T17" fmla="*/ 2147483647 h 2921"/>
              <a:gd name="T18" fmla="*/ 2147483647 w 2922"/>
              <a:gd name="T19" fmla="*/ 2147483647 h 2921"/>
              <a:gd name="T20" fmla="*/ 2147483647 w 2922"/>
              <a:gd name="T21" fmla="*/ 2147483647 h 2921"/>
              <a:gd name="T22" fmla="*/ 2147483647 w 2922"/>
              <a:gd name="T23" fmla="*/ 2147483647 h 2921"/>
              <a:gd name="T24" fmla="*/ 2147483647 w 2922"/>
              <a:gd name="T25" fmla="*/ 2147483647 h 2921"/>
              <a:gd name="T26" fmla="*/ 2147483647 w 2922"/>
              <a:gd name="T27" fmla="*/ 2147483647 h 2921"/>
              <a:gd name="T28" fmla="*/ 2147483647 w 2922"/>
              <a:gd name="T29" fmla="*/ 2147483647 h 2921"/>
              <a:gd name="T30" fmla="*/ 2147483647 w 2922"/>
              <a:gd name="T31" fmla="*/ 2147483647 h 2921"/>
              <a:gd name="T32" fmla="*/ 2147483647 w 2922"/>
              <a:gd name="T33" fmla="*/ 2147483647 h 2921"/>
              <a:gd name="T34" fmla="*/ 2147483647 w 2922"/>
              <a:gd name="T35" fmla="*/ 2147483647 h 2921"/>
              <a:gd name="T36" fmla="*/ 2147483647 w 2922"/>
              <a:gd name="T37" fmla="*/ 2147483647 h 2921"/>
              <a:gd name="T38" fmla="*/ 2147483647 w 2922"/>
              <a:gd name="T39" fmla="*/ 2147483647 h 2921"/>
              <a:gd name="T40" fmla="*/ 2147483647 w 2922"/>
              <a:gd name="T41" fmla="*/ 2147483647 h 2921"/>
              <a:gd name="T42" fmla="*/ 2147483647 w 2922"/>
              <a:gd name="T43" fmla="*/ 2147483647 h 2921"/>
              <a:gd name="T44" fmla="*/ 2147483647 w 2922"/>
              <a:gd name="T45" fmla="*/ 2147483647 h 2921"/>
              <a:gd name="T46" fmla="*/ 2147483647 w 2922"/>
              <a:gd name="T47" fmla="*/ 2147483647 h 2921"/>
              <a:gd name="T48" fmla="*/ 939571529 w 2922"/>
              <a:gd name="T49" fmla="*/ 2147483647 h 2921"/>
              <a:gd name="T50" fmla="*/ 0 w 2922"/>
              <a:gd name="T51" fmla="*/ 2147483647 h 2921"/>
              <a:gd name="T52" fmla="*/ 438477092 w 2922"/>
              <a:gd name="T53" fmla="*/ 2147483647 h 2921"/>
              <a:gd name="T54" fmla="*/ 2147483647 w 2922"/>
              <a:gd name="T55" fmla="*/ 2147483647 h 2921"/>
              <a:gd name="T56" fmla="*/ 2147483647 w 2922"/>
              <a:gd name="T57" fmla="*/ 2147483647 h 2921"/>
              <a:gd name="T58" fmla="*/ 2147483647 w 2922"/>
              <a:gd name="T59" fmla="*/ 2147483647 h 2921"/>
              <a:gd name="T60" fmla="*/ 2147483647 w 2922"/>
              <a:gd name="T61" fmla="*/ 2147483647 h 2921"/>
              <a:gd name="T62" fmla="*/ 2147483647 w 2922"/>
              <a:gd name="T63" fmla="*/ 2147483647 h 2921"/>
              <a:gd name="T64" fmla="*/ 2147483647 w 2922"/>
              <a:gd name="T65" fmla="*/ 2147483647 h 2921"/>
              <a:gd name="T66" fmla="*/ 2147483647 w 2922"/>
              <a:gd name="T67" fmla="*/ 2147483647 h 2921"/>
              <a:gd name="T68" fmla="*/ 2147483647 w 2922"/>
              <a:gd name="T69" fmla="*/ 2147483647 h 2921"/>
              <a:gd name="T70" fmla="*/ 2147483647 w 2922"/>
              <a:gd name="T71" fmla="*/ 2147483647 h 2921"/>
              <a:gd name="T72" fmla="*/ 2147483647 w 2922"/>
              <a:gd name="T73" fmla="*/ 2147483647 h 2921"/>
              <a:gd name="T74" fmla="*/ 2147483647 w 2922"/>
              <a:gd name="T75" fmla="*/ 749390625 h 2921"/>
              <a:gd name="T76" fmla="*/ 2147483647 w 2922"/>
              <a:gd name="T77" fmla="*/ 0 h 2921"/>
              <a:gd name="T78" fmla="*/ 2147483647 w 2922"/>
              <a:gd name="T79" fmla="*/ 562082147 h 2921"/>
              <a:gd name="T80" fmla="*/ 2147483647 w 2922"/>
              <a:gd name="T81" fmla="*/ 2147483647 h 2921"/>
              <a:gd name="T82" fmla="*/ 2147483647 w 2922"/>
              <a:gd name="T83" fmla="*/ 2147483647 h 2921"/>
              <a:gd name="T84" fmla="*/ 2147483647 w 2922"/>
              <a:gd name="T85" fmla="*/ 2147483647 h 2921"/>
              <a:gd name="T86" fmla="*/ 2147483647 w 2922"/>
              <a:gd name="T87" fmla="*/ 2147483647 h 2921"/>
              <a:gd name="T88" fmla="*/ 2147483647 w 2922"/>
              <a:gd name="T89" fmla="*/ 2147483647 h 2921"/>
              <a:gd name="T90" fmla="*/ 2147483647 w 2922"/>
              <a:gd name="T91" fmla="*/ 2147483647 h 2921"/>
              <a:gd name="T92" fmla="*/ 2147483647 w 2922"/>
              <a:gd name="T93" fmla="*/ 2147483647 h 2921"/>
              <a:gd name="T94" fmla="*/ 2147483647 w 2922"/>
              <a:gd name="T95" fmla="*/ 2147483647 h 2921"/>
              <a:gd name="T96" fmla="*/ 2147483647 w 2922"/>
              <a:gd name="T97" fmla="*/ 2147483647 h 2921"/>
              <a:gd name="T98" fmla="*/ 2147483647 w 2922"/>
              <a:gd name="T99" fmla="*/ 2147483647 h 2921"/>
              <a:gd name="T100" fmla="*/ 2147483647 w 2922"/>
              <a:gd name="T101" fmla="*/ 2147483647 h 2921"/>
              <a:gd name="T102" fmla="*/ 2147483647 w 2922"/>
              <a:gd name="T103" fmla="*/ 2147483647 h 2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22" h="2921">
                <a:moveTo>
                  <a:pt x="2922" y="1461"/>
                </a:moveTo>
                <a:lnTo>
                  <a:pt x="2921" y="1520"/>
                </a:lnTo>
                <a:lnTo>
                  <a:pt x="2917" y="1580"/>
                </a:lnTo>
                <a:lnTo>
                  <a:pt x="2911" y="1638"/>
                </a:lnTo>
                <a:lnTo>
                  <a:pt x="2903" y="1697"/>
                </a:lnTo>
                <a:lnTo>
                  <a:pt x="2892" y="1755"/>
                </a:lnTo>
                <a:lnTo>
                  <a:pt x="2879" y="1812"/>
                </a:lnTo>
                <a:lnTo>
                  <a:pt x="2863" y="1870"/>
                </a:lnTo>
                <a:lnTo>
                  <a:pt x="2845" y="1926"/>
                </a:lnTo>
                <a:lnTo>
                  <a:pt x="2825" y="1982"/>
                </a:lnTo>
                <a:lnTo>
                  <a:pt x="2803" y="2037"/>
                </a:lnTo>
                <a:lnTo>
                  <a:pt x="2779" y="2091"/>
                </a:lnTo>
                <a:lnTo>
                  <a:pt x="2752" y="2144"/>
                </a:lnTo>
                <a:lnTo>
                  <a:pt x="2723" y="2195"/>
                </a:lnTo>
                <a:lnTo>
                  <a:pt x="2693" y="2246"/>
                </a:lnTo>
                <a:lnTo>
                  <a:pt x="2659" y="2295"/>
                </a:lnTo>
                <a:lnTo>
                  <a:pt x="2625" y="2343"/>
                </a:lnTo>
                <a:lnTo>
                  <a:pt x="2589" y="2390"/>
                </a:lnTo>
                <a:lnTo>
                  <a:pt x="2550" y="2435"/>
                </a:lnTo>
                <a:lnTo>
                  <a:pt x="2509" y="2478"/>
                </a:lnTo>
                <a:lnTo>
                  <a:pt x="2467" y="2519"/>
                </a:lnTo>
                <a:lnTo>
                  <a:pt x="2424" y="2560"/>
                </a:lnTo>
                <a:lnTo>
                  <a:pt x="2379" y="2597"/>
                </a:lnTo>
                <a:lnTo>
                  <a:pt x="2332" y="2634"/>
                </a:lnTo>
                <a:lnTo>
                  <a:pt x="2284" y="2668"/>
                </a:lnTo>
                <a:lnTo>
                  <a:pt x="2233" y="2700"/>
                </a:lnTo>
                <a:lnTo>
                  <a:pt x="2183" y="2730"/>
                </a:lnTo>
                <a:lnTo>
                  <a:pt x="2130" y="2759"/>
                </a:lnTo>
                <a:lnTo>
                  <a:pt x="2077" y="2786"/>
                </a:lnTo>
                <a:lnTo>
                  <a:pt x="2023" y="2808"/>
                </a:lnTo>
                <a:lnTo>
                  <a:pt x="1968" y="2831"/>
                </a:lnTo>
                <a:lnTo>
                  <a:pt x="1912" y="2850"/>
                </a:lnTo>
                <a:lnTo>
                  <a:pt x="1855" y="2867"/>
                </a:lnTo>
                <a:lnTo>
                  <a:pt x="1799" y="2882"/>
                </a:lnTo>
                <a:lnTo>
                  <a:pt x="1740" y="2895"/>
                </a:lnTo>
                <a:lnTo>
                  <a:pt x="1683" y="2904"/>
                </a:lnTo>
                <a:lnTo>
                  <a:pt x="1624" y="2913"/>
                </a:lnTo>
                <a:lnTo>
                  <a:pt x="1565" y="2918"/>
                </a:lnTo>
                <a:lnTo>
                  <a:pt x="1505" y="2921"/>
                </a:lnTo>
                <a:lnTo>
                  <a:pt x="1446" y="2921"/>
                </a:lnTo>
                <a:lnTo>
                  <a:pt x="1387" y="2920"/>
                </a:lnTo>
                <a:lnTo>
                  <a:pt x="1327" y="2915"/>
                </a:lnTo>
                <a:lnTo>
                  <a:pt x="1269" y="2909"/>
                </a:lnTo>
                <a:lnTo>
                  <a:pt x="1211" y="2900"/>
                </a:lnTo>
                <a:lnTo>
                  <a:pt x="1152" y="2889"/>
                </a:lnTo>
                <a:lnTo>
                  <a:pt x="1095" y="2874"/>
                </a:lnTo>
                <a:lnTo>
                  <a:pt x="1038" y="2859"/>
                </a:lnTo>
                <a:lnTo>
                  <a:pt x="982" y="2841"/>
                </a:lnTo>
                <a:lnTo>
                  <a:pt x="927" y="2820"/>
                </a:lnTo>
                <a:lnTo>
                  <a:pt x="871" y="2798"/>
                </a:lnTo>
                <a:lnTo>
                  <a:pt x="817" y="2772"/>
                </a:lnTo>
                <a:lnTo>
                  <a:pt x="765" y="2745"/>
                </a:lnTo>
                <a:lnTo>
                  <a:pt x="714" y="2716"/>
                </a:lnTo>
                <a:lnTo>
                  <a:pt x="664" y="2685"/>
                </a:lnTo>
                <a:lnTo>
                  <a:pt x="615" y="2651"/>
                </a:lnTo>
                <a:lnTo>
                  <a:pt x="567" y="2616"/>
                </a:lnTo>
                <a:lnTo>
                  <a:pt x="521" y="2579"/>
                </a:lnTo>
                <a:lnTo>
                  <a:pt x="477" y="2540"/>
                </a:lnTo>
                <a:lnTo>
                  <a:pt x="433" y="2499"/>
                </a:lnTo>
                <a:lnTo>
                  <a:pt x="393" y="2457"/>
                </a:lnTo>
                <a:lnTo>
                  <a:pt x="353" y="2412"/>
                </a:lnTo>
                <a:lnTo>
                  <a:pt x="315" y="2367"/>
                </a:lnTo>
                <a:lnTo>
                  <a:pt x="280" y="2320"/>
                </a:lnTo>
                <a:lnTo>
                  <a:pt x="245" y="2271"/>
                </a:lnTo>
                <a:lnTo>
                  <a:pt x="214" y="2220"/>
                </a:lnTo>
                <a:lnTo>
                  <a:pt x="184" y="2170"/>
                </a:lnTo>
                <a:lnTo>
                  <a:pt x="156" y="2117"/>
                </a:lnTo>
                <a:lnTo>
                  <a:pt x="131" y="2064"/>
                </a:lnTo>
                <a:lnTo>
                  <a:pt x="107" y="2009"/>
                </a:lnTo>
                <a:lnTo>
                  <a:pt x="87" y="1954"/>
                </a:lnTo>
                <a:lnTo>
                  <a:pt x="67" y="1899"/>
                </a:lnTo>
                <a:lnTo>
                  <a:pt x="51" y="1841"/>
                </a:lnTo>
                <a:lnTo>
                  <a:pt x="36" y="1784"/>
                </a:lnTo>
                <a:lnTo>
                  <a:pt x="24" y="1726"/>
                </a:lnTo>
                <a:lnTo>
                  <a:pt x="15" y="1667"/>
                </a:lnTo>
                <a:lnTo>
                  <a:pt x="7" y="1608"/>
                </a:lnTo>
                <a:lnTo>
                  <a:pt x="3" y="1550"/>
                </a:lnTo>
                <a:lnTo>
                  <a:pt x="0" y="1491"/>
                </a:lnTo>
                <a:lnTo>
                  <a:pt x="0" y="1431"/>
                </a:lnTo>
                <a:lnTo>
                  <a:pt x="3" y="1372"/>
                </a:lnTo>
                <a:lnTo>
                  <a:pt x="7" y="1313"/>
                </a:lnTo>
                <a:lnTo>
                  <a:pt x="15" y="1254"/>
                </a:lnTo>
                <a:lnTo>
                  <a:pt x="24" y="1196"/>
                </a:lnTo>
                <a:lnTo>
                  <a:pt x="36" y="1138"/>
                </a:lnTo>
                <a:lnTo>
                  <a:pt x="51" y="1080"/>
                </a:lnTo>
                <a:lnTo>
                  <a:pt x="67" y="1024"/>
                </a:lnTo>
                <a:lnTo>
                  <a:pt x="87" y="968"/>
                </a:lnTo>
                <a:lnTo>
                  <a:pt x="107" y="912"/>
                </a:lnTo>
                <a:lnTo>
                  <a:pt x="131" y="858"/>
                </a:lnTo>
                <a:lnTo>
                  <a:pt x="156" y="804"/>
                </a:lnTo>
                <a:lnTo>
                  <a:pt x="184" y="752"/>
                </a:lnTo>
                <a:lnTo>
                  <a:pt x="214" y="701"/>
                </a:lnTo>
                <a:lnTo>
                  <a:pt x="245" y="651"/>
                </a:lnTo>
                <a:lnTo>
                  <a:pt x="280" y="603"/>
                </a:lnTo>
                <a:lnTo>
                  <a:pt x="315" y="555"/>
                </a:lnTo>
                <a:lnTo>
                  <a:pt x="353" y="509"/>
                </a:lnTo>
                <a:lnTo>
                  <a:pt x="393" y="465"/>
                </a:lnTo>
                <a:lnTo>
                  <a:pt x="433" y="423"/>
                </a:lnTo>
                <a:lnTo>
                  <a:pt x="477" y="382"/>
                </a:lnTo>
                <a:lnTo>
                  <a:pt x="521" y="344"/>
                </a:lnTo>
                <a:lnTo>
                  <a:pt x="567" y="306"/>
                </a:lnTo>
                <a:lnTo>
                  <a:pt x="615" y="270"/>
                </a:lnTo>
                <a:lnTo>
                  <a:pt x="664" y="237"/>
                </a:lnTo>
                <a:lnTo>
                  <a:pt x="714" y="206"/>
                </a:lnTo>
                <a:lnTo>
                  <a:pt x="765" y="177"/>
                </a:lnTo>
                <a:lnTo>
                  <a:pt x="817" y="149"/>
                </a:lnTo>
                <a:lnTo>
                  <a:pt x="871" y="124"/>
                </a:lnTo>
                <a:lnTo>
                  <a:pt x="927" y="101"/>
                </a:lnTo>
                <a:lnTo>
                  <a:pt x="982" y="81"/>
                </a:lnTo>
                <a:lnTo>
                  <a:pt x="1038" y="63"/>
                </a:lnTo>
                <a:lnTo>
                  <a:pt x="1095" y="47"/>
                </a:lnTo>
                <a:lnTo>
                  <a:pt x="1152" y="33"/>
                </a:lnTo>
                <a:lnTo>
                  <a:pt x="1211" y="22"/>
                </a:lnTo>
                <a:lnTo>
                  <a:pt x="1269" y="12"/>
                </a:lnTo>
                <a:lnTo>
                  <a:pt x="1327" y="6"/>
                </a:lnTo>
                <a:lnTo>
                  <a:pt x="1387" y="2"/>
                </a:lnTo>
                <a:lnTo>
                  <a:pt x="1446" y="0"/>
                </a:lnTo>
                <a:lnTo>
                  <a:pt x="1505" y="0"/>
                </a:lnTo>
                <a:lnTo>
                  <a:pt x="1565" y="4"/>
                </a:lnTo>
                <a:lnTo>
                  <a:pt x="1624" y="9"/>
                </a:lnTo>
                <a:lnTo>
                  <a:pt x="1683" y="17"/>
                </a:lnTo>
                <a:lnTo>
                  <a:pt x="1740" y="27"/>
                </a:lnTo>
                <a:lnTo>
                  <a:pt x="1799" y="40"/>
                </a:lnTo>
                <a:lnTo>
                  <a:pt x="1855" y="54"/>
                </a:lnTo>
                <a:lnTo>
                  <a:pt x="1912" y="71"/>
                </a:lnTo>
                <a:lnTo>
                  <a:pt x="1968" y="92"/>
                </a:lnTo>
                <a:lnTo>
                  <a:pt x="2023" y="113"/>
                </a:lnTo>
                <a:lnTo>
                  <a:pt x="2077" y="137"/>
                </a:lnTo>
                <a:lnTo>
                  <a:pt x="2130" y="162"/>
                </a:lnTo>
                <a:lnTo>
                  <a:pt x="2183" y="191"/>
                </a:lnTo>
                <a:lnTo>
                  <a:pt x="2233" y="221"/>
                </a:lnTo>
                <a:lnTo>
                  <a:pt x="2284" y="254"/>
                </a:lnTo>
                <a:lnTo>
                  <a:pt x="2332" y="288"/>
                </a:lnTo>
                <a:lnTo>
                  <a:pt x="2379" y="324"/>
                </a:lnTo>
                <a:lnTo>
                  <a:pt x="2424" y="363"/>
                </a:lnTo>
                <a:lnTo>
                  <a:pt x="2467" y="402"/>
                </a:lnTo>
                <a:lnTo>
                  <a:pt x="2509" y="444"/>
                </a:lnTo>
                <a:lnTo>
                  <a:pt x="2550" y="488"/>
                </a:lnTo>
                <a:lnTo>
                  <a:pt x="2589" y="532"/>
                </a:lnTo>
                <a:lnTo>
                  <a:pt x="2625" y="579"/>
                </a:lnTo>
                <a:lnTo>
                  <a:pt x="2659" y="627"/>
                </a:lnTo>
                <a:lnTo>
                  <a:pt x="2693" y="676"/>
                </a:lnTo>
                <a:lnTo>
                  <a:pt x="2723" y="726"/>
                </a:lnTo>
                <a:lnTo>
                  <a:pt x="2752" y="778"/>
                </a:lnTo>
                <a:lnTo>
                  <a:pt x="2779" y="831"/>
                </a:lnTo>
                <a:lnTo>
                  <a:pt x="2803" y="885"/>
                </a:lnTo>
                <a:lnTo>
                  <a:pt x="2825" y="940"/>
                </a:lnTo>
                <a:lnTo>
                  <a:pt x="2845" y="995"/>
                </a:lnTo>
                <a:lnTo>
                  <a:pt x="2863" y="1052"/>
                </a:lnTo>
                <a:lnTo>
                  <a:pt x="2879" y="1109"/>
                </a:lnTo>
                <a:lnTo>
                  <a:pt x="2892" y="1167"/>
                </a:lnTo>
                <a:lnTo>
                  <a:pt x="2903" y="1226"/>
                </a:lnTo>
                <a:lnTo>
                  <a:pt x="2911" y="1283"/>
                </a:lnTo>
                <a:lnTo>
                  <a:pt x="2917" y="1343"/>
                </a:lnTo>
                <a:lnTo>
                  <a:pt x="2921" y="1402"/>
                </a:lnTo>
                <a:lnTo>
                  <a:pt x="2922" y="1461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1" name="Freeform 24"/>
          <p:cNvSpPr>
            <a:spLocks/>
          </p:cNvSpPr>
          <p:nvPr/>
        </p:nvSpPr>
        <p:spPr bwMode="auto">
          <a:xfrm>
            <a:off x="3881438" y="2867025"/>
            <a:ext cx="1303337" cy="1303338"/>
          </a:xfrm>
          <a:custGeom>
            <a:avLst/>
            <a:gdLst>
              <a:gd name="T0" fmla="*/ 2147483647 w 3287"/>
              <a:gd name="T1" fmla="*/ 2147483647 h 3286"/>
              <a:gd name="T2" fmla="*/ 2147483647 w 3287"/>
              <a:gd name="T3" fmla="*/ 2147483647 h 3286"/>
              <a:gd name="T4" fmla="*/ 2147483647 w 3287"/>
              <a:gd name="T5" fmla="*/ 2147483647 h 3286"/>
              <a:gd name="T6" fmla="*/ 2147483647 w 3287"/>
              <a:gd name="T7" fmla="*/ 2147483647 h 3286"/>
              <a:gd name="T8" fmla="*/ 2147483647 w 3287"/>
              <a:gd name="T9" fmla="*/ 2147483647 h 3286"/>
              <a:gd name="T10" fmla="*/ 2147483647 w 3287"/>
              <a:gd name="T11" fmla="*/ 2147483647 h 3286"/>
              <a:gd name="T12" fmla="*/ 2147483647 w 3287"/>
              <a:gd name="T13" fmla="*/ 2147483647 h 3286"/>
              <a:gd name="T14" fmla="*/ 2147483647 w 3287"/>
              <a:gd name="T15" fmla="*/ 2147483647 h 3286"/>
              <a:gd name="T16" fmla="*/ 2147483647 w 3287"/>
              <a:gd name="T17" fmla="*/ 2147483647 h 3286"/>
              <a:gd name="T18" fmla="*/ 2147483647 w 3287"/>
              <a:gd name="T19" fmla="*/ 2147483647 h 3286"/>
              <a:gd name="T20" fmla="*/ 2147483647 w 3287"/>
              <a:gd name="T21" fmla="*/ 2147483647 h 3286"/>
              <a:gd name="T22" fmla="*/ 2147483647 w 3287"/>
              <a:gd name="T23" fmla="*/ 2147483647 h 3286"/>
              <a:gd name="T24" fmla="*/ 2147483647 w 3287"/>
              <a:gd name="T25" fmla="*/ 2147483647 h 3286"/>
              <a:gd name="T26" fmla="*/ 2147483647 w 3287"/>
              <a:gd name="T27" fmla="*/ 2147483647 h 3286"/>
              <a:gd name="T28" fmla="*/ 2147483647 w 3287"/>
              <a:gd name="T29" fmla="*/ 2147483647 h 3286"/>
              <a:gd name="T30" fmla="*/ 2147483647 w 3287"/>
              <a:gd name="T31" fmla="*/ 2147483647 h 3286"/>
              <a:gd name="T32" fmla="*/ 2147483647 w 3287"/>
              <a:gd name="T33" fmla="*/ 2147483647 h 3286"/>
              <a:gd name="T34" fmla="*/ 2147483647 w 3287"/>
              <a:gd name="T35" fmla="*/ 2147483647 h 3286"/>
              <a:gd name="T36" fmla="*/ 2147483647 w 3287"/>
              <a:gd name="T37" fmla="*/ 2147483647 h 3286"/>
              <a:gd name="T38" fmla="*/ 2147483647 w 3287"/>
              <a:gd name="T39" fmla="*/ 2147483647 h 3286"/>
              <a:gd name="T40" fmla="*/ 2147483647 w 3287"/>
              <a:gd name="T41" fmla="*/ 2147483647 h 3286"/>
              <a:gd name="T42" fmla="*/ 2147483647 w 3287"/>
              <a:gd name="T43" fmla="*/ 2147483647 h 3286"/>
              <a:gd name="T44" fmla="*/ 2147483647 w 3287"/>
              <a:gd name="T45" fmla="*/ 2147483647 h 3286"/>
              <a:gd name="T46" fmla="*/ 2147483647 w 3287"/>
              <a:gd name="T47" fmla="*/ 2147483647 h 3286"/>
              <a:gd name="T48" fmla="*/ 2147483647 w 3287"/>
              <a:gd name="T49" fmla="*/ 2147483647 h 3286"/>
              <a:gd name="T50" fmla="*/ 1870158935 w 3287"/>
              <a:gd name="T51" fmla="*/ 2147483647 h 3286"/>
              <a:gd name="T52" fmla="*/ 311771930 w 3287"/>
              <a:gd name="T53" fmla="*/ 2147483647 h 3286"/>
              <a:gd name="T54" fmla="*/ 62417431 w 3287"/>
              <a:gd name="T55" fmla="*/ 2147483647 h 3286"/>
              <a:gd name="T56" fmla="*/ 1184512475 w 3287"/>
              <a:gd name="T57" fmla="*/ 2147483647 h 3286"/>
              <a:gd name="T58" fmla="*/ 2147483647 w 3287"/>
              <a:gd name="T59" fmla="*/ 2147483647 h 3286"/>
              <a:gd name="T60" fmla="*/ 2147483647 w 3287"/>
              <a:gd name="T61" fmla="*/ 2147483647 h 3286"/>
              <a:gd name="T62" fmla="*/ 2147483647 w 3287"/>
              <a:gd name="T63" fmla="*/ 2147483647 h 3286"/>
              <a:gd name="T64" fmla="*/ 2147483647 w 3287"/>
              <a:gd name="T65" fmla="*/ 2147483647 h 3286"/>
              <a:gd name="T66" fmla="*/ 2147483647 w 3287"/>
              <a:gd name="T67" fmla="*/ 2147483647 h 3286"/>
              <a:gd name="T68" fmla="*/ 2147483647 w 3287"/>
              <a:gd name="T69" fmla="*/ 2147483647 h 3286"/>
              <a:gd name="T70" fmla="*/ 2147483647 w 3287"/>
              <a:gd name="T71" fmla="*/ 2147483647 h 3286"/>
              <a:gd name="T72" fmla="*/ 2147483647 w 3287"/>
              <a:gd name="T73" fmla="*/ 2147483647 h 3286"/>
              <a:gd name="T74" fmla="*/ 2147483647 w 3287"/>
              <a:gd name="T75" fmla="*/ 2147483647 h 3286"/>
              <a:gd name="T76" fmla="*/ 2147483647 w 3287"/>
              <a:gd name="T77" fmla="*/ 2147483647 h 3286"/>
              <a:gd name="T78" fmla="*/ 2147483647 w 3287"/>
              <a:gd name="T79" fmla="*/ 1185550117 h 3286"/>
              <a:gd name="T80" fmla="*/ 2147483647 w 3287"/>
              <a:gd name="T81" fmla="*/ 62455513 h 3286"/>
              <a:gd name="T82" fmla="*/ 2147483647 w 3287"/>
              <a:gd name="T83" fmla="*/ 311961843 h 3286"/>
              <a:gd name="T84" fmla="*/ 2147483647 w 3287"/>
              <a:gd name="T85" fmla="*/ 1871929317 h 3286"/>
              <a:gd name="T86" fmla="*/ 2147483647 w 3287"/>
              <a:gd name="T87" fmla="*/ 2147483647 h 3286"/>
              <a:gd name="T88" fmla="*/ 2147483647 w 3287"/>
              <a:gd name="T89" fmla="*/ 2147483647 h 3286"/>
              <a:gd name="T90" fmla="*/ 2147483647 w 3287"/>
              <a:gd name="T91" fmla="*/ 2147483647 h 3286"/>
              <a:gd name="T92" fmla="*/ 2147483647 w 3287"/>
              <a:gd name="T93" fmla="*/ 2147483647 h 3286"/>
              <a:gd name="T94" fmla="*/ 2147483647 w 3287"/>
              <a:gd name="T95" fmla="*/ 2147483647 h 3286"/>
              <a:gd name="T96" fmla="*/ 2147483647 w 3287"/>
              <a:gd name="T97" fmla="*/ 2147483647 h 3286"/>
              <a:gd name="T98" fmla="*/ 2147483647 w 3287"/>
              <a:gd name="T99" fmla="*/ 2147483647 h 3286"/>
              <a:gd name="T100" fmla="*/ 2147483647 w 3287"/>
              <a:gd name="T101" fmla="*/ 2147483647 h 3286"/>
              <a:gd name="T102" fmla="*/ 2147483647 w 3287"/>
              <a:gd name="T103" fmla="*/ 2147483647 h 3286"/>
              <a:gd name="T104" fmla="*/ 2147483647 w 3287"/>
              <a:gd name="T105" fmla="*/ 2147483647 h 3286"/>
              <a:gd name="T106" fmla="*/ 2147483647 w 3287"/>
              <a:gd name="T107" fmla="*/ 2147483647 h 3286"/>
              <a:gd name="T108" fmla="*/ 2147483647 w 3287"/>
              <a:gd name="T109" fmla="*/ 2147483647 h 32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287" h="3286">
                <a:moveTo>
                  <a:pt x="3287" y="1643"/>
                </a:moveTo>
                <a:lnTo>
                  <a:pt x="3285" y="1706"/>
                </a:lnTo>
                <a:lnTo>
                  <a:pt x="3282" y="1769"/>
                </a:lnTo>
                <a:lnTo>
                  <a:pt x="3276" y="1831"/>
                </a:lnTo>
                <a:lnTo>
                  <a:pt x="3267" y="1894"/>
                </a:lnTo>
                <a:lnTo>
                  <a:pt x="3257" y="1956"/>
                </a:lnTo>
                <a:lnTo>
                  <a:pt x="3243" y="2017"/>
                </a:lnTo>
                <a:lnTo>
                  <a:pt x="3228" y="2078"/>
                </a:lnTo>
                <a:lnTo>
                  <a:pt x="3210" y="2138"/>
                </a:lnTo>
                <a:lnTo>
                  <a:pt x="3189" y="2198"/>
                </a:lnTo>
                <a:lnTo>
                  <a:pt x="3167" y="2257"/>
                </a:lnTo>
                <a:lnTo>
                  <a:pt x="3143" y="2315"/>
                </a:lnTo>
                <a:lnTo>
                  <a:pt x="3116" y="2372"/>
                </a:lnTo>
                <a:lnTo>
                  <a:pt x="3086" y="2428"/>
                </a:lnTo>
                <a:lnTo>
                  <a:pt x="3055" y="2483"/>
                </a:lnTo>
                <a:lnTo>
                  <a:pt x="3023" y="2536"/>
                </a:lnTo>
                <a:lnTo>
                  <a:pt x="2987" y="2588"/>
                </a:lnTo>
                <a:lnTo>
                  <a:pt x="2949" y="2639"/>
                </a:lnTo>
                <a:lnTo>
                  <a:pt x="2911" y="2688"/>
                </a:lnTo>
                <a:lnTo>
                  <a:pt x="2870" y="2736"/>
                </a:lnTo>
                <a:lnTo>
                  <a:pt x="2827" y="2783"/>
                </a:lnTo>
                <a:lnTo>
                  <a:pt x="2783" y="2827"/>
                </a:lnTo>
                <a:lnTo>
                  <a:pt x="2736" y="2869"/>
                </a:lnTo>
                <a:lnTo>
                  <a:pt x="2689" y="2911"/>
                </a:lnTo>
                <a:lnTo>
                  <a:pt x="2640" y="2950"/>
                </a:lnTo>
                <a:lnTo>
                  <a:pt x="2588" y="2987"/>
                </a:lnTo>
                <a:lnTo>
                  <a:pt x="2537" y="3023"/>
                </a:lnTo>
                <a:lnTo>
                  <a:pt x="2483" y="3055"/>
                </a:lnTo>
                <a:lnTo>
                  <a:pt x="2429" y="3086"/>
                </a:lnTo>
                <a:lnTo>
                  <a:pt x="2372" y="3115"/>
                </a:lnTo>
                <a:lnTo>
                  <a:pt x="2316" y="3143"/>
                </a:lnTo>
                <a:lnTo>
                  <a:pt x="2257" y="3167"/>
                </a:lnTo>
                <a:lnTo>
                  <a:pt x="2198" y="3190"/>
                </a:lnTo>
                <a:lnTo>
                  <a:pt x="2139" y="3210"/>
                </a:lnTo>
                <a:lnTo>
                  <a:pt x="2078" y="3228"/>
                </a:lnTo>
                <a:lnTo>
                  <a:pt x="2017" y="3242"/>
                </a:lnTo>
                <a:lnTo>
                  <a:pt x="1956" y="3256"/>
                </a:lnTo>
                <a:lnTo>
                  <a:pt x="1893" y="3266"/>
                </a:lnTo>
                <a:lnTo>
                  <a:pt x="1831" y="3275"/>
                </a:lnTo>
                <a:lnTo>
                  <a:pt x="1769" y="3281"/>
                </a:lnTo>
                <a:lnTo>
                  <a:pt x="1706" y="3284"/>
                </a:lnTo>
                <a:lnTo>
                  <a:pt x="1643" y="3286"/>
                </a:lnTo>
                <a:lnTo>
                  <a:pt x="1580" y="3284"/>
                </a:lnTo>
                <a:lnTo>
                  <a:pt x="1518" y="3281"/>
                </a:lnTo>
                <a:lnTo>
                  <a:pt x="1454" y="3275"/>
                </a:lnTo>
                <a:lnTo>
                  <a:pt x="1392" y="3266"/>
                </a:lnTo>
                <a:lnTo>
                  <a:pt x="1331" y="3256"/>
                </a:lnTo>
                <a:lnTo>
                  <a:pt x="1268" y="3242"/>
                </a:lnTo>
                <a:lnTo>
                  <a:pt x="1207" y="3228"/>
                </a:lnTo>
                <a:lnTo>
                  <a:pt x="1147" y="3210"/>
                </a:lnTo>
                <a:lnTo>
                  <a:pt x="1087" y="3190"/>
                </a:lnTo>
                <a:lnTo>
                  <a:pt x="1028" y="3167"/>
                </a:lnTo>
                <a:lnTo>
                  <a:pt x="971" y="3143"/>
                </a:lnTo>
                <a:lnTo>
                  <a:pt x="914" y="3115"/>
                </a:lnTo>
                <a:lnTo>
                  <a:pt x="858" y="3086"/>
                </a:lnTo>
                <a:lnTo>
                  <a:pt x="804" y="3055"/>
                </a:lnTo>
                <a:lnTo>
                  <a:pt x="750" y="3023"/>
                </a:lnTo>
                <a:lnTo>
                  <a:pt x="698" y="2987"/>
                </a:lnTo>
                <a:lnTo>
                  <a:pt x="647" y="2950"/>
                </a:lnTo>
                <a:lnTo>
                  <a:pt x="597" y="2911"/>
                </a:lnTo>
                <a:lnTo>
                  <a:pt x="549" y="2869"/>
                </a:lnTo>
                <a:lnTo>
                  <a:pt x="504" y="2827"/>
                </a:lnTo>
                <a:lnTo>
                  <a:pt x="459" y="2783"/>
                </a:lnTo>
                <a:lnTo>
                  <a:pt x="416" y="2736"/>
                </a:lnTo>
                <a:lnTo>
                  <a:pt x="375" y="2688"/>
                </a:lnTo>
                <a:lnTo>
                  <a:pt x="336" y="2639"/>
                </a:lnTo>
                <a:lnTo>
                  <a:pt x="299" y="2588"/>
                </a:lnTo>
                <a:lnTo>
                  <a:pt x="264" y="2536"/>
                </a:lnTo>
                <a:lnTo>
                  <a:pt x="230" y="2483"/>
                </a:lnTo>
                <a:lnTo>
                  <a:pt x="199" y="2428"/>
                </a:lnTo>
                <a:lnTo>
                  <a:pt x="170" y="2372"/>
                </a:lnTo>
                <a:lnTo>
                  <a:pt x="144" y="2315"/>
                </a:lnTo>
                <a:lnTo>
                  <a:pt x="119" y="2257"/>
                </a:lnTo>
                <a:lnTo>
                  <a:pt x="97" y="2198"/>
                </a:lnTo>
                <a:lnTo>
                  <a:pt x="77" y="2138"/>
                </a:lnTo>
                <a:lnTo>
                  <a:pt x="59" y="2078"/>
                </a:lnTo>
                <a:lnTo>
                  <a:pt x="43" y="2017"/>
                </a:lnTo>
                <a:lnTo>
                  <a:pt x="30" y="1956"/>
                </a:lnTo>
                <a:lnTo>
                  <a:pt x="19" y="1894"/>
                </a:lnTo>
                <a:lnTo>
                  <a:pt x="11" y="1831"/>
                </a:lnTo>
                <a:lnTo>
                  <a:pt x="5" y="1769"/>
                </a:lnTo>
                <a:lnTo>
                  <a:pt x="1" y="1706"/>
                </a:lnTo>
                <a:lnTo>
                  <a:pt x="0" y="1643"/>
                </a:lnTo>
                <a:lnTo>
                  <a:pt x="1" y="1580"/>
                </a:lnTo>
                <a:lnTo>
                  <a:pt x="5" y="1517"/>
                </a:lnTo>
                <a:lnTo>
                  <a:pt x="11" y="1454"/>
                </a:lnTo>
                <a:lnTo>
                  <a:pt x="19" y="1392"/>
                </a:lnTo>
                <a:lnTo>
                  <a:pt x="30" y="1330"/>
                </a:lnTo>
                <a:lnTo>
                  <a:pt x="43" y="1268"/>
                </a:lnTo>
                <a:lnTo>
                  <a:pt x="59" y="1207"/>
                </a:lnTo>
                <a:lnTo>
                  <a:pt x="77" y="1147"/>
                </a:lnTo>
                <a:lnTo>
                  <a:pt x="97" y="1087"/>
                </a:lnTo>
                <a:lnTo>
                  <a:pt x="119" y="1028"/>
                </a:lnTo>
                <a:lnTo>
                  <a:pt x="144" y="971"/>
                </a:lnTo>
                <a:lnTo>
                  <a:pt x="170" y="913"/>
                </a:lnTo>
                <a:lnTo>
                  <a:pt x="199" y="858"/>
                </a:lnTo>
                <a:lnTo>
                  <a:pt x="230" y="803"/>
                </a:lnTo>
                <a:lnTo>
                  <a:pt x="264" y="750"/>
                </a:lnTo>
                <a:lnTo>
                  <a:pt x="299" y="697"/>
                </a:lnTo>
                <a:lnTo>
                  <a:pt x="336" y="647"/>
                </a:lnTo>
                <a:lnTo>
                  <a:pt x="375" y="598"/>
                </a:lnTo>
                <a:lnTo>
                  <a:pt x="416" y="550"/>
                </a:lnTo>
                <a:lnTo>
                  <a:pt x="459" y="504"/>
                </a:lnTo>
                <a:lnTo>
                  <a:pt x="504" y="458"/>
                </a:lnTo>
                <a:lnTo>
                  <a:pt x="549" y="416"/>
                </a:lnTo>
                <a:lnTo>
                  <a:pt x="597" y="376"/>
                </a:lnTo>
                <a:lnTo>
                  <a:pt x="647" y="336"/>
                </a:lnTo>
                <a:lnTo>
                  <a:pt x="698" y="299"/>
                </a:lnTo>
                <a:lnTo>
                  <a:pt x="750" y="264"/>
                </a:lnTo>
                <a:lnTo>
                  <a:pt x="804" y="230"/>
                </a:lnTo>
                <a:lnTo>
                  <a:pt x="858" y="199"/>
                </a:lnTo>
                <a:lnTo>
                  <a:pt x="914" y="170"/>
                </a:lnTo>
                <a:lnTo>
                  <a:pt x="971" y="144"/>
                </a:lnTo>
                <a:lnTo>
                  <a:pt x="1028" y="119"/>
                </a:lnTo>
                <a:lnTo>
                  <a:pt x="1087" y="96"/>
                </a:lnTo>
                <a:lnTo>
                  <a:pt x="1147" y="77"/>
                </a:lnTo>
                <a:lnTo>
                  <a:pt x="1207" y="59"/>
                </a:lnTo>
                <a:lnTo>
                  <a:pt x="1268" y="43"/>
                </a:lnTo>
                <a:lnTo>
                  <a:pt x="1331" y="30"/>
                </a:lnTo>
                <a:lnTo>
                  <a:pt x="1392" y="19"/>
                </a:lnTo>
                <a:lnTo>
                  <a:pt x="1454" y="11"/>
                </a:lnTo>
                <a:lnTo>
                  <a:pt x="1518" y="5"/>
                </a:lnTo>
                <a:lnTo>
                  <a:pt x="1580" y="1"/>
                </a:lnTo>
                <a:lnTo>
                  <a:pt x="1643" y="0"/>
                </a:lnTo>
                <a:lnTo>
                  <a:pt x="1706" y="1"/>
                </a:lnTo>
                <a:lnTo>
                  <a:pt x="1769" y="5"/>
                </a:lnTo>
                <a:lnTo>
                  <a:pt x="1831" y="11"/>
                </a:lnTo>
                <a:lnTo>
                  <a:pt x="1893" y="19"/>
                </a:lnTo>
                <a:lnTo>
                  <a:pt x="1956" y="30"/>
                </a:lnTo>
                <a:lnTo>
                  <a:pt x="2017" y="43"/>
                </a:lnTo>
                <a:lnTo>
                  <a:pt x="2078" y="59"/>
                </a:lnTo>
                <a:lnTo>
                  <a:pt x="2139" y="77"/>
                </a:lnTo>
                <a:lnTo>
                  <a:pt x="2198" y="96"/>
                </a:lnTo>
                <a:lnTo>
                  <a:pt x="2257" y="119"/>
                </a:lnTo>
                <a:lnTo>
                  <a:pt x="2316" y="144"/>
                </a:lnTo>
                <a:lnTo>
                  <a:pt x="2372" y="170"/>
                </a:lnTo>
                <a:lnTo>
                  <a:pt x="2429" y="199"/>
                </a:lnTo>
                <a:lnTo>
                  <a:pt x="2483" y="230"/>
                </a:lnTo>
                <a:lnTo>
                  <a:pt x="2537" y="264"/>
                </a:lnTo>
                <a:lnTo>
                  <a:pt x="2588" y="299"/>
                </a:lnTo>
                <a:lnTo>
                  <a:pt x="2640" y="336"/>
                </a:lnTo>
                <a:lnTo>
                  <a:pt x="2689" y="376"/>
                </a:lnTo>
                <a:lnTo>
                  <a:pt x="2736" y="416"/>
                </a:lnTo>
                <a:lnTo>
                  <a:pt x="2783" y="458"/>
                </a:lnTo>
                <a:lnTo>
                  <a:pt x="2827" y="504"/>
                </a:lnTo>
                <a:lnTo>
                  <a:pt x="2870" y="550"/>
                </a:lnTo>
                <a:lnTo>
                  <a:pt x="2911" y="598"/>
                </a:lnTo>
                <a:lnTo>
                  <a:pt x="2949" y="647"/>
                </a:lnTo>
                <a:lnTo>
                  <a:pt x="2987" y="697"/>
                </a:lnTo>
                <a:lnTo>
                  <a:pt x="3023" y="750"/>
                </a:lnTo>
                <a:lnTo>
                  <a:pt x="3055" y="803"/>
                </a:lnTo>
                <a:lnTo>
                  <a:pt x="3086" y="858"/>
                </a:lnTo>
                <a:lnTo>
                  <a:pt x="3116" y="913"/>
                </a:lnTo>
                <a:lnTo>
                  <a:pt x="3143" y="971"/>
                </a:lnTo>
                <a:lnTo>
                  <a:pt x="3167" y="1028"/>
                </a:lnTo>
                <a:lnTo>
                  <a:pt x="3189" y="1087"/>
                </a:lnTo>
                <a:lnTo>
                  <a:pt x="3210" y="1147"/>
                </a:lnTo>
                <a:lnTo>
                  <a:pt x="3228" y="1207"/>
                </a:lnTo>
                <a:lnTo>
                  <a:pt x="3243" y="1268"/>
                </a:lnTo>
                <a:lnTo>
                  <a:pt x="3257" y="1330"/>
                </a:lnTo>
                <a:lnTo>
                  <a:pt x="3267" y="1392"/>
                </a:lnTo>
                <a:lnTo>
                  <a:pt x="3276" y="1454"/>
                </a:lnTo>
                <a:lnTo>
                  <a:pt x="3282" y="1517"/>
                </a:lnTo>
                <a:lnTo>
                  <a:pt x="3285" y="1580"/>
                </a:lnTo>
                <a:lnTo>
                  <a:pt x="3287" y="1643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2" name="Freeform 25"/>
          <p:cNvSpPr>
            <a:spLocks/>
          </p:cNvSpPr>
          <p:nvPr/>
        </p:nvSpPr>
        <p:spPr bwMode="auto">
          <a:xfrm>
            <a:off x="3808413" y="2794000"/>
            <a:ext cx="1449387" cy="1449388"/>
          </a:xfrm>
          <a:custGeom>
            <a:avLst/>
            <a:gdLst>
              <a:gd name="T0" fmla="*/ 2147483647 w 3652"/>
              <a:gd name="T1" fmla="*/ 2147483647 h 3651"/>
              <a:gd name="T2" fmla="*/ 2147483647 w 3652"/>
              <a:gd name="T3" fmla="*/ 2147483647 h 3651"/>
              <a:gd name="T4" fmla="*/ 2147483647 w 3652"/>
              <a:gd name="T5" fmla="*/ 2147483647 h 3651"/>
              <a:gd name="T6" fmla="*/ 2147483647 w 3652"/>
              <a:gd name="T7" fmla="*/ 2147483647 h 3651"/>
              <a:gd name="T8" fmla="*/ 2147483647 w 3652"/>
              <a:gd name="T9" fmla="*/ 2147483647 h 3651"/>
              <a:gd name="T10" fmla="*/ 2147483647 w 3652"/>
              <a:gd name="T11" fmla="*/ 2147483647 h 3651"/>
              <a:gd name="T12" fmla="*/ 2147483647 w 3652"/>
              <a:gd name="T13" fmla="*/ 2147483647 h 3651"/>
              <a:gd name="T14" fmla="*/ 2147483647 w 3652"/>
              <a:gd name="T15" fmla="*/ 2147483647 h 3651"/>
              <a:gd name="T16" fmla="*/ 2147483647 w 3652"/>
              <a:gd name="T17" fmla="*/ 2147483647 h 3651"/>
              <a:gd name="T18" fmla="*/ 2147483647 w 3652"/>
              <a:gd name="T19" fmla="*/ 2147483647 h 3651"/>
              <a:gd name="T20" fmla="*/ 2147483647 w 3652"/>
              <a:gd name="T21" fmla="*/ 2147483647 h 3651"/>
              <a:gd name="T22" fmla="*/ 2147483647 w 3652"/>
              <a:gd name="T23" fmla="*/ 2147483647 h 3651"/>
              <a:gd name="T24" fmla="*/ 2147483647 w 3652"/>
              <a:gd name="T25" fmla="*/ 2147483647 h 3651"/>
              <a:gd name="T26" fmla="*/ 2147483647 w 3652"/>
              <a:gd name="T27" fmla="*/ 2147483647 h 3651"/>
              <a:gd name="T28" fmla="*/ 2147483647 w 3652"/>
              <a:gd name="T29" fmla="*/ 2147483647 h 3651"/>
              <a:gd name="T30" fmla="*/ 2147483647 w 3652"/>
              <a:gd name="T31" fmla="*/ 2147483647 h 3651"/>
              <a:gd name="T32" fmla="*/ 2147483647 w 3652"/>
              <a:gd name="T33" fmla="*/ 2147483647 h 3651"/>
              <a:gd name="T34" fmla="*/ 2147483647 w 3652"/>
              <a:gd name="T35" fmla="*/ 2147483647 h 3651"/>
              <a:gd name="T36" fmla="*/ 2147483647 w 3652"/>
              <a:gd name="T37" fmla="*/ 2147483647 h 3651"/>
              <a:gd name="T38" fmla="*/ 2147483647 w 3652"/>
              <a:gd name="T39" fmla="*/ 2147483647 h 3651"/>
              <a:gd name="T40" fmla="*/ 2147483647 w 3652"/>
              <a:gd name="T41" fmla="*/ 2147483647 h 3651"/>
              <a:gd name="T42" fmla="*/ 2147483647 w 3652"/>
              <a:gd name="T43" fmla="*/ 2147483647 h 3651"/>
              <a:gd name="T44" fmla="*/ 2147483647 w 3652"/>
              <a:gd name="T45" fmla="*/ 2147483647 h 3651"/>
              <a:gd name="T46" fmla="*/ 2147483647 w 3652"/>
              <a:gd name="T47" fmla="*/ 2147483647 h 3651"/>
              <a:gd name="T48" fmla="*/ 2147483647 w 3652"/>
              <a:gd name="T49" fmla="*/ 2147483647 h 3651"/>
              <a:gd name="T50" fmla="*/ 2147483647 w 3652"/>
              <a:gd name="T51" fmla="*/ 2147483647 h 3651"/>
              <a:gd name="T52" fmla="*/ 2147483647 w 3652"/>
              <a:gd name="T53" fmla="*/ 2147483647 h 3651"/>
              <a:gd name="T54" fmla="*/ 937654964 w 3652"/>
              <a:gd name="T55" fmla="*/ 2147483647 h 3651"/>
              <a:gd name="T56" fmla="*/ 0 w 3652"/>
              <a:gd name="T57" fmla="*/ 2147483647 h 3651"/>
              <a:gd name="T58" fmla="*/ 500093284 w 3652"/>
              <a:gd name="T59" fmla="*/ 2147483647 h 3651"/>
              <a:gd name="T60" fmla="*/ 2147483647 w 3652"/>
              <a:gd name="T61" fmla="*/ 2147483647 h 3651"/>
              <a:gd name="T62" fmla="*/ 2147483647 w 3652"/>
              <a:gd name="T63" fmla="*/ 2147483647 h 3651"/>
              <a:gd name="T64" fmla="*/ 2147483647 w 3652"/>
              <a:gd name="T65" fmla="*/ 2147483647 h 3651"/>
              <a:gd name="T66" fmla="*/ 2147483647 w 3652"/>
              <a:gd name="T67" fmla="*/ 2147483647 h 3651"/>
              <a:gd name="T68" fmla="*/ 2147483647 w 3652"/>
              <a:gd name="T69" fmla="*/ 2147483647 h 3651"/>
              <a:gd name="T70" fmla="*/ 2147483647 w 3652"/>
              <a:gd name="T71" fmla="*/ 2147483647 h 3651"/>
              <a:gd name="T72" fmla="*/ 2147483647 w 3652"/>
              <a:gd name="T73" fmla="*/ 2147483647 h 3651"/>
              <a:gd name="T74" fmla="*/ 2147483647 w 3652"/>
              <a:gd name="T75" fmla="*/ 2147483647 h 3651"/>
              <a:gd name="T76" fmla="*/ 2147483647 w 3652"/>
              <a:gd name="T77" fmla="*/ 2147483647 h 3651"/>
              <a:gd name="T78" fmla="*/ 2147483647 w 3652"/>
              <a:gd name="T79" fmla="*/ 2147483647 h 3651"/>
              <a:gd name="T80" fmla="*/ 2147483647 w 3652"/>
              <a:gd name="T81" fmla="*/ 2147483647 h 3651"/>
              <a:gd name="T82" fmla="*/ 2147483647 w 3652"/>
              <a:gd name="T83" fmla="*/ 1626707581 h 3651"/>
              <a:gd name="T84" fmla="*/ 2147483647 w 3652"/>
              <a:gd name="T85" fmla="*/ 187697135 h 3651"/>
              <a:gd name="T86" fmla="*/ 2147483647 w 3652"/>
              <a:gd name="T87" fmla="*/ 62565844 h 3651"/>
              <a:gd name="T88" fmla="*/ 2147483647 w 3652"/>
              <a:gd name="T89" fmla="*/ 1313879154 h 3651"/>
              <a:gd name="T90" fmla="*/ 2147483647 w 3652"/>
              <a:gd name="T91" fmla="*/ 2147483647 h 3651"/>
              <a:gd name="T92" fmla="*/ 2147483647 w 3652"/>
              <a:gd name="T93" fmla="*/ 2147483647 h 3651"/>
              <a:gd name="T94" fmla="*/ 2147483647 w 3652"/>
              <a:gd name="T95" fmla="*/ 2147483647 h 3651"/>
              <a:gd name="T96" fmla="*/ 2147483647 w 3652"/>
              <a:gd name="T97" fmla="*/ 2147483647 h 3651"/>
              <a:gd name="T98" fmla="*/ 2147483647 w 3652"/>
              <a:gd name="T99" fmla="*/ 2147483647 h 3651"/>
              <a:gd name="T100" fmla="*/ 2147483647 w 3652"/>
              <a:gd name="T101" fmla="*/ 2147483647 h 3651"/>
              <a:gd name="T102" fmla="*/ 2147483647 w 3652"/>
              <a:gd name="T103" fmla="*/ 2147483647 h 3651"/>
              <a:gd name="T104" fmla="*/ 2147483647 w 3652"/>
              <a:gd name="T105" fmla="*/ 2147483647 h 3651"/>
              <a:gd name="T106" fmla="*/ 2147483647 w 3652"/>
              <a:gd name="T107" fmla="*/ 2147483647 h 3651"/>
              <a:gd name="T108" fmla="*/ 2147483647 w 3652"/>
              <a:gd name="T109" fmla="*/ 2147483647 h 3651"/>
              <a:gd name="T110" fmla="*/ 2147483647 w 3652"/>
              <a:gd name="T111" fmla="*/ 2147483647 h 3651"/>
              <a:gd name="T112" fmla="*/ 2147483647 w 3652"/>
              <a:gd name="T113" fmla="*/ 2147483647 h 3651"/>
              <a:gd name="T114" fmla="*/ 2147483647 w 3652"/>
              <a:gd name="T115" fmla="*/ 2147483647 h 365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652" h="3651">
                <a:moveTo>
                  <a:pt x="3652" y="1825"/>
                </a:moveTo>
                <a:lnTo>
                  <a:pt x="3651" y="1891"/>
                </a:lnTo>
                <a:lnTo>
                  <a:pt x="3647" y="1958"/>
                </a:lnTo>
                <a:lnTo>
                  <a:pt x="3641" y="2024"/>
                </a:lnTo>
                <a:lnTo>
                  <a:pt x="3633" y="2089"/>
                </a:lnTo>
                <a:lnTo>
                  <a:pt x="3622" y="2155"/>
                </a:lnTo>
                <a:lnTo>
                  <a:pt x="3609" y="2220"/>
                </a:lnTo>
                <a:lnTo>
                  <a:pt x="3593" y="2284"/>
                </a:lnTo>
                <a:lnTo>
                  <a:pt x="3575" y="2348"/>
                </a:lnTo>
                <a:lnTo>
                  <a:pt x="3555" y="2412"/>
                </a:lnTo>
                <a:lnTo>
                  <a:pt x="3533" y="2474"/>
                </a:lnTo>
                <a:lnTo>
                  <a:pt x="3508" y="2535"/>
                </a:lnTo>
                <a:lnTo>
                  <a:pt x="3482" y="2595"/>
                </a:lnTo>
                <a:lnTo>
                  <a:pt x="3452" y="2655"/>
                </a:lnTo>
                <a:lnTo>
                  <a:pt x="3420" y="2714"/>
                </a:lnTo>
                <a:lnTo>
                  <a:pt x="3388" y="2772"/>
                </a:lnTo>
                <a:lnTo>
                  <a:pt x="3352" y="2827"/>
                </a:lnTo>
                <a:lnTo>
                  <a:pt x="3315" y="2882"/>
                </a:lnTo>
                <a:lnTo>
                  <a:pt x="3275" y="2935"/>
                </a:lnTo>
                <a:lnTo>
                  <a:pt x="3234" y="2988"/>
                </a:lnTo>
                <a:lnTo>
                  <a:pt x="3191" y="3038"/>
                </a:lnTo>
                <a:lnTo>
                  <a:pt x="3146" y="3086"/>
                </a:lnTo>
                <a:lnTo>
                  <a:pt x="3099" y="3134"/>
                </a:lnTo>
                <a:lnTo>
                  <a:pt x="3051" y="3178"/>
                </a:lnTo>
                <a:lnTo>
                  <a:pt x="3002" y="3223"/>
                </a:lnTo>
                <a:lnTo>
                  <a:pt x="2950" y="3264"/>
                </a:lnTo>
                <a:lnTo>
                  <a:pt x="2896" y="3304"/>
                </a:lnTo>
                <a:lnTo>
                  <a:pt x="2842" y="3342"/>
                </a:lnTo>
                <a:lnTo>
                  <a:pt x="2787" y="3378"/>
                </a:lnTo>
                <a:lnTo>
                  <a:pt x="2729" y="3411"/>
                </a:lnTo>
                <a:lnTo>
                  <a:pt x="2672" y="3444"/>
                </a:lnTo>
                <a:lnTo>
                  <a:pt x="2612" y="3474"/>
                </a:lnTo>
                <a:lnTo>
                  <a:pt x="2552" y="3500"/>
                </a:lnTo>
                <a:lnTo>
                  <a:pt x="2490" y="3525"/>
                </a:lnTo>
                <a:lnTo>
                  <a:pt x="2428" y="3549"/>
                </a:lnTo>
                <a:lnTo>
                  <a:pt x="2364" y="3570"/>
                </a:lnTo>
                <a:lnTo>
                  <a:pt x="2301" y="3588"/>
                </a:lnTo>
                <a:lnTo>
                  <a:pt x="2237" y="3604"/>
                </a:lnTo>
                <a:lnTo>
                  <a:pt x="2172" y="3618"/>
                </a:lnTo>
                <a:lnTo>
                  <a:pt x="2106" y="3630"/>
                </a:lnTo>
                <a:lnTo>
                  <a:pt x="2042" y="3638"/>
                </a:lnTo>
                <a:lnTo>
                  <a:pt x="1976" y="3645"/>
                </a:lnTo>
                <a:lnTo>
                  <a:pt x="1908" y="3649"/>
                </a:lnTo>
                <a:lnTo>
                  <a:pt x="1842" y="3651"/>
                </a:lnTo>
                <a:lnTo>
                  <a:pt x="1776" y="3650"/>
                </a:lnTo>
                <a:lnTo>
                  <a:pt x="1710" y="3648"/>
                </a:lnTo>
                <a:lnTo>
                  <a:pt x="1644" y="3642"/>
                </a:lnTo>
                <a:lnTo>
                  <a:pt x="1578" y="3634"/>
                </a:lnTo>
                <a:lnTo>
                  <a:pt x="1512" y="3624"/>
                </a:lnTo>
                <a:lnTo>
                  <a:pt x="1448" y="3612"/>
                </a:lnTo>
                <a:lnTo>
                  <a:pt x="1383" y="3596"/>
                </a:lnTo>
                <a:lnTo>
                  <a:pt x="1319" y="3579"/>
                </a:lnTo>
                <a:lnTo>
                  <a:pt x="1256" y="3559"/>
                </a:lnTo>
                <a:lnTo>
                  <a:pt x="1193" y="3537"/>
                </a:lnTo>
                <a:lnTo>
                  <a:pt x="1131" y="3513"/>
                </a:lnTo>
                <a:lnTo>
                  <a:pt x="1071" y="3487"/>
                </a:lnTo>
                <a:lnTo>
                  <a:pt x="1011" y="3458"/>
                </a:lnTo>
                <a:lnTo>
                  <a:pt x="952" y="3428"/>
                </a:lnTo>
                <a:lnTo>
                  <a:pt x="894" y="3394"/>
                </a:lnTo>
                <a:lnTo>
                  <a:pt x="838" y="3360"/>
                </a:lnTo>
                <a:lnTo>
                  <a:pt x="783" y="3324"/>
                </a:lnTo>
                <a:lnTo>
                  <a:pt x="729" y="3284"/>
                </a:lnTo>
                <a:lnTo>
                  <a:pt x="676" y="3243"/>
                </a:lnTo>
                <a:lnTo>
                  <a:pt x="626" y="3201"/>
                </a:lnTo>
                <a:lnTo>
                  <a:pt x="576" y="3157"/>
                </a:lnTo>
                <a:lnTo>
                  <a:pt x="530" y="3110"/>
                </a:lnTo>
                <a:lnTo>
                  <a:pt x="483" y="3062"/>
                </a:lnTo>
                <a:lnTo>
                  <a:pt x="440" y="3013"/>
                </a:lnTo>
                <a:lnTo>
                  <a:pt x="398" y="2961"/>
                </a:lnTo>
                <a:lnTo>
                  <a:pt x="357" y="2908"/>
                </a:lnTo>
                <a:lnTo>
                  <a:pt x="318" y="2854"/>
                </a:lnTo>
                <a:lnTo>
                  <a:pt x="282" y="2799"/>
                </a:lnTo>
                <a:lnTo>
                  <a:pt x="248" y="2743"/>
                </a:lnTo>
                <a:lnTo>
                  <a:pt x="215" y="2685"/>
                </a:lnTo>
                <a:lnTo>
                  <a:pt x="185" y="2625"/>
                </a:lnTo>
                <a:lnTo>
                  <a:pt x="158" y="2565"/>
                </a:lnTo>
                <a:lnTo>
                  <a:pt x="131" y="2504"/>
                </a:lnTo>
                <a:lnTo>
                  <a:pt x="107" y="2443"/>
                </a:lnTo>
                <a:lnTo>
                  <a:pt x="87" y="2379"/>
                </a:lnTo>
                <a:lnTo>
                  <a:pt x="68" y="2316"/>
                </a:lnTo>
                <a:lnTo>
                  <a:pt x="51" y="2252"/>
                </a:lnTo>
                <a:lnTo>
                  <a:pt x="36" y="2187"/>
                </a:lnTo>
                <a:lnTo>
                  <a:pt x="24" y="2122"/>
                </a:lnTo>
                <a:lnTo>
                  <a:pt x="15" y="2056"/>
                </a:lnTo>
                <a:lnTo>
                  <a:pt x="8" y="1990"/>
                </a:lnTo>
                <a:lnTo>
                  <a:pt x="3" y="1924"/>
                </a:lnTo>
                <a:lnTo>
                  <a:pt x="0" y="1858"/>
                </a:lnTo>
                <a:lnTo>
                  <a:pt x="0" y="1791"/>
                </a:lnTo>
                <a:lnTo>
                  <a:pt x="3" y="1725"/>
                </a:lnTo>
                <a:lnTo>
                  <a:pt x="8" y="1659"/>
                </a:lnTo>
                <a:lnTo>
                  <a:pt x="15" y="1593"/>
                </a:lnTo>
                <a:lnTo>
                  <a:pt x="24" y="1528"/>
                </a:lnTo>
                <a:lnTo>
                  <a:pt x="36" y="1462"/>
                </a:lnTo>
                <a:lnTo>
                  <a:pt x="51" y="1398"/>
                </a:lnTo>
                <a:lnTo>
                  <a:pt x="68" y="1334"/>
                </a:lnTo>
                <a:lnTo>
                  <a:pt x="87" y="1270"/>
                </a:lnTo>
                <a:lnTo>
                  <a:pt x="107" y="1207"/>
                </a:lnTo>
                <a:lnTo>
                  <a:pt x="131" y="1146"/>
                </a:lnTo>
                <a:lnTo>
                  <a:pt x="158" y="1084"/>
                </a:lnTo>
                <a:lnTo>
                  <a:pt x="185" y="1024"/>
                </a:lnTo>
                <a:lnTo>
                  <a:pt x="215" y="966"/>
                </a:lnTo>
                <a:lnTo>
                  <a:pt x="248" y="907"/>
                </a:lnTo>
                <a:lnTo>
                  <a:pt x="282" y="850"/>
                </a:lnTo>
                <a:lnTo>
                  <a:pt x="318" y="795"/>
                </a:lnTo>
                <a:lnTo>
                  <a:pt x="357" y="741"/>
                </a:lnTo>
                <a:lnTo>
                  <a:pt x="398" y="688"/>
                </a:lnTo>
                <a:lnTo>
                  <a:pt x="440" y="637"/>
                </a:lnTo>
                <a:lnTo>
                  <a:pt x="483" y="588"/>
                </a:lnTo>
                <a:lnTo>
                  <a:pt x="530" y="540"/>
                </a:lnTo>
                <a:lnTo>
                  <a:pt x="576" y="494"/>
                </a:lnTo>
                <a:lnTo>
                  <a:pt x="626" y="450"/>
                </a:lnTo>
                <a:lnTo>
                  <a:pt x="676" y="406"/>
                </a:lnTo>
                <a:lnTo>
                  <a:pt x="729" y="366"/>
                </a:lnTo>
                <a:lnTo>
                  <a:pt x="783" y="327"/>
                </a:lnTo>
                <a:lnTo>
                  <a:pt x="838" y="290"/>
                </a:lnTo>
                <a:lnTo>
                  <a:pt x="894" y="255"/>
                </a:lnTo>
                <a:lnTo>
                  <a:pt x="952" y="222"/>
                </a:lnTo>
                <a:lnTo>
                  <a:pt x="1011" y="192"/>
                </a:lnTo>
                <a:lnTo>
                  <a:pt x="1071" y="163"/>
                </a:lnTo>
                <a:lnTo>
                  <a:pt x="1131" y="136"/>
                </a:lnTo>
                <a:lnTo>
                  <a:pt x="1193" y="112"/>
                </a:lnTo>
                <a:lnTo>
                  <a:pt x="1256" y="91"/>
                </a:lnTo>
                <a:lnTo>
                  <a:pt x="1319" y="70"/>
                </a:lnTo>
                <a:lnTo>
                  <a:pt x="1383" y="54"/>
                </a:lnTo>
                <a:lnTo>
                  <a:pt x="1448" y="39"/>
                </a:lnTo>
                <a:lnTo>
                  <a:pt x="1512" y="26"/>
                </a:lnTo>
                <a:lnTo>
                  <a:pt x="1578" y="16"/>
                </a:lnTo>
                <a:lnTo>
                  <a:pt x="1644" y="8"/>
                </a:lnTo>
                <a:lnTo>
                  <a:pt x="1710" y="3"/>
                </a:lnTo>
                <a:lnTo>
                  <a:pt x="1776" y="0"/>
                </a:lnTo>
                <a:lnTo>
                  <a:pt x="1842" y="0"/>
                </a:lnTo>
                <a:lnTo>
                  <a:pt x="1908" y="1"/>
                </a:lnTo>
                <a:lnTo>
                  <a:pt x="1976" y="6"/>
                </a:lnTo>
                <a:lnTo>
                  <a:pt x="2042" y="12"/>
                </a:lnTo>
                <a:lnTo>
                  <a:pt x="2106" y="21"/>
                </a:lnTo>
                <a:lnTo>
                  <a:pt x="2172" y="32"/>
                </a:lnTo>
                <a:lnTo>
                  <a:pt x="2237" y="46"/>
                </a:lnTo>
                <a:lnTo>
                  <a:pt x="2301" y="62"/>
                </a:lnTo>
                <a:lnTo>
                  <a:pt x="2364" y="80"/>
                </a:lnTo>
                <a:lnTo>
                  <a:pt x="2428" y="102"/>
                </a:lnTo>
                <a:lnTo>
                  <a:pt x="2490" y="124"/>
                </a:lnTo>
                <a:lnTo>
                  <a:pt x="2552" y="150"/>
                </a:lnTo>
                <a:lnTo>
                  <a:pt x="2612" y="177"/>
                </a:lnTo>
                <a:lnTo>
                  <a:pt x="2672" y="206"/>
                </a:lnTo>
                <a:lnTo>
                  <a:pt x="2729" y="238"/>
                </a:lnTo>
                <a:lnTo>
                  <a:pt x="2787" y="272"/>
                </a:lnTo>
                <a:lnTo>
                  <a:pt x="2842" y="308"/>
                </a:lnTo>
                <a:lnTo>
                  <a:pt x="2896" y="346"/>
                </a:lnTo>
                <a:lnTo>
                  <a:pt x="2950" y="386"/>
                </a:lnTo>
                <a:lnTo>
                  <a:pt x="3002" y="428"/>
                </a:lnTo>
                <a:lnTo>
                  <a:pt x="3051" y="471"/>
                </a:lnTo>
                <a:lnTo>
                  <a:pt x="3099" y="517"/>
                </a:lnTo>
                <a:lnTo>
                  <a:pt x="3146" y="564"/>
                </a:lnTo>
                <a:lnTo>
                  <a:pt x="3191" y="613"/>
                </a:lnTo>
                <a:lnTo>
                  <a:pt x="3234" y="663"/>
                </a:lnTo>
                <a:lnTo>
                  <a:pt x="3275" y="715"/>
                </a:lnTo>
                <a:lnTo>
                  <a:pt x="3315" y="768"/>
                </a:lnTo>
                <a:lnTo>
                  <a:pt x="3352" y="823"/>
                </a:lnTo>
                <a:lnTo>
                  <a:pt x="3388" y="879"/>
                </a:lnTo>
                <a:lnTo>
                  <a:pt x="3420" y="936"/>
                </a:lnTo>
                <a:lnTo>
                  <a:pt x="3452" y="994"/>
                </a:lnTo>
                <a:lnTo>
                  <a:pt x="3482" y="1054"/>
                </a:lnTo>
                <a:lnTo>
                  <a:pt x="3508" y="1114"/>
                </a:lnTo>
                <a:lnTo>
                  <a:pt x="3533" y="1177"/>
                </a:lnTo>
                <a:lnTo>
                  <a:pt x="3555" y="1239"/>
                </a:lnTo>
                <a:lnTo>
                  <a:pt x="3575" y="1302"/>
                </a:lnTo>
                <a:lnTo>
                  <a:pt x="3593" y="1365"/>
                </a:lnTo>
                <a:lnTo>
                  <a:pt x="3609" y="1430"/>
                </a:lnTo>
                <a:lnTo>
                  <a:pt x="3622" y="1495"/>
                </a:lnTo>
                <a:lnTo>
                  <a:pt x="3633" y="1561"/>
                </a:lnTo>
                <a:lnTo>
                  <a:pt x="3641" y="1627"/>
                </a:lnTo>
                <a:lnTo>
                  <a:pt x="3647" y="1693"/>
                </a:lnTo>
                <a:lnTo>
                  <a:pt x="3651" y="1759"/>
                </a:lnTo>
                <a:lnTo>
                  <a:pt x="3652" y="182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3" name="Freeform 26"/>
          <p:cNvSpPr>
            <a:spLocks/>
          </p:cNvSpPr>
          <p:nvPr/>
        </p:nvSpPr>
        <p:spPr bwMode="auto">
          <a:xfrm>
            <a:off x="4243388" y="3228975"/>
            <a:ext cx="579437" cy="579438"/>
          </a:xfrm>
          <a:custGeom>
            <a:avLst/>
            <a:gdLst>
              <a:gd name="T0" fmla="*/ 2147483647 w 1460"/>
              <a:gd name="T1" fmla="*/ 2147483647 h 1459"/>
              <a:gd name="T2" fmla="*/ 2147483647 w 1460"/>
              <a:gd name="T3" fmla="*/ 2147483647 h 1459"/>
              <a:gd name="T4" fmla="*/ 2147483647 w 1460"/>
              <a:gd name="T5" fmla="*/ 2147483647 h 1459"/>
              <a:gd name="T6" fmla="*/ 2147483647 w 1460"/>
              <a:gd name="T7" fmla="*/ 2147483647 h 1459"/>
              <a:gd name="T8" fmla="*/ 2147483647 w 1460"/>
              <a:gd name="T9" fmla="*/ 2147483647 h 1459"/>
              <a:gd name="T10" fmla="*/ 2147483647 w 1460"/>
              <a:gd name="T11" fmla="*/ 2147483647 h 1459"/>
              <a:gd name="T12" fmla="*/ 2147483647 w 1460"/>
              <a:gd name="T13" fmla="*/ 2147483647 h 1459"/>
              <a:gd name="T14" fmla="*/ 2147483647 w 1460"/>
              <a:gd name="T15" fmla="*/ 2147483647 h 1459"/>
              <a:gd name="T16" fmla="*/ 2147483647 w 1460"/>
              <a:gd name="T17" fmla="*/ 2147483647 h 1459"/>
              <a:gd name="T18" fmla="*/ 2147483647 w 1460"/>
              <a:gd name="T19" fmla="*/ 2147483647 h 1459"/>
              <a:gd name="T20" fmla="*/ 2147483647 w 1460"/>
              <a:gd name="T21" fmla="*/ 2147483647 h 1459"/>
              <a:gd name="T22" fmla="*/ 2147483647 w 1460"/>
              <a:gd name="T23" fmla="*/ 2147483647 h 1459"/>
              <a:gd name="T24" fmla="*/ 2147483647 w 1460"/>
              <a:gd name="T25" fmla="*/ 2147483647 h 1459"/>
              <a:gd name="T26" fmla="*/ 2147483647 w 1460"/>
              <a:gd name="T27" fmla="*/ 2147483647 h 1459"/>
              <a:gd name="T28" fmla="*/ 2147483647 w 1460"/>
              <a:gd name="T29" fmla="*/ 2147483647 h 1459"/>
              <a:gd name="T30" fmla="*/ 2147483647 w 1460"/>
              <a:gd name="T31" fmla="*/ 2147483647 h 1459"/>
              <a:gd name="T32" fmla="*/ 2147483647 w 1460"/>
              <a:gd name="T33" fmla="*/ 2147483647 h 1459"/>
              <a:gd name="T34" fmla="*/ 2147483647 w 1460"/>
              <a:gd name="T35" fmla="*/ 2147483647 h 1459"/>
              <a:gd name="T36" fmla="*/ 2147483647 w 1460"/>
              <a:gd name="T37" fmla="*/ 2147483647 h 1459"/>
              <a:gd name="T38" fmla="*/ 2147483647 w 1460"/>
              <a:gd name="T39" fmla="*/ 2147483647 h 1459"/>
              <a:gd name="T40" fmla="*/ 2147483647 w 1460"/>
              <a:gd name="T41" fmla="*/ 2147483647 h 1459"/>
              <a:gd name="T42" fmla="*/ 2147483647 w 1460"/>
              <a:gd name="T43" fmla="*/ 2147483647 h 1459"/>
              <a:gd name="T44" fmla="*/ 2147483647 w 1460"/>
              <a:gd name="T45" fmla="*/ 2147483647 h 1459"/>
              <a:gd name="T46" fmla="*/ 2147483647 w 1460"/>
              <a:gd name="T47" fmla="*/ 2147483647 h 1459"/>
              <a:gd name="T48" fmla="*/ 2147483647 w 1460"/>
              <a:gd name="T49" fmla="*/ 2147483647 h 1459"/>
              <a:gd name="T50" fmla="*/ 1187779175 w 1460"/>
              <a:gd name="T51" fmla="*/ 2147483647 h 1459"/>
              <a:gd name="T52" fmla="*/ 312498708 w 1460"/>
              <a:gd name="T53" fmla="*/ 2147483647 h 1459"/>
              <a:gd name="T54" fmla="*/ 0 w 1460"/>
              <a:gd name="T55" fmla="*/ 2147483647 h 1459"/>
              <a:gd name="T56" fmla="*/ 312498708 w 1460"/>
              <a:gd name="T57" fmla="*/ 2147483647 h 1459"/>
              <a:gd name="T58" fmla="*/ 1187779175 w 1460"/>
              <a:gd name="T59" fmla="*/ 2147483647 h 1459"/>
              <a:gd name="T60" fmla="*/ 2147483647 w 1460"/>
              <a:gd name="T61" fmla="*/ 2147483647 h 1459"/>
              <a:gd name="T62" fmla="*/ 2147483647 w 1460"/>
              <a:gd name="T63" fmla="*/ 2147483647 h 1459"/>
              <a:gd name="T64" fmla="*/ 2147483647 w 1460"/>
              <a:gd name="T65" fmla="*/ 2147483647 h 1459"/>
              <a:gd name="T66" fmla="*/ 2147483647 w 1460"/>
              <a:gd name="T67" fmla="*/ 2147483647 h 1459"/>
              <a:gd name="T68" fmla="*/ 2147483647 w 1460"/>
              <a:gd name="T69" fmla="*/ 2147483647 h 1459"/>
              <a:gd name="T70" fmla="*/ 2147483647 w 1460"/>
              <a:gd name="T71" fmla="*/ 2147483647 h 1459"/>
              <a:gd name="T72" fmla="*/ 2147483647 w 1460"/>
              <a:gd name="T73" fmla="*/ 2147483647 h 1459"/>
              <a:gd name="T74" fmla="*/ 2147483647 w 1460"/>
              <a:gd name="T75" fmla="*/ 2147483647 h 1459"/>
              <a:gd name="T76" fmla="*/ 2147483647 w 1460"/>
              <a:gd name="T77" fmla="*/ 2147483647 h 1459"/>
              <a:gd name="T78" fmla="*/ 2147483647 w 1460"/>
              <a:gd name="T79" fmla="*/ 939574007 h 1459"/>
              <a:gd name="T80" fmla="*/ 2147483647 w 1460"/>
              <a:gd name="T81" fmla="*/ 187851893 h 1459"/>
              <a:gd name="T82" fmla="*/ 2147483647 w 1460"/>
              <a:gd name="T83" fmla="*/ 0 h 1459"/>
              <a:gd name="T84" fmla="*/ 2147483647 w 1460"/>
              <a:gd name="T85" fmla="*/ 438478487 h 1459"/>
              <a:gd name="T86" fmla="*/ 2147483647 w 1460"/>
              <a:gd name="T87" fmla="*/ 1503444625 h 1459"/>
              <a:gd name="T88" fmla="*/ 2147483647 w 1460"/>
              <a:gd name="T89" fmla="*/ 2147483647 h 1459"/>
              <a:gd name="T90" fmla="*/ 2147483647 w 1460"/>
              <a:gd name="T91" fmla="*/ 2147483647 h 1459"/>
              <a:gd name="T92" fmla="*/ 2147483647 w 1460"/>
              <a:gd name="T93" fmla="*/ 2147483647 h 1459"/>
              <a:gd name="T94" fmla="*/ 2147483647 w 1460"/>
              <a:gd name="T95" fmla="*/ 2147483647 h 1459"/>
              <a:gd name="T96" fmla="*/ 2147483647 w 1460"/>
              <a:gd name="T97" fmla="*/ 2147483647 h 1459"/>
              <a:gd name="T98" fmla="*/ 2147483647 w 1460"/>
              <a:gd name="T99" fmla="*/ 2147483647 h 1459"/>
              <a:gd name="T100" fmla="*/ 2147483647 w 1460"/>
              <a:gd name="T101" fmla="*/ 2147483647 h 1459"/>
              <a:gd name="T102" fmla="*/ 2147483647 w 1460"/>
              <a:gd name="T103" fmla="*/ 2147483647 h 1459"/>
              <a:gd name="T104" fmla="*/ 2147483647 w 1460"/>
              <a:gd name="T105" fmla="*/ 2147483647 h 1459"/>
              <a:gd name="T106" fmla="*/ 2147483647 w 1460"/>
              <a:gd name="T107" fmla="*/ 2147483647 h 1459"/>
              <a:gd name="T108" fmla="*/ 2147483647 w 1460"/>
              <a:gd name="T109" fmla="*/ 2147483647 h 14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60" h="1459">
                <a:moveTo>
                  <a:pt x="1460" y="730"/>
                </a:moveTo>
                <a:lnTo>
                  <a:pt x="1459" y="772"/>
                </a:lnTo>
                <a:lnTo>
                  <a:pt x="1456" y="813"/>
                </a:lnTo>
                <a:lnTo>
                  <a:pt x="1450" y="855"/>
                </a:lnTo>
                <a:lnTo>
                  <a:pt x="1441" y="895"/>
                </a:lnTo>
                <a:lnTo>
                  <a:pt x="1430" y="936"/>
                </a:lnTo>
                <a:lnTo>
                  <a:pt x="1418" y="976"/>
                </a:lnTo>
                <a:lnTo>
                  <a:pt x="1403" y="1014"/>
                </a:lnTo>
                <a:lnTo>
                  <a:pt x="1386" y="1053"/>
                </a:lnTo>
                <a:lnTo>
                  <a:pt x="1366" y="1089"/>
                </a:lnTo>
                <a:lnTo>
                  <a:pt x="1344" y="1125"/>
                </a:lnTo>
                <a:lnTo>
                  <a:pt x="1321" y="1159"/>
                </a:lnTo>
                <a:lnTo>
                  <a:pt x="1296" y="1192"/>
                </a:lnTo>
                <a:lnTo>
                  <a:pt x="1268" y="1224"/>
                </a:lnTo>
                <a:lnTo>
                  <a:pt x="1240" y="1254"/>
                </a:lnTo>
                <a:lnTo>
                  <a:pt x="1208" y="1282"/>
                </a:lnTo>
                <a:lnTo>
                  <a:pt x="1176" y="1308"/>
                </a:lnTo>
                <a:lnTo>
                  <a:pt x="1142" y="1333"/>
                </a:lnTo>
                <a:lnTo>
                  <a:pt x="1108" y="1355"/>
                </a:lnTo>
                <a:lnTo>
                  <a:pt x="1070" y="1375"/>
                </a:lnTo>
                <a:lnTo>
                  <a:pt x="1033" y="1395"/>
                </a:lnTo>
                <a:lnTo>
                  <a:pt x="995" y="1410"/>
                </a:lnTo>
                <a:lnTo>
                  <a:pt x="955" y="1425"/>
                </a:lnTo>
                <a:lnTo>
                  <a:pt x="916" y="1437"/>
                </a:lnTo>
                <a:lnTo>
                  <a:pt x="875" y="1446"/>
                </a:lnTo>
                <a:lnTo>
                  <a:pt x="834" y="1453"/>
                </a:lnTo>
                <a:lnTo>
                  <a:pt x="792" y="1457"/>
                </a:lnTo>
                <a:lnTo>
                  <a:pt x="751" y="1459"/>
                </a:lnTo>
                <a:lnTo>
                  <a:pt x="709" y="1459"/>
                </a:lnTo>
                <a:lnTo>
                  <a:pt x="667" y="1457"/>
                </a:lnTo>
                <a:lnTo>
                  <a:pt x="626" y="1453"/>
                </a:lnTo>
                <a:lnTo>
                  <a:pt x="584" y="1446"/>
                </a:lnTo>
                <a:lnTo>
                  <a:pt x="545" y="1437"/>
                </a:lnTo>
                <a:lnTo>
                  <a:pt x="504" y="1425"/>
                </a:lnTo>
                <a:lnTo>
                  <a:pt x="466" y="1410"/>
                </a:lnTo>
                <a:lnTo>
                  <a:pt x="427" y="1395"/>
                </a:lnTo>
                <a:lnTo>
                  <a:pt x="389" y="1375"/>
                </a:lnTo>
                <a:lnTo>
                  <a:pt x="353" y="1355"/>
                </a:lnTo>
                <a:lnTo>
                  <a:pt x="318" y="1333"/>
                </a:lnTo>
                <a:lnTo>
                  <a:pt x="284" y="1308"/>
                </a:lnTo>
                <a:lnTo>
                  <a:pt x="252" y="1282"/>
                </a:lnTo>
                <a:lnTo>
                  <a:pt x="221" y="1254"/>
                </a:lnTo>
                <a:lnTo>
                  <a:pt x="192" y="1224"/>
                </a:lnTo>
                <a:lnTo>
                  <a:pt x="164" y="1192"/>
                </a:lnTo>
                <a:lnTo>
                  <a:pt x="139" y="1159"/>
                </a:lnTo>
                <a:lnTo>
                  <a:pt x="115" y="1125"/>
                </a:lnTo>
                <a:lnTo>
                  <a:pt x="94" y="1089"/>
                </a:lnTo>
                <a:lnTo>
                  <a:pt x="74" y="1053"/>
                </a:lnTo>
                <a:lnTo>
                  <a:pt x="58" y="1014"/>
                </a:lnTo>
                <a:lnTo>
                  <a:pt x="42" y="976"/>
                </a:lnTo>
                <a:lnTo>
                  <a:pt x="29" y="936"/>
                </a:lnTo>
                <a:lnTo>
                  <a:pt x="19" y="895"/>
                </a:lnTo>
                <a:lnTo>
                  <a:pt x="11" y="855"/>
                </a:lnTo>
                <a:lnTo>
                  <a:pt x="5" y="813"/>
                </a:lnTo>
                <a:lnTo>
                  <a:pt x="1" y="772"/>
                </a:lnTo>
                <a:lnTo>
                  <a:pt x="0" y="730"/>
                </a:lnTo>
                <a:lnTo>
                  <a:pt x="1" y="688"/>
                </a:lnTo>
                <a:lnTo>
                  <a:pt x="5" y="647"/>
                </a:lnTo>
                <a:lnTo>
                  <a:pt x="11" y="605"/>
                </a:lnTo>
                <a:lnTo>
                  <a:pt x="19" y="564"/>
                </a:lnTo>
                <a:lnTo>
                  <a:pt x="29" y="525"/>
                </a:lnTo>
                <a:lnTo>
                  <a:pt x="42" y="485"/>
                </a:lnTo>
                <a:lnTo>
                  <a:pt x="58" y="445"/>
                </a:lnTo>
                <a:lnTo>
                  <a:pt x="74" y="408"/>
                </a:lnTo>
                <a:lnTo>
                  <a:pt x="94" y="371"/>
                </a:lnTo>
                <a:lnTo>
                  <a:pt x="115" y="335"/>
                </a:lnTo>
                <a:lnTo>
                  <a:pt x="139" y="300"/>
                </a:lnTo>
                <a:lnTo>
                  <a:pt x="164" y="268"/>
                </a:lnTo>
                <a:lnTo>
                  <a:pt x="192" y="237"/>
                </a:lnTo>
                <a:lnTo>
                  <a:pt x="221" y="207"/>
                </a:lnTo>
                <a:lnTo>
                  <a:pt x="252" y="178"/>
                </a:lnTo>
                <a:lnTo>
                  <a:pt x="284" y="151"/>
                </a:lnTo>
                <a:lnTo>
                  <a:pt x="318" y="127"/>
                </a:lnTo>
                <a:lnTo>
                  <a:pt x="353" y="105"/>
                </a:lnTo>
                <a:lnTo>
                  <a:pt x="389" y="84"/>
                </a:lnTo>
                <a:lnTo>
                  <a:pt x="427" y="66"/>
                </a:lnTo>
                <a:lnTo>
                  <a:pt x="466" y="49"/>
                </a:lnTo>
                <a:lnTo>
                  <a:pt x="504" y="35"/>
                </a:lnTo>
                <a:lnTo>
                  <a:pt x="545" y="24"/>
                </a:lnTo>
                <a:lnTo>
                  <a:pt x="584" y="15"/>
                </a:lnTo>
                <a:lnTo>
                  <a:pt x="626" y="7"/>
                </a:lnTo>
                <a:lnTo>
                  <a:pt x="667" y="3"/>
                </a:lnTo>
                <a:lnTo>
                  <a:pt x="709" y="0"/>
                </a:lnTo>
                <a:lnTo>
                  <a:pt x="751" y="0"/>
                </a:lnTo>
                <a:lnTo>
                  <a:pt x="792" y="3"/>
                </a:lnTo>
                <a:lnTo>
                  <a:pt x="834" y="7"/>
                </a:lnTo>
                <a:lnTo>
                  <a:pt x="875" y="15"/>
                </a:lnTo>
                <a:lnTo>
                  <a:pt x="916" y="24"/>
                </a:lnTo>
                <a:lnTo>
                  <a:pt x="955" y="35"/>
                </a:lnTo>
                <a:lnTo>
                  <a:pt x="995" y="49"/>
                </a:lnTo>
                <a:lnTo>
                  <a:pt x="1033" y="66"/>
                </a:lnTo>
                <a:lnTo>
                  <a:pt x="1070" y="84"/>
                </a:lnTo>
                <a:lnTo>
                  <a:pt x="1108" y="105"/>
                </a:lnTo>
                <a:lnTo>
                  <a:pt x="1142" y="127"/>
                </a:lnTo>
                <a:lnTo>
                  <a:pt x="1176" y="151"/>
                </a:lnTo>
                <a:lnTo>
                  <a:pt x="1208" y="178"/>
                </a:lnTo>
                <a:lnTo>
                  <a:pt x="1240" y="207"/>
                </a:lnTo>
                <a:lnTo>
                  <a:pt x="1268" y="237"/>
                </a:lnTo>
                <a:lnTo>
                  <a:pt x="1296" y="268"/>
                </a:lnTo>
                <a:lnTo>
                  <a:pt x="1321" y="300"/>
                </a:lnTo>
                <a:lnTo>
                  <a:pt x="1344" y="335"/>
                </a:lnTo>
                <a:lnTo>
                  <a:pt x="1366" y="371"/>
                </a:lnTo>
                <a:lnTo>
                  <a:pt x="1386" y="408"/>
                </a:lnTo>
                <a:lnTo>
                  <a:pt x="1403" y="445"/>
                </a:lnTo>
                <a:lnTo>
                  <a:pt x="1418" y="485"/>
                </a:lnTo>
                <a:lnTo>
                  <a:pt x="1430" y="525"/>
                </a:lnTo>
                <a:lnTo>
                  <a:pt x="1441" y="564"/>
                </a:lnTo>
                <a:lnTo>
                  <a:pt x="1450" y="605"/>
                </a:lnTo>
                <a:lnTo>
                  <a:pt x="1456" y="647"/>
                </a:lnTo>
                <a:lnTo>
                  <a:pt x="1459" y="688"/>
                </a:lnTo>
                <a:lnTo>
                  <a:pt x="1460" y="73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4" name="Freeform 27"/>
          <p:cNvSpPr>
            <a:spLocks/>
          </p:cNvSpPr>
          <p:nvPr/>
        </p:nvSpPr>
        <p:spPr bwMode="auto">
          <a:xfrm>
            <a:off x="4170363" y="3155950"/>
            <a:ext cx="725487" cy="725488"/>
          </a:xfrm>
          <a:custGeom>
            <a:avLst/>
            <a:gdLst>
              <a:gd name="T0" fmla="*/ 2147483647 w 1825"/>
              <a:gd name="T1" fmla="*/ 2147483647 h 1826"/>
              <a:gd name="T2" fmla="*/ 2147483647 w 1825"/>
              <a:gd name="T3" fmla="*/ 2147483647 h 1826"/>
              <a:gd name="T4" fmla="*/ 2147483647 w 1825"/>
              <a:gd name="T5" fmla="*/ 2147483647 h 1826"/>
              <a:gd name="T6" fmla="*/ 2147483647 w 1825"/>
              <a:gd name="T7" fmla="*/ 2147483647 h 1826"/>
              <a:gd name="T8" fmla="*/ 2147483647 w 1825"/>
              <a:gd name="T9" fmla="*/ 2147483647 h 1826"/>
              <a:gd name="T10" fmla="*/ 2147483647 w 1825"/>
              <a:gd name="T11" fmla="*/ 2147483647 h 1826"/>
              <a:gd name="T12" fmla="*/ 2147483647 w 1825"/>
              <a:gd name="T13" fmla="*/ 2147483647 h 1826"/>
              <a:gd name="T14" fmla="*/ 2147483647 w 1825"/>
              <a:gd name="T15" fmla="*/ 2147483647 h 1826"/>
              <a:gd name="T16" fmla="*/ 2147483647 w 1825"/>
              <a:gd name="T17" fmla="*/ 2147483647 h 1826"/>
              <a:gd name="T18" fmla="*/ 2147483647 w 1825"/>
              <a:gd name="T19" fmla="*/ 2147483647 h 1826"/>
              <a:gd name="T20" fmla="*/ 2147483647 w 1825"/>
              <a:gd name="T21" fmla="*/ 2147483647 h 1826"/>
              <a:gd name="T22" fmla="*/ 2147483647 w 1825"/>
              <a:gd name="T23" fmla="*/ 2147483647 h 1826"/>
              <a:gd name="T24" fmla="*/ 2147483647 w 1825"/>
              <a:gd name="T25" fmla="*/ 2147483647 h 1826"/>
              <a:gd name="T26" fmla="*/ 2147483647 w 1825"/>
              <a:gd name="T27" fmla="*/ 2147483647 h 1826"/>
              <a:gd name="T28" fmla="*/ 2147483647 w 1825"/>
              <a:gd name="T29" fmla="*/ 2147483647 h 1826"/>
              <a:gd name="T30" fmla="*/ 2147483647 w 1825"/>
              <a:gd name="T31" fmla="*/ 2147483647 h 1826"/>
              <a:gd name="T32" fmla="*/ 2147483647 w 1825"/>
              <a:gd name="T33" fmla="*/ 2147483647 h 1826"/>
              <a:gd name="T34" fmla="*/ 2147483647 w 1825"/>
              <a:gd name="T35" fmla="*/ 2147483647 h 1826"/>
              <a:gd name="T36" fmla="*/ 2147483647 w 1825"/>
              <a:gd name="T37" fmla="*/ 2147483647 h 1826"/>
              <a:gd name="T38" fmla="*/ 2147483647 w 1825"/>
              <a:gd name="T39" fmla="*/ 2147483647 h 1826"/>
              <a:gd name="T40" fmla="*/ 2147483647 w 1825"/>
              <a:gd name="T41" fmla="*/ 2147483647 h 1826"/>
              <a:gd name="T42" fmla="*/ 2147483647 w 1825"/>
              <a:gd name="T43" fmla="*/ 2147483647 h 1826"/>
              <a:gd name="T44" fmla="*/ 2147483647 w 1825"/>
              <a:gd name="T45" fmla="*/ 2147483647 h 1826"/>
              <a:gd name="T46" fmla="*/ 2147483647 w 1825"/>
              <a:gd name="T47" fmla="*/ 2147483647 h 1826"/>
              <a:gd name="T48" fmla="*/ 2147483647 w 1825"/>
              <a:gd name="T49" fmla="*/ 2147483647 h 1826"/>
              <a:gd name="T50" fmla="*/ 2147483647 w 1825"/>
              <a:gd name="T51" fmla="*/ 2147483647 h 1826"/>
              <a:gd name="T52" fmla="*/ 2147483647 w 1825"/>
              <a:gd name="T53" fmla="*/ 2147483647 h 1826"/>
              <a:gd name="T54" fmla="*/ 2147483647 w 1825"/>
              <a:gd name="T55" fmla="*/ 2147483647 h 1826"/>
              <a:gd name="T56" fmla="*/ 1507743258 w 1825"/>
              <a:gd name="T57" fmla="*/ 2147483647 h 1826"/>
              <a:gd name="T58" fmla="*/ 439791412 w 1825"/>
              <a:gd name="T59" fmla="*/ 2147483647 h 1826"/>
              <a:gd name="T60" fmla="*/ 0 w 1825"/>
              <a:gd name="T61" fmla="*/ 2147483647 h 1826"/>
              <a:gd name="T62" fmla="*/ 125632087 w 1825"/>
              <a:gd name="T63" fmla="*/ 2147483647 h 1826"/>
              <a:gd name="T64" fmla="*/ 879424608 w 1825"/>
              <a:gd name="T65" fmla="*/ 2147483647 h 1826"/>
              <a:gd name="T66" fmla="*/ 2135904090 w 1825"/>
              <a:gd name="T67" fmla="*/ 2147483647 h 1826"/>
              <a:gd name="T68" fmla="*/ 2147483647 w 1825"/>
              <a:gd name="T69" fmla="*/ 2147483647 h 1826"/>
              <a:gd name="T70" fmla="*/ 2147483647 w 1825"/>
              <a:gd name="T71" fmla="*/ 2147483647 h 1826"/>
              <a:gd name="T72" fmla="*/ 2147483647 w 1825"/>
              <a:gd name="T73" fmla="*/ 2147483647 h 1826"/>
              <a:gd name="T74" fmla="*/ 2147483647 w 1825"/>
              <a:gd name="T75" fmla="*/ 2147483647 h 1826"/>
              <a:gd name="T76" fmla="*/ 2147483647 w 1825"/>
              <a:gd name="T77" fmla="*/ 2147483647 h 1826"/>
              <a:gd name="T78" fmla="*/ 2147483647 w 1825"/>
              <a:gd name="T79" fmla="*/ 2147483647 h 1826"/>
              <a:gd name="T80" fmla="*/ 2147483647 w 1825"/>
              <a:gd name="T81" fmla="*/ 2147483647 h 1826"/>
              <a:gd name="T82" fmla="*/ 2147483647 w 1825"/>
              <a:gd name="T83" fmla="*/ 2147483647 h 1826"/>
              <a:gd name="T84" fmla="*/ 2147483647 w 1825"/>
              <a:gd name="T85" fmla="*/ 2147483647 h 1826"/>
              <a:gd name="T86" fmla="*/ 2147483647 w 1825"/>
              <a:gd name="T87" fmla="*/ 2069639666 h 1826"/>
              <a:gd name="T88" fmla="*/ 2147483647 w 1825"/>
              <a:gd name="T89" fmla="*/ 815322167 h 1826"/>
              <a:gd name="T90" fmla="*/ 2147483647 w 1825"/>
              <a:gd name="T91" fmla="*/ 125494724 h 1826"/>
              <a:gd name="T92" fmla="*/ 2147483647 w 1825"/>
              <a:gd name="T93" fmla="*/ 62668496 h 1826"/>
              <a:gd name="T94" fmla="*/ 2147483647 w 1825"/>
              <a:gd name="T95" fmla="*/ 564490055 h 1826"/>
              <a:gd name="T96" fmla="*/ 2147483647 w 1825"/>
              <a:gd name="T97" fmla="*/ 1693312831 h 1826"/>
              <a:gd name="T98" fmla="*/ 2147483647 w 1825"/>
              <a:gd name="T99" fmla="*/ 2147483647 h 1826"/>
              <a:gd name="T100" fmla="*/ 2147483647 w 1825"/>
              <a:gd name="T101" fmla="*/ 2147483647 h 1826"/>
              <a:gd name="T102" fmla="*/ 2147483647 w 1825"/>
              <a:gd name="T103" fmla="*/ 2147483647 h 1826"/>
              <a:gd name="T104" fmla="*/ 2147483647 w 1825"/>
              <a:gd name="T105" fmla="*/ 2147483647 h 1826"/>
              <a:gd name="T106" fmla="*/ 2147483647 w 1825"/>
              <a:gd name="T107" fmla="*/ 2147483647 h 1826"/>
              <a:gd name="T108" fmla="*/ 2147483647 w 1825"/>
              <a:gd name="T109" fmla="*/ 2147483647 h 1826"/>
              <a:gd name="T110" fmla="*/ 2147483647 w 1825"/>
              <a:gd name="T111" fmla="*/ 2147483647 h 1826"/>
              <a:gd name="T112" fmla="*/ 2147483647 w 1825"/>
              <a:gd name="T113" fmla="*/ 2147483647 h 1826"/>
              <a:gd name="T114" fmla="*/ 2147483647 w 1825"/>
              <a:gd name="T115" fmla="*/ 2147483647 h 1826"/>
              <a:gd name="T116" fmla="*/ 2147483647 w 1825"/>
              <a:gd name="T117" fmla="*/ 2147483647 h 1826"/>
              <a:gd name="T118" fmla="*/ 2147483647 w 1825"/>
              <a:gd name="T119" fmla="*/ 2147483647 h 1826"/>
              <a:gd name="T120" fmla="*/ 2147483647 w 1825"/>
              <a:gd name="T121" fmla="*/ 2147483647 h 1826"/>
              <a:gd name="T122" fmla="*/ 2147483647 w 1825"/>
              <a:gd name="T123" fmla="*/ 2147483647 h 1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5" h="1826">
                <a:moveTo>
                  <a:pt x="1825" y="913"/>
                </a:moveTo>
                <a:lnTo>
                  <a:pt x="1824" y="960"/>
                </a:lnTo>
                <a:lnTo>
                  <a:pt x="1820" y="1006"/>
                </a:lnTo>
                <a:lnTo>
                  <a:pt x="1814" y="1052"/>
                </a:lnTo>
                <a:lnTo>
                  <a:pt x="1806" y="1098"/>
                </a:lnTo>
                <a:lnTo>
                  <a:pt x="1795" y="1143"/>
                </a:lnTo>
                <a:lnTo>
                  <a:pt x="1783" y="1189"/>
                </a:lnTo>
                <a:lnTo>
                  <a:pt x="1767" y="1232"/>
                </a:lnTo>
                <a:lnTo>
                  <a:pt x="1749" y="1275"/>
                </a:lnTo>
                <a:lnTo>
                  <a:pt x="1730" y="1318"/>
                </a:lnTo>
                <a:lnTo>
                  <a:pt x="1708" y="1359"/>
                </a:lnTo>
                <a:lnTo>
                  <a:pt x="1684" y="1399"/>
                </a:lnTo>
                <a:lnTo>
                  <a:pt x="1659" y="1438"/>
                </a:lnTo>
                <a:lnTo>
                  <a:pt x="1630" y="1476"/>
                </a:lnTo>
                <a:lnTo>
                  <a:pt x="1602" y="1512"/>
                </a:lnTo>
                <a:lnTo>
                  <a:pt x="1570" y="1546"/>
                </a:lnTo>
                <a:lnTo>
                  <a:pt x="1537" y="1579"/>
                </a:lnTo>
                <a:lnTo>
                  <a:pt x="1502" y="1610"/>
                </a:lnTo>
                <a:lnTo>
                  <a:pt x="1466" y="1639"/>
                </a:lnTo>
                <a:lnTo>
                  <a:pt x="1428" y="1666"/>
                </a:lnTo>
                <a:lnTo>
                  <a:pt x="1388" y="1692"/>
                </a:lnTo>
                <a:lnTo>
                  <a:pt x="1348" y="1714"/>
                </a:lnTo>
                <a:lnTo>
                  <a:pt x="1306" y="1736"/>
                </a:lnTo>
                <a:lnTo>
                  <a:pt x="1264" y="1755"/>
                </a:lnTo>
                <a:lnTo>
                  <a:pt x="1221" y="1772"/>
                </a:lnTo>
                <a:lnTo>
                  <a:pt x="1177" y="1786"/>
                </a:lnTo>
                <a:lnTo>
                  <a:pt x="1131" y="1800"/>
                </a:lnTo>
                <a:lnTo>
                  <a:pt x="1086" y="1809"/>
                </a:lnTo>
                <a:lnTo>
                  <a:pt x="1040" y="1816"/>
                </a:lnTo>
                <a:lnTo>
                  <a:pt x="993" y="1822"/>
                </a:lnTo>
                <a:lnTo>
                  <a:pt x="946" y="1825"/>
                </a:lnTo>
                <a:lnTo>
                  <a:pt x="901" y="1826"/>
                </a:lnTo>
                <a:lnTo>
                  <a:pt x="854" y="1824"/>
                </a:lnTo>
                <a:lnTo>
                  <a:pt x="807" y="1820"/>
                </a:lnTo>
                <a:lnTo>
                  <a:pt x="762" y="1813"/>
                </a:lnTo>
                <a:lnTo>
                  <a:pt x="715" y="1804"/>
                </a:lnTo>
                <a:lnTo>
                  <a:pt x="670" y="1794"/>
                </a:lnTo>
                <a:lnTo>
                  <a:pt x="626" y="1779"/>
                </a:lnTo>
                <a:lnTo>
                  <a:pt x="582" y="1764"/>
                </a:lnTo>
                <a:lnTo>
                  <a:pt x="538" y="1746"/>
                </a:lnTo>
                <a:lnTo>
                  <a:pt x="496" y="1726"/>
                </a:lnTo>
                <a:lnTo>
                  <a:pt x="456" y="1704"/>
                </a:lnTo>
                <a:lnTo>
                  <a:pt x="416" y="1680"/>
                </a:lnTo>
                <a:lnTo>
                  <a:pt x="378" y="1653"/>
                </a:lnTo>
                <a:lnTo>
                  <a:pt x="340" y="1624"/>
                </a:lnTo>
                <a:lnTo>
                  <a:pt x="304" y="1594"/>
                </a:lnTo>
                <a:lnTo>
                  <a:pt x="271" y="1562"/>
                </a:lnTo>
                <a:lnTo>
                  <a:pt x="238" y="1528"/>
                </a:lnTo>
                <a:lnTo>
                  <a:pt x="207" y="1494"/>
                </a:lnTo>
                <a:lnTo>
                  <a:pt x="178" y="1458"/>
                </a:lnTo>
                <a:lnTo>
                  <a:pt x="152" y="1419"/>
                </a:lnTo>
                <a:lnTo>
                  <a:pt x="127" y="1380"/>
                </a:lnTo>
                <a:lnTo>
                  <a:pt x="104" y="1339"/>
                </a:lnTo>
                <a:lnTo>
                  <a:pt x="84" y="1297"/>
                </a:lnTo>
                <a:lnTo>
                  <a:pt x="66" y="1255"/>
                </a:lnTo>
                <a:lnTo>
                  <a:pt x="49" y="1210"/>
                </a:lnTo>
                <a:lnTo>
                  <a:pt x="34" y="1166"/>
                </a:lnTo>
                <a:lnTo>
                  <a:pt x="24" y="1120"/>
                </a:lnTo>
                <a:lnTo>
                  <a:pt x="14" y="1075"/>
                </a:lnTo>
                <a:lnTo>
                  <a:pt x="7" y="1029"/>
                </a:lnTo>
                <a:lnTo>
                  <a:pt x="2" y="982"/>
                </a:lnTo>
                <a:lnTo>
                  <a:pt x="0" y="937"/>
                </a:lnTo>
                <a:lnTo>
                  <a:pt x="0" y="890"/>
                </a:lnTo>
                <a:lnTo>
                  <a:pt x="2" y="843"/>
                </a:lnTo>
                <a:lnTo>
                  <a:pt x="7" y="796"/>
                </a:lnTo>
                <a:lnTo>
                  <a:pt x="14" y="751"/>
                </a:lnTo>
                <a:lnTo>
                  <a:pt x="24" y="705"/>
                </a:lnTo>
                <a:lnTo>
                  <a:pt x="34" y="660"/>
                </a:lnTo>
                <a:lnTo>
                  <a:pt x="49" y="615"/>
                </a:lnTo>
                <a:lnTo>
                  <a:pt x="66" y="572"/>
                </a:lnTo>
                <a:lnTo>
                  <a:pt x="84" y="529"/>
                </a:lnTo>
                <a:lnTo>
                  <a:pt x="104" y="487"/>
                </a:lnTo>
                <a:lnTo>
                  <a:pt x="127" y="446"/>
                </a:lnTo>
                <a:lnTo>
                  <a:pt x="152" y="406"/>
                </a:lnTo>
                <a:lnTo>
                  <a:pt x="178" y="369"/>
                </a:lnTo>
                <a:lnTo>
                  <a:pt x="207" y="332"/>
                </a:lnTo>
                <a:lnTo>
                  <a:pt x="238" y="297"/>
                </a:lnTo>
                <a:lnTo>
                  <a:pt x="271" y="264"/>
                </a:lnTo>
                <a:lnTo>
                  <a:pt x="304" y="231"/>
                </a:lnTo>
                <a:lnTo>
                  <a:pt x="340" y="201"/>
                </a:lnTo>
                <a:lnTo>
                  <a:pt x="378" y="174"/>
                </a:lnTo>
                <a:lnTo>
                  <a:pt x="416" y="147"/>
                </a:lnTo>
                <a:lnTo>
                  <a:pt x="456" y="122"/>
                </a:lnTo>
                <a:lnTo>
                  <a:pt x="496" y="100"/>
                </a:lnTo>
                <a:lnTo>
                  <a:pt x="538" y="80"/>
                </a:lnTo>
                <a:lnTo>
                  <a:pt x="582" y="62"/>
                </a:lnTo>
                <a:lnTo>
                  <a:pt x="626" y="46"/>
                </a:lnTo>
                <a:lnTo>
                  <a:pt x="670" y="33"/>
                </a:lnTo>
                <a:lnTo>
                  <a:pt x="715" y="21"/>
                </a:lnTo>
                <a:lnTo>
                  <a:pt x="762" y="13"/>
                </a:lnTo>
                <a:lnTo>
                  <a:pt x="807" y="6"/>
                </a:lnTo>
                <a:lnTo>
                  <a:pt x="854" y="2"/>
                </a:lnTo>
                <a:lnTo>
                  <a:pt x="901" y="0"/>
                </a:lnTo>
                <a:lnTo>
                  <a:pt x="946" y="1"/>
                </a:lnTo>
                <a:lnTo>
                  <a:pt x="993" y="3"/>
                </a:lnTo>
                <a:lnTo>
                  <a:pt x="1040" y="9"/>
                </a:lnTo>
                <a:lnTo>
                  <a:pt x="1086" y="16"/>
                </a:lnTo>
                <a:lnTo>
                  <a:pt x="1131" y="27"/>
                </a:lnTo>
                <a:lnTo>
                  <a:pt x="1177" y="39"/>
                </a:lnTo>
                <a:lnTo>
                  <a:pt x="1221" y="54"/>
                </a:lnTo>
                <a:lnTo>
                  <a:pt x="1264" y="70"/>
                </a:lnTo>
                <a:lnTo>
                  <a:pt x="1306" y="90"/>
                </a:lnTo>
                <a:lnTo>
                  <a:pt x="1348" y="111"/>
                </a:lnTo>
                <a:lnTo>
                  <a:pt x="1388" y="134"/>
                </a:lnTo>
                <a:lnTo>
                  <a:pt x="1428" y="159"/>
                </a:lnTo>
                <a:lnTo>
                  <a:pt x="1466" y="187"/>
                </a:lnTo>
                <a:lnTo>
                  <a:pt x="1502" y="216"/>
                </a:lnTo>
                <a:lnTo>
                  <a:pt x="1537" y="247"/>
                </a:lnTo>
                <a:lnTo>
                  <a:pt x="1570" y="280"/>
                </a:lnTo>
                <a:lnTo>
                  <a:pt x="1602" y="314"/>
                </a:lnTo>
                <a:lnTo>
                  <a:pt x="1630" y="350"/>
                </a:lnTo>
                <a:lnTo>
                  <a:pt x="1659" y="387"/>
                </a:lnTo>
                <a:lnTo>
                  <a:pt x="1684" y="427"/>
                </a:lnTo>
                <a:lnTo>
                  <a:pt x="1708" y="466"/>
                </a:lnTo>
                <a:lnTo>
                  <a:pt x="1730" y="508"/>
                </a:lnTo>
                <a:lnTo>
                  <a:pt x="1749" y="550"/>
                </a:lnTo>
                <a:lnTo>
                  <a:pt x="1767" y="594"/>
                </a:lnTo>
                <a:lnTo>
                  <a:pt x="1783" y="638"/>
                </a:lnTo>
                <a:lnTo>
                  <a:pt x="1795" y="682"/>
                </a:lnTo>
                <a:lnTo>
                  <a:pt x="1806" y="728"/>
                </a:lnTo>
                <a:lnTo>
                  <a:pt x="1814" y="774"/>
                </a:lnTo>
                <a:lnTo>
                  <a:pt x="1820" y="820"/>
                </a:lnTo>
                <a:lnTo>
                  <a:pt x="1824" y="866"/>
                </a:lnTo>
                <a:lnTo>
                  <a:pt x="1825" y="913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5" name="Freeform 28"/>
          <p:cNvSpPr>
            <a:spLocks/>
          </p:cNvSpPr>
          <p:nvPr/>
        </p:nvSpPr>
        <p:spPr bwMode="auto">
          <a:xfrm>
            <a:off x="4316413" y="3300413"/>
            <a:ext cx="434975" cy="434975"/>
          </a:xfrm>
          <a:custGeom>
            <a:avLst/>
            <a:gdLst>
              <a:gd name="T0" fmla="*/ 2147483647 w 1096"/>
              <a:gd name="T1" fmla="*/ 2147483647 h 1095"/>
              <a:gd name="T2" fmla="*/ 2147483647 w 1096"/>
              <a:gd name="T3" fmla="*/ 2147483647 h 1095"/>
              <a:gd name="T4" fmla="*/ 2147483647 w 1096"/>
              <a:gd name="T5" fmla="*/ 2147483647 h 1095"/>
              <a:gd name="T6" fmla="*/ 2147483647 w 1096"/>
              <a:gd name="T7" fmla="*/ 2147483647 h 1095"/>
              <a:gd name="T8" fmla="*/ 2147483647 w 1096"/>
              <a:gd name="T9" fmla="*/ 2147483647 h 1095"/>
              <a:gd name="T10" fmla="*/ 2147483647 w 1096"/>
              <a:gd name="T11" fmla="*/ 2147483647 h 1095"/>
              <a:gd name="T12" fmla="*/ 2147483647 w 1096"/>
              <a:gd name="T13" fmla="*/ 2147483647 h 1095"/>
              <a:gd name="T14" fmla="*/ 2147483647 w 1096"/>
              <a:gd name="T15" fmla="*/ 2147483647 h 1095"/>
              <a:gd name="T16" fmla="*/ 2147483647 w 1096"/>
              <a:gd name="T17" fmla="*/ 2147483647 h 1095"/>
              <a:gd name="T18" fmla="*/ 2147483647 w 1096"/>
              <a:gd name="T19" fmla="*/ 2147483647 h 1095"/>
              <a:gd name="T20" fmla="*/ 2147483647 w 1096"/>
              <a:gd name="T21" fmla="*/ 2147483647 h 1095"/>
              <a:gd name="T22" fmla="*/ 2147483647 w 1096"/>
              <a:gd name="T23" fmla="*/ 2147483647 h 1095"/>
              <a:gd name="T24" fmla="*/ 2147483647 w 1096"/>
              <a:gd name="T25" fmla="*/ 2147483647 h 1095"/>
              <a:gd name="T26" fmla="*/ 2147483647 w 1096"/>
              <a:gd name="T27" fmla="*/ 2147483647 h 1095"/>
              <a:gd name="T28" fmla="*/ 2147483647 w 1096"/>
              <a:gd name="T29" fmla="*/ 2147483647 h 1095"/>
              <a:gd name="T30" fmla="*/ 2147483647 w 1096"/>
              <a:gd name="T31" fmla="*/ 2147483647 h 1095"/>
              <a:gd name="T32" fmla="*/ 2147483647 w 1096"/>
              <a:gd name="T33" fmla="*/ 2147483647 h 1095"/>
              <a:gd name="T34" fmla="*/ 2147483647 w 1096"/>
              <a:gd name="T35" fmla="*/ 2147483647 h 1095"/>
              <a:gd name="T36" fmla="*/ 2147483647 w 1096"/>
              <a:gd name="T37" fmla="*/ 2147483647 h 1095"/>
              <a:gd name="T38" fmla="*/ 2147483647 w 1096"/>
              <a:gd name="T39" fmla="*/ 2147483647 h 1095"/>
              <a:gd name="T40" fmla="*/ 2147483647 w 1096"/>
              <a:gd name="T41" fmla="*/ 2147483647 h 1095"/>
              <a:gd name="T42" fmla="*/ 1500280369 w 1096"/>
              <a:gd name="T43" fmla="*/ 2147483647 h 1095"/>
              <a:gd name="T44" fmla="*/ 500093456 w 1096"/>
              <a:gd name="T45" fmla="*/ 2147483647 h 1095"/>
              <a:gd name="T46" fmla="*/ 0 w 1096"/>
              <a:gd name="T47" fmla="*/ 2147483647 h 1095"/>
              <a:gd name="T48" fmla="*/ 187594081 w 1096"/>
              <a:gd name="T49" fmla="*/ 2147483647 h 1095"/>
              <a:gd name="T50" fmla="*/ 937655684 w 1096"/>
              <a:gd name="T51" fmla="*/ 2147483647 h 1095"/>
              <a:gd name="T52" fmla="*/ 2147483647 w 1096"/>
              <a:gd name="T53" fmla="*/ 2147483647 h 1095"/>
              <a:gd name="T54" fmla="*/ 2147483647 w 1096"/>
              <a:gd name="T55" fmla="*/ 2147483647 h 1095"/>
              <a:gd name="T56" fmla="*/ 2147483647 w 1096"/>
              <a:gd name="T57" fmla="*/ 2147483647 h 1095"/>
              <a:gd name="T58" fmla="*/ 2147483647 w 1096"/>
              <a:gd name="T59" fmla="*/ 2147483647 h 1095"/>
              <a:gd name="T60" fmla="*/ 2147483647 w 1096"/>
              <a:gd name="T61" fmla="*/ 2147483647 h 1095"/>
              <a:gd name="T62" fmla="*/ 2147483647 w 1096"/>
              <a:gd name="T63" fmla="*/ 2147483647 h 1095"/>
              <a:gd name="T64" fmla="*/ 2147483647 w 1096"/>
              <a:gd name="T65" fmla="*/ 2147483647 h 1095"/>
              <a:gd name="T66" fmla="*/ 2147483647 w 1096"/>
              <a:gd name="T67" fmla="*/ 1316347563 h 1095"/>
              <a:gd name="T68" fmla="*/ 2147483647 w 1096"/>
              <a:gd name="T69" fmla="*/ 376031717 h 1095"/>
              <a:gd name="T70" fmla="*/ 2147483647 w 1096"/>
              <a:gd name="T71" fmla="*/ 0 h 1095"/>
              <a:gd name="T72" fmla="*/ 2147483647 w 1096"/>
              <a:gd name="T73" fmla="*/ 188094710 h 1095"/>
              <a:gd name="T74" fmla="*/ 2147483647 w 1096"/>
              <a:gd name="T75" fmla="*/ 1002961383 h 1095"/>
              <a:gd name="T76" fmla="*/ 2147483647 w 1096"/>
              <a:gd name="T77" fmla="*/ 2147483647 h 1095"/>
              <a:gd name="T78" fmla="*/ 2147483647 w 1096"/>
              <a:gd name="T79" fmla="*/ 2147483647 h 1095"/>
              <a:gd name="T80" fmla="*/ 2147483647 w 1096"/>
              <a:gd name="T81" fmla="*/ 2147483647 h 1095"/>
              <a:gd name="T82" fmla="*/ 2147483647 w 1096"/>
              <a:gd name="T83" fmla="*/ 2147483647 h 1095"/>
              <a:gd name="T84" fmla="*/ 2147483647 w 1096"/>
              <a:gd name="T85" fmla="*/ 2147483647 h 1095"/>
              <a:gd name="T86" fmla="*/ 2147483647 w 1096"/>
              <a:gd name="T87" fmla="*/ 2147483647 h 1095"/>
              <a:gd name="T88" fmla="*/ 2147483647 w 1096"/>
              <a:gd name="T89" fmla="*/ 2147483647 h 1095"/>
              <a:gd name="T90" fmla="*/ 2147483647 w 1096"/>
              <a:gd name="T91" fmla="*/ 2147483647 h 1095"/>
              <a:gd name="T92" fmla="*/ 2147483647 w 1096"/>
              <a:gd name="T93" fmla="*/ 2147483647 h 1095"/>
              <a:gd name="T94" fmla="*/ 2147483647 w 1096"/>
              <a:gd name="T95" fmla="*/ 2147483647 h 10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96" h="1095">
                <a:moveTo>
                  <a:pt x="1096" y="547"/>
                </a:moveTo>
                <a:lnTo>
                  <a:pt x="1095" y="583"/>
                </a:lnTo>
                <a:lnTo>
                  <a:pt x="1091" y="619"/>
                </a:lnTo>
                <a:lnTo>
                  <a:pt x="1085" y="655"/>
                </a:lnTo>
                <a:lnTo>
                  <a:pt x="1077" y="690"/>
                </a:lnTo>
                <a:lnTo>
                  <a:pt x="1066" y="724"/>
                </a:lnTo>
                <a:lnTo>
                  <a:pt x="1053" y="759"/>
                </a:lnTo>
                <a:lnTo>
                  <a:pt x="1038" y="792"/>
                </a:lnTo>
                <a:lnTo>
                  <a:pt x="1020" y="824"/>
                </a:lnTo>
                <a:lnTo>
                  <a:pt x="1001" y="854"/>
                </a:lnTo>
                <a:lnTo>
                  <a:pt x="981" y="883"/>
                </a:lnTo>
                <a:lnTo>
                  <a:pt x="957" y="912"/>
                </a:lnTo>
                <a:lnTo>
                  <a:pt x="932" y="938"/>
                </a:lnTo>
                <a:lnTo>
                  <a:pt x="905" y="962"/>
                </a:lnTo>
                <a:lnTo>
                  <a:pt x="878" y="985"/>
                </a:lnTo>
                <a:lnTo>
                  <a:pt x="848" y="1005"/>
                </a:lnTo>
                <a:lnTo>
                  <a:pt x="816" y="1024"/>
                </a:lnTo>
                <a:lnTo>
                  <a:pt x="784" y="1041"/>
                </a:lnTo>
                <a:lnTo>
                  <a:pt x="752" y="1056"/>
                </a:lnTo>
                <a:lnTo>
                  <a:pt x="717" y="1068"/>
                </a:lnTo>
                <a:lnTo>
                  <a:pt x="682" y="1078"/>
                </a:lnTo>
                <a:lnTo>
                  <a:pt x="647" y="1086"/>
                </a:lnTo>
                <a:lnTo>
                  <a:pt x="611" y="1092"/>
                </a:lnTo>
                <a:lnTo>
                  <a:pt x="575" y="1094"/>
                </a:lnTo>
                <a:lnTo>
                  <a:pt x="539" y="1095"/>
                </a:lnTo>
                <a:lnTo>
                  <a:pt x="503" y="1093"/>
                </a:lnTo>
                <a:lnTo>
                  <a:pt x="467" y="1089"/>
                </a:lnTo>
                <a:lnTo>
                  <a:pt x="431" y="1082"/>
                </a:lnTo>
                <a:lnTo>
                  <a:pt x="396" y="1074"/>
                </a:lnTo>
                <a:lnTo>
                  <a:pt x="362" y="1062"/>
                </a:lnTo>
                <a:lnTo>
                  <a:pt x="328" y="1048"/>
                </a:lnTo>
                <a:lnTo>
                  <a:pt x="296" y="1033"/>
                </a:lnTo>
                <a:lnTo>
                  <a:pt x="263" y="1015"/>
                </a:lnTo>
                <a:lnTo>
                  <a:pt x="233" y="996"/>
                </a:lnTo>
                <a:lnTo>
                  <a:pt x="204" y="974"/>
                </a:lnTo>
                <a:lnTo>
                  <a:pt x="177" y="950"/>
                </a:lnTo>
                <a:lnTo>
                  <a:pt x="152" y="925"/>
                </a:lnTo>
                <a:lnTo>
                  <a:pt x="128" y="897"/>
                </a:lnTo>
                <a:lnTo>
                  <a:pt x="105" y="868"/>
                </a:lnTo>
                <a:lnTo>
                  <a:pt x="84" y="838"/>
                </a:lnTo>
                <a:lnTo>
                  <a:pt x="66" y="807"/>
                </a:lnTo>
                <a:lnTo>
                  <a:pt x="50" y="775"/>
                </a:lnTo>
                <a:lnTo>
                  <a:pt x="36" y="742"/>
                </a:lnTo>
                <a:lnTo>
                  <a:pt x="24" y="708"/>
                </a:lnTo>
                <a:lnTo>
                  <a:pt x="15" y="673"/>
                </a:lnTo>
                <a:lnTo>
                  <a:pt x="8" y="637"/>
                </a:lnTo>
                <a:lnTo>
                  <a:pt x="3" y="601"/>
                </a:lnTo>
                <a:lnTo>
                  <a:pt x="0" y="565"/>
                </a:lnTo>
                <a:lnTo>
                  <a:pt x="0" y="529"/>
                </a:lnTo>
                <a:lnTo>
                  <a:pt x="3" y="493"/>
                </a:lnTo>
                <a:lnTo>
                  <a:pt x="8" y="457"/>
                </a:lnTo>
                <a:lnTo>
                  <a:pt x="15" y="421"/>
                </a:lnTo>
                <a:lnTo>
                  <a:pt x="24" y="386"/>
                </a:lnTo>
                <a:lnTo>
                  <a:pt x="36" y="352"/>
                </a:lnTo>
                <a:lnTo>
                  <a:pt x="50" y="319"/>
                </a:lnTo>
                <a:lnTo>
                  <a:pt x="66" y="286"/>
                </a:lnTo>
                <a:lnTo>
                  <a:pt x="84" y="255"/>
                </a:lnTo>
                <a:lnTo>
                  <a:pt x="105" y="225"/>
                </a:lnTo>
                <a:lnTo>
                  <a:pt x="128" y="196"/>
                </a:lnTo>
                <a:lnTo>
                  <a:pt x="152" y="169"/>
                </a:lnTo>
                <a:lnTo>
                  <a:pt x="177" y="144"/>
                </a:lnTo>
                <a:lnTo>
                  <a:pt x="204" y="121"/>
                </a:lnTo>
                <a:lnTo>
                  <a:pt x="233" y="98"/>
                </a:lnTo>
                <a:lnTo>
                  <a:pt x="263" y="79"/>
                </a:lnTo>
                <a:lnTo>
                  <a:pt x="296" y="61"/>
                </a:lnTo>
                <a:lnTo>
                  <a:pt x="328" y="45"/>
                </a:lnTo>
                <a:lnTo>
                  <a:pt x="362" y="32"/>
                </a:lnTo>
                <a:lnTo>
                  <a:pt x="396" y="21"/>
                </a:lnTo>
                <a:lnTo>
                  <a:pt x="431" y="12"/>
                </a:lnTo>
                <a:lnTo>
                  <a:pt x="467" y="6"/>
                </a:lnTo>
                <a:lnTo>
                  <a:pt x="503" y="1"/>
                </a:lnTo>
                <a:lnTo>
                  <a:pt x="539" y="0"/>
                </a:lnTo>
                <a:lnTo>
                  <a:pt x="575" y="0"/>
                </a:lnTo>
                <a:lnTo>
                  <a:pt x="611" y="3"/>
                </a:lnTo>
                <a:lnTo>
                  <a:pt x="647" y="8"/>
                </a:lnTo>
                <a:lnTo>
                  <a:pt x="682" y="16"/>
                </a:lnTo>
                <a:lnTo>
                  <a:pt x="717" y="26"/>
                </a:lnTo>
                <a:lnTo>
                  <a:pt x="752" y="38"/>
                </a:lnTo>
                <a:lnTo>
                  <a:pt x="784" y="52"/>
                </a:lnTo>
                <a:lnTo>
                  <a:pt x="816" y="69"/>
                </a:lnTo>
                <a:lnTo>
                  <a:pt x="848" y="88"/>
                </a:lnTo>
                <a:lnTo>
                  <a:pt x="878" y="109"/>
                </a:lnTo>
                <a:lnTo>
                  <a:pt x="905" y="132"/>
                </a:lnTo>
                <a:lnTo>
                  <a:pt x="932" y="157"/>
                </a:lnTo>
                <a:lnTo>
                  <a:pt x="957" y="183"/>
                </a:lnTo>
                <a:lnTo>
                  <a:pt x="981" y="211"/>
                </a:lnTo>
                <a:lnTo>
                  <a:pt x="1001" y="240"/>
                </a:lnTo>
                <a:lnTo>
                  <a:pt x="1020" y="271"/>
                </a:lnTo>
                <a:lnTo>
                  <a:pt x="1038" y="302"/>
                </a:lnTo>
                <a:lnTo>
                  <a:pt x="1053" y="336"/>
                </a:lnTo>
                <a:lnTo>
                  <a:pt x="1066" y="369"/>
                </a:lnTo>
                <a:lnTo>
                  <a:pt x="1077" y="404"/>
                </a:lnTo>
                <a:lnTo>
                  <a:pt x="1085" y="439"/>
                </a:lnTo>
                <a:lnTo>
                  <a:pt x="1091" y="475"/>
                </a:lnTo>
                <a:lnTo>
                  <a:pt x="1095" y="511"/>
                </a:lnTo>
                <a:lnTo>
                  <a:pt x="1096" y="5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6" name="Freeform 29"/>
          <p:cNvSpPr>
            <a:spLocks/>
          </p:cNvSpPr>
          <p:nvPr/>
        </p:nvSpPr>
        <p:spPr bwMode="auto">
          <a:xfrm>
            <a:off x="4316413" y="3300413"/>
            <a:ext cx="434975" cy="434975"/>
          </a:xfrm>
          <a:custGeom>
            <a:avLst/>
            <a:gdLst>
              <a:gd name="T0" fmla="*/ 2147483647 w 1096"/>
              <a:gd name="T1" fmla="*/ 2147483647 h 1095"/>
              <a:gd name="T2" fmla="*/ 2147483647 w 1096"/>
              <a:gd name="T3" fmla="*/ 2147483647 h 1095"/>
              <a:gd name="T4" fmla="*/ 2147483647 w 1096"/>
              <a:gd name="T5" fmla="*/ 2147483647 h 1095"/>
              <a:gd name="T6" fmla="*/ 2147483647 w 1096"/>
              <a:gd name="T7" fmla="*/ 2147483647 h 1095"/>
              <a:gd name="T8" fmla="*/ 2147483647 w 1096"/>
              <a:gd name="T9" fmla="*/ 2147483647 h 1095"/>
              <a:gd name="T10" fmla="*/ 2147483647 w 1096"/>
              <a:gd name="T11" fmla="*/ 2147483647 h 1095"/>
              <a:gd name="T12" fmla="*/ 2147483647 w 1096"/>
              <a:gd name="T13" fmla="*/ 2147483647 h 1095"/>
              <a:gd name="T14" fmla="*/ 2147483647 w 1096"/>
              <a:gd name="T15" fmla="*/ 2147483647 h 1095"/>
              <a:gd name="T16" fmla="*/ 2147483647 w 1096"/>
              <a:gd name="T17" fmla="*/ 2147483647 h 1095"/>
              <a:gd name="T18" fmla="*/ 2147483647 w 1096"/>
              <a:gd name="T19" fmla="*/ 2147483647 h 1095"/>
              <a:gd name="T20" fmla="*/ 2147483647 w 1096"/>
              <a:gd name="T21" fmla="*/ 2147483647 h 1095"/>
              <a:gd name="T22" fmla="*/ 2147483647 w 1096"/>
              <a:gd name="T23" fmla="*/ 2147483647 h 1095"/>
              <a:gd name="T24" fmla="*/ 2147483647 w 1096"/>
              <a:gd name="T25" fmla="*/ 2147483647 h 1095"/>
              <a:gd name="T26" fmla="*/ 2147483647 w 1096"/>
              <a:gd name="T27" fmla="*/ 2147483647 h 1095"/>
              <a:gd name="T28" fmla="*/ 2147483647 w 1096"/>
              <a:gd name="T29" fmla="*/ 2147483647 h 1095"/>
              <a:gd name="T30" fmla="*/ 2147483647 w 1096"/>
              <a:gd name="T31" fmla="*/ 2147483647 h 1095"/>
              <a:gd name="T32" fmla="*/ 2147483647 w 1096"/>
              <a:gd name="T33" fmla="*/ 2147483647 h 1095"/>
              <a:gd name="T34" fmla="*/ 2147483647 w 1096"/>
              <a:gd name="T35" fmla="*/ 2147483647 h 1095"/>
              <a:gd name="T36" fmla="*/ 2147483647 w 1096"/>
              <a:gd name="T37" fmla="*/ 2147483647 h 1095"/>
              <a:gd name="T38" fmla="*/ 2147483647 w 1096"/>
              <a:gd name="T39" fmla="*/ 2147483647 h 1095"/>
              <a:gd name="T40" fmla="*/ 2147483647 w 1096"/>
              <a:gd name="T41" fmla="*/ 2147483647 h 1095"/>
              <a:gd name="T42" fmla="*/ 1500280369 w 1096"/>
              <a:gd name="T43" fmla="*/ 2147483647 h 1095"/>
              <a:gd name="T44" fmla="*/ 500093456 w 1096"/>
              <a:gd name="T45" fmla="*/ 2147483647 h 1095"/>
              <a:gd name="T46" fmla="*/ 0 w 1096"/>
              <a:gd name="T47" fmla="*/ 2147483647 h 1095"/>
              <a:gd name="T48" fmla="*/ 187594081 w 1096"/>
              <a:gd name="T49" fmla="*/ 2147483647 h 1095"/>
              <a:gd name="T50" fmla="*/ 937655684 w 1096"/>
              <a:gd name="T51" fmla="*/ 2147483647 h 1095"/>
              <a:gd name="T52" fmla="*/ 2147483647 w 1096"/>
              <a:gd name="T53" fmla="*/ 2147483647 h 1095"/>
              <a:gd name="T54" fmla="*/ 2147483647 w 1096"/>
              <a:gd name="T55" fmla="*/ 2147483647 h 1095"/>
              <a:gd name="T56" fmla="*/ 2147483647 w 1096"/>
              <a:gd name="T57" fmla="*/ 2147483647 h 1095"/>
              <a:gd name="T58" fmla="*/ 2147483647 w 1096"/>
              <a:gd name="T59" fmla="*/ 2147483647 h 1095"/>
              <a:gd name="T60" fmla="*/ 2147483647 w 1096"/>
              <a:gd name="T61" fmla="*/ 2147483647 h 1095"/>
              <a:gd name="T62" fmla="*/ 2147483647 w 1096"/>
              <a:gd name="T63" fmla="*/ 2147483647 h 1095"/>
              <a:gd name="T64" fmla="*/ 2147483647 w 1096"/>
              <a:gd name="T65" fmla="*/ 2147483647 h 1095"/>
              <a:gd name="T66" fmla="*/ 2147483647 w 1096"/>
              <a:gd name="T67" fmla="*/ 1316347563 h 1095"/>
              <a:gd name="T68" fmla="*/ 2147483647 w 1096"/>
              <a:gd name="T69" fmla="*/ 376031717 h 1095"/>
              <a:gd name="T70" fmla="*/ 2147483647 w 1096"/>
              <a:gd name="T71" fmla="*/ 0 h 1095"/>
              <a:gd name="T72" fmla="*/ 2147483647 w 1096"/>
              <a:gd name="T73" fmla="*/ 188094710 h 1095"/>
              <a:gd name="T74" fmla="*/ 2147483647 w 1096"/>
              <a:gd name="T75" fmla="*/ 1002961383 h 1095"/>
              <a:gd name="T76" fmla="*/ 2147483647 w 1096"/>
              <a:gd name="T77" fmla="*/ 2147483647 h 1095"/>
              <a:gd name="T78" fmla="*/ 2147483647 w 1096"/>
              <a:gd name="T79" fmla="*/ 2147483647 h 1095"/>
              <a:gd name="T80" fmla="*/ 2147483647 w 1096"/>
              <a:gd name="T81" fmla="*/ 2147483647 h 1095"/>
              <a:gd name="T82" fmla="*/ 2147483647 w 1096"/>
              <a:gd name="T83" fmla="*/ 2147483647 h 1095"/>
              <a:gd name="T84" fmla="*/ 2147483647 w 1096"/>
              <a:gd name="T85" fmla="*/ 2147483647 h 1095"/>
              <a:gd name="T86" fmla="*/ 2147483647 w 1096"/>
              <a:gd name="T87" fmla="*/ 2147483647 h 1095"/>
              <a:gd name="T88" fmla="*/ 2147483647 w 1096"/>
              <a:gd name="T89" fmla="*/ 2147483647 h 1095"/>
              <a:gd name="T90" fmla="*/ 2147483647 w 1096"/>
              <a:gd name="T91" fmla="*/ 2147483647 h 1095"/>
              <a:gd name="T92" fmla="*/ 2147483647 w 1096"/>
              <a:gd name="T93" fmla="*/ 2147483647 h 1095"/>
              <a:gd name="T94" fmla="*/ 2147483647 w 1096"/>
              <a:gd name="T95" fmla="*/ 2147483647 h 10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96" h="1095">
                <a:moveTo>
                  <a:pt x="1096" y="547"/>
                </a:moveTo>
                <a:lnTo>
                  <a:pt x="1095" y="583"/>
                </a:lnTo>
                <a:lnTo>
                  <a:pt x="1091" y="619"/>
                </a:lnTo>
                <a:lnTo>
                  <a:pt x="1085" y="655"/>
                </a:lnTo>
                <a:lnTo>
                  <a:pt x="1077" y="690"/>
                </a:lnTo>
                <a:lnTo>
                  <a:pt x="1066" y="724"/>
                </a:lnTo>
                <a:lnTo>
                  <a:pt x="1053" y="759"/>
                </a:lnTo>
                <a:lnTo>
                  <a:pt x="1038" y="792"/>
                </a:lnTo>
                <a:lnTo>
                  <a:pt x="1020" y="824"/>
                </a:lnTo>
                <a:lnTo>
                  <a:pt x="1001" y="854"/>
                </a:lnTo>
                <a:lnTo>
                  <a:pt x="981" y="883"/>
                </a:lnTo>
                <a:lnTo>
                  <a:pt x="957" y="912"/>
                </a:lnTo>
                <a:lnTo>
                  <a:pt x="932" y="938"/>
                </a:lnTo>
                <a:lnTo>
                  <a:pt x="905" y="962"/>
                </a:lnTo>
                <a:lnTo>
                  <a:pt x="878" y="985"/>
                </a:lnTo>
                <a:lnTo>
                  <a:pt x="848" y="1005"/>
                </a:lnTo>
                <a:lnTo>
                  <a:pt x="816" y="1024"/>
                </a:lnTo>
                <a:lnTo>
                  <a:pt x="784" y="1041"/>
                </a:lnTo>
                <a:lnTo>
                  <a:pt x="752" y="1056"/>
                </a:lnTo>
                <a:lnTo>
                  <a:pt x="717" y="1068"/>
                </a:lnTo>
                <a:lnTo>
                  <a:pt x="682" y="1078"/>
                </a:lnTo>
                <a:lnTo>
                  <a:pt x="647" y="1086"/>
                </a:lnTo>
                <a:lnTo>
                  <a:pt x="611" y="1092"/>
                </a:lnTo>
                <a:lnTo>
                  <a:pt x="575" y="1094"/>
                </a:lnTo>
                <a:lnTo>
                  <a:pt x="539" y="1095"/>
                </a:lnTo>
                <a:lnTo>
                  <a:pt x="503" y="1093"/>
                </a:lnTo>
                <a:lnTo>
                  <a:pt x="467" y="1089"/>
                </a:lnTo>
                <a:lnTo>
                  <a:pt x="431" y="1082"/>
                </a:lnTo>
                <a:lnTo>
                  <a:pt x="396" y="1074"/>
                </a:lnTo>
                <a:lnTo>
                  <a:pt x="362" y="1062"/>
                </a:lnTo>
                <a:lnTo>
                  <a:pt x="328" y="1048"/>
                </a:lnTo>
                <a:lnTo>
                  <a:pt x="296" y="1033"/>
                </a:lnTo>
                <a:lnTo>
                  <a:pt x="263" y="1015"/>
                </a:lnTo>
                <a:lnTo>
                  <a:pt x="233" y="996"/>
                </a:lnTo>
                <a:lnTo>
                  <a:pt x="204" y="974"/>
                </a:lnTo>
                <a:lnTo>
                  <a:pt x="177" y="950"/>
                </a:lnTo>
                <a:lnTo>
                  <a:pt x="152" y="925"/>
                </a:lnTo>
                <a:lnTo>
                  <a:pt x="128" y="897"/>
                </a:lnTo>
                <a:lnTo>
                  <a:pt x="105" y="868"/>
                </a:lnTo>
                <a:lnTo>
                  <a:pt x="84" y="838"/>
                </a:lnTo>
                <a:lnTo>
                  <a:pt x="66" y="807"/>
                </a:lnTo>
                <a:lnTo>
                  <a:pt x="50" y="775"/>
                </a:lnTo>
                <a:lnTo>
                  <a:pt x="36" y="742"/>
                </a:lnTo>
                <a:lnTo>
                  <a:pt x="24" y="708"/>
                </a:lnTo>
                <a:lnTo>
                  <a:pt x="15" y="673"/>
                </a:lnTo>
                <a:lnTo>
                  <a:pt x="8" y="637"/>
                </a:lnTo>
                <a:lnTo>
                  <a:pt x="3" y="601"/>
                </a:lnTo>
                <a:lnTo>
                  <a:pt x="0" y="565"/>
                </a:lnTo>
                <a:lnTo>
                  <a:pt x="0" y="529"/>
                </a:lnTo>
                <a:lnTo>
                  <a:pt x="3" y="493"/>
                </a:lnTo>
                <a:lnTo>
                  <a:pt x="8" y="457"/>
                </a:lnTo>
                <a:lnTo>
                  <a:pt x="15" y="421"/>
                </a:lnTo>
                <a:lnTo>
                  <a:pt x="24" y="386"/>
                </a:lnTo>
                <a:lnTo>
                  <a:pt x="36" y="352"/>
                </a:lnTo>
                <a:lnTo>
                  <a:pt x="50" y="319"/>
                </a:lnTo>
                <a:lnTo>
                  <a:pt x="66" y="286"/>
                </a:lnTo>
                <a:lnTo>
                  <a:pt x="84" y="255"/>
                </a:lnTo>
                <a:lnTo>
                  <a:pt x="105" y="225"/>
                </a:lnTo>
                <a:lnTo>
                  <a:pt x="128" y="196"/>
                </a:lnTo>
                <a:lnTo>
                  <a:pt x="152" y="169"/>
                </a:lnTo>
                <a:lnTo>
                  <a:pt x="177" y="144"/>
                </a:lnTo>
                <a:lnTo>
                  <a:pt x="204" y="121"/>
                </a:lnTo>
                <a:lnTo>
                  <a:pt x="233" y="98"/>
                </a:lnTo>
                <a:lnTo>
                  <a:pt x="263" y="79"/>
                </a:lnTo>
                <a:lnTo>
                  <a:pt x="296" y="61"/>
                </a:lnTo>
                <a:lnTo>
                  <a:pt x="328" y="45"/>
                </a:lnTo>
                <a:lnTo>
                  <a:pt x="362" y="32"/>
                </a:lnTo>
                <a:lnTo>
                  <a:pt x="396" y="21"/>
                </a:lnTo>
                <a:lnTo>
                  <a:pt x="431" y="12"/>
                </a:lnTo>
                <a:lnTo>
                  <a:pt x="467" y="6"/>
                </a:lnTo>
                <a:lnTo>
                  <a:pt x="503" y="1"/>
                </a:lnTo>
                <a:lnTo>
                  <a:pt x="539" y="0"/>
                </a:lnTo>
                <a:lnTo>
                  <a:pt x="575" y="0"/>
                </a:lnTo>
                <a:lnTo>
                  <a:pt x="611" y="3"/>
                </a:lnTo>
                <a:lnTo>
                  <a:pt x="647" y="8"/>
                </a:lnTo>
                <a:lnTo>
                  <a:pt x="682" y="16"/>
                </a:lnTo>
                <a:lnTo>
                  <a:pt x="717" y="26"/>
                </a:lnTo>
                <a:lnTo>
                  <a:pt x="752" y="38"/>
                </a:lnTo>
                <a:lnTo>
                  <a:pt x="784" y="52"/>
                </a:lnTo>
                <a:lnTo>
                  <a:pt x="816" y="69"/>
                </a:lnTo>
                <a:lnTo>
                  <a:pt x="848" y="88"/>
                </a:lnTo>
                <a:lnTo>
                  <a:pt x="878" y="109"/>
                </a:lnTo>
                <a:lnTo>
                  <a:pt x="905" y="132"/>
                </a:lnTo>
                <a:lnTo>
                  <a:pt x="932" y="157"/>
                </a:lnTo>
                <a:lnTo>
                  <a:pt x="957" y="183"/>
                </a:lnTo>
                <a:lnTo>
                  <a:pt x="981" y="211"/>
                </a:lnTo>
                <a:lnTo>
                  <a:pt x="1001" y="240"/>
                </a:lnTo>
                <a:lnTo>
                  <a:pt x="1020" y="271"/>
                </a:lnTo>
                <a:lnTo>
                  <a:pt x="1038" y="302"/>
                </a:lnTo>
                <a:lnTo>
                  <a:pt x="1053" y="336"/>
                </a:lnTo>
                <a:lnTo>
                  <a:pt x="1066" y="369"/>
                </a:lnTo>
                <a:lnTo>
                  <a:pt x="1077" y="404"/>
                </a:lnTo>
                <a:lnTo>
                  <a:pt x="1085" y="439"/>
                </a:lnTo>
                <a:lnTo>
                  <a:pt x="1091" y="475"/>
                </a:lnTo>
                <a:lnTo>
                  <a:pt x="1095" y="511"/>
                </a:lnTo>
                <a:lnTo>
                  <a:pt x="1096" y="547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7" name="Line 30"/>
          <p:cNvSpPr>
            <a:spLocks noChangeShapeType="1"/>
          </p:cNvSpPr>
          <p:nvPr/>
        </p:nvSpPr>
        <p:spPr bwMode="auto">
          <a:xfrm flipH="1" flipV="1">
            <a:off x="4051300" y="3362325"/>
            <a:ext cx="274638" cy="889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8" name="Line 31"/>
          <p:cNvSpPr>
            <a:spLocks noChangeShapeType="1"/>
          </p:cNvSpPr>
          <p:nvPr/>
        </p:nvSpPr>
        <p:spPr bwMode="auto">
          <a:xfrm flipH="1" flipV="1">
            <a:off x="3705225" y="3251200"/>
            <a:ext cx="207963" cy="66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9" name="Line 32"/>
          <p:cNvSpPr>
            <a:spLocks noChangeShapeType="1"/>
          </p:cNvSpPr>
          <p:nvPr/>
        </p:nvSpPr>
        <p:spPr bwMode="auto">
          <a:xfrm flipH="1" flipV="1">
            <a:off x="3333750" y="3130550"/>
            <a:ext cx="233363" cy="762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0" name="Line 33"/>
          <p:cNvSpPr>
            <a:spLocks noChangeShapeType="1"/>
          </p:cNvSpPr>
          <p:nvPr/>
        </p:nvSpPr>
        <p:spPr bwMode="auto">
          <a:xfrm flipH="1" flipV="1">
            <a:off x="3048000" y="3038475"/>
            <a:ext cx="160338" cy="523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1" name="Line 34"/>
          <p:cNvSpPr>
            <a:spLocks noChangeShapeType="1"/>
          </p:cNvSpPr>
          <p:nvPr/>
        </p:nvSpPr>
        <p:spPr bwMode="auto">
          <a:xfrm flipV="1">
            <a:off x="4532313" y="3011488"/>
            <a:ext cx="1587" cy="288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2" name="Line 35"/>
          <p:cNvSpPr>
            <a:spLocks noChangeShapeType="1"/>
          </p:cNvSpPr>
          <p:nvPr/>
        </p:nvSpPr>
        <p:spPr bwMode="auto">
          <a:xfrm flipV="1">
            <a:off x="4532313" y="2647950"/>
            <a:ext cx="1587" cy="2190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3" name="Line 36"/>
          <p:cNvSpPr>
            <a:spLocks noChangeShapeType="1"/>
          </p:cNvSpPr>
          <p:nvPr/>
        </p:nvSpPr>
        <p:spPr bwMode="auto">
          <a:xfrm flipV="1">
            <a:off x="4532313" y="2257425"/>
            <a:ext cx="1587" cy="2460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4" name="Line 37"/>
          <p:cNvSpPr>
            <a:spLocks noChangeShapeType="1"/>
          </p:cNvSpPr>
          <p:nvPr/>
        </p:nvSpPr>
        <p:spPr bwMode="auto">
          <a:xfrm flipV="1">
            <a:off x="4532313" y="1957388"/>
            <a:ext cx="1587" cy="1698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5" name="Line 38"/>
          <p:cNvSpPr>
            <a:spLocks noChangeShapeType="1"/>
          </p:cNvSpPr>
          <p:nvPr/>
        </p:nvSpPr>
        <p:spPr bwMode="auto">
          <a:xfrm flipV="1">
            <a:off x="4759325" y="3386138"/>
            <a:ext cx="258763" cy="1270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6" name="Line 39"/>
          <p:cNvSpPr>
            <a:spLocks noChangeShapeType="1"/>
          </p:cNvSpPr>
          <p:nvPr/>
        </p:nvSpPr>
        <p:spPr bwMode="auto">
          <a:xfrm flipV="1">
            <a:off x="5148263" y="3224213"/>
            <a:ext cx="195262" cy="968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7" name="Line 40"/>
          <p:cNvSpPr>
            <a:spLocks noChangeShapeType="1"/>
          </p:cNvSpPr>
          <p:nvPr/>
        </p:nvSpPr>
        <p:spPr bwMode="auto">
          <a:xfrm flipV="1">
            <a:off x="5473700" y="3052763"/>
            <a:ext cx="220663" cy="1079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8" name="Line 41"/>
          <p:cNvSpPr>
            <a:spLocks noChangeShapeType="1"/>
          </p:cNvSpPr>
          <p:nvPr/>
        </p:nvSpPr>
        <p:spPr bwMode="auto">
          <a:xfrm flipV="1">
            <a:off x="5811838" y="2919413"/>
            <a:ext cx="152400" cy="746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9" name="Line 42"/>
          <p:cNvSpPr>
            <a:spLocks noChangeShapeType="1"/>
          </p:cNvSpPr>
          <p:nvPr/>
        </p:nvSpPr>
        <p:spPr bwMode="auto">
          <a:xfrm flipH="1" flipV="1">
            <a:off x="4237038" y="3108325"/>
            <a:ext cx="179387" cy="2270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0" name="Line 43"/>
          <p:cNvSpPr>
            <a:spLocks noChangeShapeType="1"/>
          </p:cNvSpPr>
          <p:nvPr/>
        </p:nvSpPr>
        <p:spPr bwMode="auto">
          <a:xfrm flipH="1" flipV="1">
            <a:off x="4013200" y="2822575"/>
            <a:ext cx="133350" cy="1714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1" name="Line 44"/>
          <p:cNvSpPr>
            <a:spLocks noChangeShapeType="1"/>
          </p:cNvSpPr>
          <p:nvPr/>
        </p:nvSpPr>
        <p:spPr bwMode="auto">
          <a:xfrm flipH="1" flipV="1">
            <a:off x="3770313" y="2514600"/>
            <a:ext cx="152400" cy="193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2" name="Line 45"/>
          <p:cNvSpPr>
            <a:spLocks noChangeShapeType="1"/>
          </p:cNvSpPr>
          <p:nvPr/>
        </p:nvSpPr>
        <p:spPr bwMode="auto">
          <a:xfrm flipH="1" flipV="1">
            <a:off x="3584575" y="2279650"/>
            <a:ext cx="104775" cy="1333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3" name="Line 46"/>
          <p:cNvSpPr>
            <a:spLocks noChangeShapeType="1"/>
          </p:cNvSpPr>
          <p:nvPr/>
        </p:nvSpPr>
        <p:spPr bwMode="auto">
          <a:xfrm flipV="1">
            <a:off x="4673600" y="3108325"/>
            <a:ext cx="157163" cy="2444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4" name="Line 47"/>
          <p:cNvSpPr>
            <a:spLocks noChangeShapeType="1"/>
          </p:cNvSpPr>
          <p:nvPr/>
        </p:nvSpPr>
        <p:spPr bwMode="auto">
          <a:xfrm flipV="1">
            <a:off x="4908550" y="2803525"/>
            <a:ext cx="117475" cy="1825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5" name="Line 48"/>
          <p:cNvSpPr>
            <a:spLocks noChangeShapeType="1"/>
          </p:cNvSpPr>
          <p:nvPr/>
        </p:nvSpPr>
        <p:spPr bwMode="auto">
          <a:xfrm flipV="1">
            <a:off x="5105400" y="2474913"/>
            <a:ext cx="131763" cy="206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6" name="Line 49"/>
          <p:cNvSpPr>
            <a:spLocks noChangeShapeType="1"/>
          </p:cNvSpPr>
          <p:nvPr/>
        </p:nvSpPr>
        <p:spPr bwMode="auto">
          <a:xfrm flipV="1">
            <a:off x="5308600" y="2222500"/>
            <a:ext cx="90488" cy="1428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7" name="Line 50"/>
          <p:cNvSpPr>
            <a:spLocks noChangeShapeType="1"/>
          </p:cNvSpPr>
          <p:nvPr/>
        </p:nvSpPr>
        <p:spPr bwMode="auto">
          <a:xfrm>
            <a:off x="4721225" y="3627438"/>
            <a:ext cx="266700" cy="1127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8" name="Line 51"/>
          <p:cNvSpPr>
            <a:spLocks noChangeShapeType="1"/>
          </p:cNvSpPr>
          <p:nvPr/>
        </p:nvSpPr>
        <p:spPr bwMode="auto">
          <a:xfrm>
            <a:off x="5122863" y="3795713"/>
            <a:ext cx="200025" cy="841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9" name="Line 52"/>
          <p:cNvSpPr>
            <a:spLocks noChangeShapeType="1"/>
          </p:cNvSpPr>
          <p:nvPr/>
        </p:nvSpPr>
        <p:spPr bwMode="auto">
          <a:xfrm>
            <a:off x="5456238" y="3935413"/>
            <a:ext cx="227012" cy="952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0" name="Line 53"/>
          <p:cNvSpPr>
            <a:spLocks noChangeShapeType="1"/>
          </p:cNvSpPr>
          <p:nvPr/>
        </p:nvSpPr>
        <p:spPr bwMode="auto">
          <a:xfrm>
            <a:off x="5803900" y="4081463"/>
            <a:ext cx="157163" cy="650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1" name="Line 54"/>
          <p:cNvSpPr>
            <a:spLocks noChangeShapeType="1"/>
          </p:cNvSpPr>
          <p:nvPr/>
        </p:nvSpPr>
        <p:spPr bwMode="auto">
          <a:xfrm flipV="1">
            <a:off x="3584575" y="4484688"/>
            <a:ext cx="185738" cy="2238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2" name="Line 55"/>
          <p:cNvSpPr>
            <a:spLocks noChangeShapeType="1"/>
          </p:cNvSpPr>
          <p:nvPr/>
        </p:nvSpPr>
        <p:spPr bwMode="auto">
          <a:xfrm flipV="1">
            <a:off x="3862388" y="4206875"/>
            <a:ext cx="138112" cy="1666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3" name="Line 56"/>
          <p:cNvSpPr>
            <a:spLocks noChangeShapeType="1"/>
          </p:cNvSpPr>
          <p:nvPr/>
        </p:nvSpPr>
        <p:spPr bwMode="auto">
          <a:xfrm flipV="1">
            <a:off x="4094163" y="3905250"/>
            <a:ext cx="157162" cy="188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4" name="Line 57"/>
          <p:cNvSpPr>
            <a:spLocks noChangeShapeType="1"/>
          </p:cNvSpPr>
          <p:nvPr/>
        </p:nvSpPr>
        <p:spPr bwMode="auto">
          <a:xfrm flipV="1">
            <a:off x="4333875" y="3673475"/>
            <a:ext cx="107950" cy="1317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5" name="Line 58"/>
          <p:cNvSpPr>
            <a:spLocks noChangeShapeType="1"/>
          </p:cNvSpPr>
          <p:nvPr/>
        </p:nvSpPr>
        <p:spPr bwMode="auto">
          <a:xfrm flipH="1" flipV="1">
            <a:off x="4940300" y="4681538"/>
            <a:ext cx="79375" cy="2794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6" name="Line 59"/>
          <p:cNvSpPr>
            <a:spLocks noChangeShapeType="1"/>
          </p:cNvSpPr>
          <p:nvPr/>
        </p:nvSpPr>
        <p:spPr bwMode="auto">
          <a:xfrm flipH="1" flipV="1">
            <a:off x="4841875" y="4332288"/>
            <a:ext cx="58738" cy="2095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7" name="Line 60"/>
          <p:cNvSpPr>
            <a:spLocks noChangeShapeType="1"/>
          </p:cNvSpPr>
          <p:nvPr/>
        </p:nvSpPr>
        <p:spPr bwMode="auto">
          <a:xfrm flipH="1" flipV="1">
            <a:off x="4733925" y="3956050"/>
            <a:ext cx="68263" cy="2381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8" name="Line 61"/>
          <p:cNvSpPr>
            <a:spLocks noChangeShapeType="1"/>
          </p:cNvSpPr>
          <p:nvPr/>
        </p:nvSpPr>
        <p:spPr bwMode="auto">
          <a:xfrm flipH="1" flipV="1">
            <a:off x="4652963" y="3667125"/>
            <a:ext cx="46037" cy="163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9" name="Line 63"/>
          <p:cNvSpPr>
            <a:spLocks noChangeShapeType="1"/>
          </p:cNvSpPr>
          <p:nvPr/>
        </p:nvSpPr>
        <p:spPr bwMode="auto">
          <a:xfrm flipH="1">
            <a:off x="5803900" y="1717675"/>
            <a:ext cx="627063" cy="4095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0" name="Line 64"/>
          <p:cNvSpPr>
            <a:spLocks noChangeShapeType="1"/>
          </p:cNvSpPr>
          <p:nvPr/>
        </p:nvSpPr>
        <p:spPr bwMode="auto">
          <a:xfrm>
            <a:off x="6430963" y="1717675"/>
            <a:ext cx="1984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1" name="Line 65"/>
          <p:cNvSpPr>
            <a:spLocks noChangeShapeType="1"/>
          </p:cNvSpPr>
          <p:nvPr/>
        </p:nvSpPr>
        <p:spPr bwMode="auto">
          <a:xfrm flipH="1">
            <a:off x="6116638" y="2528888"/>
            <a:ext cx="627062" cy="4095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2" name="Line 66"/>
          <p:cNvSpPr>
            <a:spLocks noChangeShapeType="1"/>
          </p:cNvSpPr>
          <p:nvPr/>
        </p:nvSpPr>
        <p:spPr bwMode="auto">
          <a:xfrm rot="14693026" flipH="1">
            <a:off x="2201069" y="2588419"/>
            <a:ext cx="627063" cy="4095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3" name="Line 67"/>
          <p:cNvSpPr>
            <a:spLocks noChangeShapeType="1"/>
          </p:cNvSpPr>
          <p:nvPr/>
        </p:nvSpPr>
        <p:spPr bwMode="auto">
          <a:xfrm>
            <a:off x="6743700" y="2528888"/>
            <a:ext cx="4397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4" name="Line 68"/>
          <p:cNvSpPr>
            <a:spLocks noChangeShapeType="1"/>
          </p:cNvSpPr>
          <p:nvPr/>
        </p:nvSpPr>
        <p:spPr bwMode="auto">
          <a:xfrm rot="3567357" flipH="1">
            <a:off x="5318919" y="3178969"/>
            <a:ext cx="1944688" cy="1193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5" name="Line 69"/>
          <p:cNvSpPr>
            <a:spLocks noChangeShapeType="1"/>
          </p:cNvSpPr>
          <p:nvPr/>
        </p:nvSpPr>
        <p:spPr bwMode="auto">
          <a:xfrm rot="4120208" flipH="1">
            <a:off x="4510087" y="3582988"/>
            <a:ext cx="1895475" cy="12763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6" name="Line 70"/>
          <p:cNvSpPr>
            <a:spLocks noChangeShapeType="1"/>
          </p:cNvSpPr>
          <p:nvPr/>
        </p:nvSpPr>
        <p:spPr bwMode="auto">
          <a:xfrm flipH="1">
            <a:off x="1638300" y="2593975"/>
            <a:ext cx="5572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7" name="Line 71"/>
          <p:cNvSpPr>
            <a:spLocks noChangeShapeType="1"/>
          </p:cNvSpPr>
          <p:nvPr/>
        </p:nvSpPr>
        <p:spPr bwMode="auto">
          <a:xfrm>
            <a:off x="6380163" y="4864100"/>
            <a:ext cx="5445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8" name="Line 72"/>
          <p:cNvSpPr>
            <a:spLocks noChangeShapeType="1"/>
          </p:cNvSpPr>
          <p:nvPr/>
        </p:nvSpPr>
        <p:spPr bwMode="auto">
          <a:xfrm flipH="1">
            <a:off x="3590925" y="3546475"/>
            <a:ext cx="941388" cy="5476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9" name="Line 73"/>
          <p:cNvSpPr>
            <a:spLocks noChangeShapeType="1"/>
          </p:cNvSpPr>
          <p:nvPr/>
        </p:nvSpPr>
        <p:spPr bwMode="auto">
          <a:xfrm flipH="1">
            <a:off x="2516188" y="4094163"/>
            <a:ext cx="1076325" cy="6254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0" name="Line 74"/>
          <p:cNvSpPr>
            <a:spLocks noChangeShapeType="1"/>
          </p:cNvSpPr>
          <p:nvPr/>
        </p:nvSpPr>
        <p:spPr bwMode="auto">
          <a:xfrm flipH="1">
            <a:off x="2197100" y="4721225"/>
            <a:ext cx="3190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1" name="Line 75"/>
          <p:cNvSpPr>
            <a:spLocks noChangeShapeType="1"/>
          </p:cNvSpPr>
          <p:nvPr/>
        </p:nvSpPr>
        <p:spPr bwMode="auto">
          <a:xfrm rot="1231900" flipH="1">
            <a:off x="2922588" y="3544888"/>
            <a:ext cx="449262" cy="2841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2" name="Text Box 76"/>
          <p:cNvSpPr txBox="1">
            <a:spLocks noChangeArrowheads="1"/>
          </p:cNvSpPr>
          <p:nvPr/>
        </p:nvSpPr>
        <p:spPr bwMode="auto">
          <a:xfrm>
            <a:off x="6629400" y="1519238"/>
            <a:ext cx="1344613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Outer Bark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3" name="Text Box 77"/>
          <p:cNvSpPr txBox="1">
            <a:spLocks noChangeArrowheads="1"/>
          </p:cNvSpPr>
          <p:nvPr/>
        </p:nvSpPr>
        <p:spPr bwMode="auto">
          <a:xfrm>
            <a:off x="7183438" y="2330450"/>
            <a:ext cx="1203325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Cambium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4" name="Text Box 78"/>
          <p:cNvSpPr txBox="1">
            <a:spLocks noChangeArrowheads="1"/>
          </p:cNvSpPr>
          <p:nvPr/>
        </p:nvSpPr>
        <p:spPr bwMode="auto">
          <a:xfrm>
            <a:off x="7183438" y="4116388"/>
            <a:ext cx="134143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Rays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5" name="Text Box 79"/>
          <p:cNvSpPr txBox="1">
            <a:spLocks noChangeArrowheads="1"/>
          </p:cNvSpPr>
          <p:nvPr/>
        </p:nvSpPr>
        <p:spPr bwMode="auto">
          <a:xfrm>
            <a:off x="6924675" y="4706938"/>
            <a:ext cx="1341438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Pith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6" name="Text Box 80"/>
          <p:cNvSpPr txBox="1">
            <a:spLocks noChangeArrowheads="1"/>
          </p:cNvSpPr>
          <p:nvPr/>
        </p:nvSpPr>
        <p:spPr bwMode="auto">
          <a:xfrm>
            <a:off x="536575" y="4508500"/>
            <a:ext cx="16605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Heartwood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7" name="Line 81"/>
          <p:cNvSpPr>
            <a:spLocks noChangeShapeType="1"/>
          </p:cNvSpPr>
          <p:nvPr/>
        </p:nvSpPr>
        <p:spPr bwMode="auto">
          <a:xfrm rot="928802" flipH="1">
            <a:off x="1901825" y="3613150"/>
            <a:ext cx="938213" cy="5032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8" name="Line 82"/>
          <p:cNvSpPr>
            <a:spLocks noChangeShapeType="1"/>
          </p:cNvSpPr>
          <p:nvPr/>
        </p:nvSpPr>
        <p:spPr bwMode="auto">
          <a:xfrm flipH="1">
            <a:off x="1560513" y="3978275"/>
            <a:ext cx="2984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9" name="Text Box 83"/>
          <p:cNvSpPr txBox="1">
            <a:spLocks noChangeArrowheads="1"/>
          </p:cNvSpPr>
          <p:nvPr/>
        </p:nvSpPr>
        <p:spPr bwMode="auto">
          <a:xfrm>
            <a:off x="198438" y="2330450"/>
            <a:ext cx="1293812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Inner Bark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40" name="Text Box 84"/>
          <p:cNvSpPr txBox="1">
            <a:spLocks noChangeArrowheads="1"/>
          </p:cNvSpPr>
          <p:nvPr/>
        </p:nvSpPr>
        <p:spPr bwMode="auto">
          <a:xfrm>
            <a:off x="312738" y="3757613"/>
            <a:ext cx="132556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Sapwood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1765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E097313-CC4C-4C62-A19D-80F247F09811}" type="slidenum">
              <a:rPr lang="en-US" altLang="en-US" sz="1400"/>
              <a:pPr algn="ctr"/>
              <a:t>60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Growth Features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Growth features</a:t>
            </a:r>
          </a:p>
          <a:p>
            <a:pPr lvl="1" eaLnBrk="1" hangingPunct="1">
              <a:defRPr/>
            </a:pPr>
            <a:r>
              <a:rPr lang="en-CA" altLang="en-US" dirty="0" smtClean="0"/>
              <a:t>Knots</a:t>
            </a:r>
          </a:p>
          <a:p>
            <a:pPr lvl="1" eaLnBrk="1" hangingPunct="1">
              <a:defRPr/>
            </a:pPr>
            <a:r>
              <a:rPr lang="en-CA" altLang="en-US" dirty="0" smtClean="0"/>
              <a:t>Splits, Checks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CA" altLang="en-US" dirty="0" smtClean="0"/>
              <a:t>Moisture content</a:t>
            </a:r>
          </a:p>
          <a:p>
            <a:pPr lvl="1" eaLnBrk="1" hangingPunct="1">
              <a:defRPr/>
            </a:pPr>
            <a:r>
              <a:rPr lang="en-CA" altLang="en-US" dirty="0" smtClean="0"/>
              <a:t>Moisture affects dimensional stability</a:t>
            </a:r>
          </a:p>
          <a:p>
            <a:pPr lvl="1" eaLnBrk="1" hangingPunct="1">
              <a:defRPr/>
            </a:pPr>
            <a:r>
              <a:rPr lang="en-CA" altLang="en-US" dirty="0" smtClean="0"/>
              <a:t>19% moisture content is considered seasoned wood</a:t>
            </a:r>
          </a:p>
          <a:p>
            <a:pPr lvl="1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270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49402DE-5C17-412A-B918-6A13EEF52C27}" type="slidenum">
              <a:rPr lang="en-US" altLang="en-US" sz="1400"/>
              <a:pPr algn="ctr"/>
              <a:t>61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Checks</a:t>
            </a:r>
          </a:p>
        </p:txBody>
      </p:sp>
      <p:sp>
        <p:nvSpPr>
          <p:cNvPr id="73731" name="AutoShape 3"/>
          <p:cNvSpPr>
            <a:spLocks noChangeAspect="1" noChangeArrowheads="1" noTextEdit="1"/>
          </p:cNvSpPr>
          <p:nvPr/>
        </p:nvSpPr>
        <p:spPr bwMode="auto">
          <a:xfrm>
            <a:off x="2709863" y="1533525"/>
            <a:ext cx="37242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2" name="Freeform 4"/>
          <p:cNvSpPr>
            <a:spLocks/>
          </p:cNvSpPr>
          <p:nvPr/>
        </p:nvSpPr>
        <p:spPr bwMode="auto">
          <a:xfrm>
            <a:off x="3744913" y="4775200"/>
            <a:ext cx="15875" cy="125413"/>
          </a:xfrm>
          <a:custGeom>
            <a:avLst/>
            <a:gdLst>
              <a:gd name="T0" fmla="*/ 0 w 37"/>
              <a:gd name="T1" fmla="*/ 2147483647 h 317"/>
              <a:gd name="T2" fmla="*/ 2147483647 w 37"/>
              <a:gd name="T3" fmla="*/ 2147483647 h 317"/>
              <a:gd name="T4" fmla="*/ 2147483647 w 37"/>
              <a:gd name="T5" fmla="*/ 2147483647 h 317"/>
              <a:gd name="T6" fmla="*/ 2147483647 w 37"/>
              <a:gd name="T7" fmla="*/ 0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317"/>
              <a:gd name="T14" fmla="*/ 37 w 37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317">
                <a:moveTo>
                  <a:pt x="0" y="317"/>
                </a:moveTo>
                <a:lnTo>
                  <a:pt x="12" y="194"/>
                </a:lnTo>
                <a:lnTo>
                  <a:pt x="26" y="73"/>
                </a:lnTo>
                <a:lnTo>
                  <a:pt x="37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3" name="Freeform 5"/>
          <p:cNvSpPr>
            <a:spLocks/>
          </p:cNvSpPr>
          <p:nvPr/>
        </p:nvSpPr>
        <p:spPr bwMode="auto">
          <a:xfrm>
            <a:off x="3768725" y="4587875"/>
            <a:ext cx="23813" cy="123825"/>
          </a:xfrm>
          <a:custGeom>
            <a:avLst/>
            <a:gdLst>
              <a:gd name="T0" fmla="*/ 0 w 60"/>
              <a:gd name="T1" fmla="*/ 2147483647 h 313"/>
              <a:gd name="T2" fmla="*/ 2147483647 w 60"/>
              <a:gd name="T3" fmla="*/ 2147483647 h 313"/>
              <a:gd name="T4" fmla="*/ 2147483647 w 60"/>
              <a:gd name="T5" fmla="*/ 2147483647 h 313"/>
              <a:gd name="T6" fmla="*/ 2147483647 w 60"/>
              <a:gd name="T7" fmla="*/ 2147483647 h 313"/>
              <a:gd name="T8" fmla="*/ 2147483647 w 60"/>
              <a:gd name="T9" fmla="*/ 0 h 3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313"/>
              <a:gd name="T17" fmla="*/ 60 w 60"/>
              <a:gd name="T18" fmla="*/ 313 h 3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313">
                <a:moveTo>
                  <a:pt x="0" y="313"/>
                </a:moveTo>
                <a:lnTo>
                  <a:pt x="2" y="300"/>
                </a:lnTo>
                <a:lnTo>
                  <a:pt x="24" y="178"/>
                </a:lnTo>
                <a:lnTo>
                  <a:pt x="48" y="58"/>
                </a:lnTo>
                <a:lnTo>
                  <a:pt x="60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3806825" y="4403725"/>
            <a:ext cx="33338" cy="122238"/>
          </a:xfrm>
          <a:custGeom>
            <a:avLst/>
            <a:gdLst>
              <a:gd name="T0" fmla="*/ 0 w 83"/>
              <a:gd name="T1" fmla="*/ 2147483647 h 307"/>
              <a:gd name="T2" fmla="*/ 2147483647 w 83"/>
              <a:gd name="T3" fmla="*/ 2147483647 h 307"/>
              <a:gd name="T4" fmla="*/ 2147483647 w 83"/>
              <a:gd name="T5" fmla="*/ 2147483647 h 307"/>
              <a:gd name="T6" fmla="*/ 2147483647 w 83"/>
              <a:gd name="T7" fmla="*/ 2147483647 h 307"/>
              <a:gd name="T8" fmla="*/ 2147483647 w 83"/>
              <a:gd name="T9" fmla="*/ 0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307"/>
              <a:gd name="T17" fmla="*/ 83 w 83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307">
                <a:moveTo>
                  <a:pt x="0" y="307"/>
                </a:moveTo>
                <a:lnTo>
                  <a:pt x="6" y="280"/>
                </a:lnTo>
                <a:lnTo>
                  <a:pt x="37" y="162"/>
                </a:lnTo>
                <a:lnTo>
                  <a:pt x="69" y="44"/>
                </a:lnTo>
                <a:lnTo>
                  <a:pt x="83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Freeform 7"/>
          <p:cNvSpPr>
            <a:spLocks/>
          </p:cNvSpPr>
          <p:nvPr/>
        </p:nvSpPr>
        <p:spPr bwMode="auto">
          <a:xfrm>
            <a:off x="3859213" y="4224338"/>
            <a:ext cx="42862" cy="119062"/>
          </a:xfrm>
          <a:custGeom>
            <a:avLst/>
            <a:gdLst>
              <a:gd name="T0" fmla="*/ 0 w 106"/>
              <a:gd name="T1" fmla="*/ 2147483647 h 300"/>
              <a:gd name="T2" fmla="*/ 2147483647 w 106"/>
              <a:gd name="T3" fmla="*/ 2147483647 h 300"/>
              <a:gd name="T4" fmla="*/ 2147483647 w 106"/>
              <a:gd name="T5" fmla="*/ 2147483647 h 300"/>
              <a:gd name="T6" fmla="*/ 2147483647 w 106"/>
              <a:gd name="T7" fmla="*/ 2147483647 h 300"/>
              <a:gd name="T8" fmla="*/ 2147483647 w 106"/>
              <a:gd name="T9" fmla="*/ 0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"/>
              <a:gd name="T16" fmla="*/ 0 h 300"/>
              <a:gd name="T17" fmla="*/ 106 w 106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" h="300">
                <a:moveTo>
                  <a:pt x="0" y="300"/>
                </a:moveTo>
                <a:lnTo>
                  <a:pt x="12" y="262"/>
                </a:lnTo>
                <a:lnTo>
                  <a:pt x="51" y="147"/>
                </a:lnTo>
                <a:lnTo>
                  <a:pt x="94" y="30"/>
                </a:lnTo>
                <a:lnTo>
                  <a:pt x="106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Freeform 8"/>
          <p:cNvSpPr>
            <a:spLocks/>
          </p:cNvSpPr>
          <p:nvPr/>
        </p:nvSpPr>
        <p:spPr bwMode="auto">
          <a:xfrm>
            <a:off x="3924300" y="4051300"/>
            <a:ext cx="50800" cy="114300"/>
          </a:xfrm>
          <a:custGeom>
            <a:avLst/>
            <a:gdLst>
              <a:gd name="T0" fmla="*/ 0 w 129"/>
              <a:gd name="T1" fmla="*/ 2147483647 h 292"/>
              <a:gd name="T2" fmla="*/ 2147483647 w 129"/>
              <a:gd name="T3" fmla="*/ 2147483647 h 292"/>
              <a:gd name="T4" fmla="*/ 2147483647 w 129"/>
              <a:gd name="T5" fmla="*/ 2147483647 h 292"/>
              <a:gd name="T6" fmla="*/ 2147483647 w 129"/>
              <a:gd name="T7" fmla="*/ 2147483647 h 292"/>
              <a:gd name="T8" fmla="*/ 2147483647 w 129"/>
              <a:gd name="T9" fmla="*/ 0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"/>
              <a:gd name="T16" fmla="*/ 0 h 292"/>
              <a:gd name="T17" fmla="*/ 129 w 129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" h="292">
                <a:moveTo>
                  <a:pt x="0" y="292"/>
                </a:moveTo>
                <a:lnTo>
                  <a:pt x="21" y="241"/>
                </a:lnTo>
                <a:lnTo>
                  <a:pt x="69" y="128"/>
                </a:lnTo>
                <a:lnTo>
                  <a:pt x="120" y="17"/>
                </a:lnTo>
                <a:lnTo>
                  <a:pt x="129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7" name="Freeform 9"/>
          <p:cNvSpPr>
            <a:spLocks/>
          </p:cNvSpPr>
          <p:nvPr/>
        </p:nvSpPr>
        <p:spPr bwMode="auto">
          <a:xfrm>
            <a:off x="4003675" y="3881438"/>
            <a:ext cx="60325" cy="112712"/>
          </a:xfrm>
          <a:custGeom>
            <a:avLst/>
            <a:gdLst>
              <a:gd name="T0" fmla="*/ 0 w 151"/>
              <a:gd name="T1" fmla="*/ 2147483647 h 282"/>
              <a:gd name="T2" fmla="*/ 2147483647 w 151"/>
              <a:gd name="T3" fmla="*/ 2147483647 h 282"/>
              <a:gd name="T4" fmla="*/ 2147483647 w 151"/>
              <a:gd name="T5" fmla="*/ 2147483647 h 282"/>
              <a:gd name="T6" fmla="*/ 2147483647 w 151"/>
              <a:gd name="T7" fmla="*/ 2147483647 h 282"/>
              <a:gd name="T8" fmla="*/ 2147483647 w 151"/>
              <a:gd name="T9" fmla="*/ 0 h 2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282"/>
              <a:gd name="T17" fmla="*/ 151 w 151"/>
              <a:gd name="T18" fmla="*/ 282 h 2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282">
                <a:moveTo>
                  <a:pt x="0" y="282"/>
                </a:moveTo>
                <a:lnTo>
                  <a:pt x="30" y="222"/>
                </a:lnTo>
                <a:lnTo>
                  <a:pt x="88" y="113"/>
                </a:lnTo>
                <a:lnTo>
                  <a:pt x="148" y="6"/>
                </a:lnTo>
                <a:lnTo>
                  <a:pt x="151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Freeform 10"/>
          <p:cNvSpPr>
            <a:spLocks/>
          </p:cNvSpPr>
          <p:nvPr/>
        </p:nvSpPr>
        <p:spPr bwMode="auto">
          <a:xfrm>
            <a:off x="4095750" y="3721100"/>
            <a:ext cx="68263" cy="106363"/>
          </a:xfrm>
          <a:custGeom>
            <a:avLst/>
            <a:gdLst>
              <a:gd name="T0" fmla="*/ 0 w 171"/>
              <a:gd name="T1" fmla="*/ 2147483647 h 268"/>
              <a:gd name="T2" fmla="*/ 2147483647 w 171"/>
              <a:gd name="T3" fmla="*/ 2147483647 h 268"/>
              <a:gd name="T4" fmla="*/ 2147483647 w 171"/>
              <a:gd name="T5" fmla="*/ 2147483647 h 268"/>
              <a:gd name="T6" fmla="*/ 2147483647 w 171"/>
              <a:gd name="T7" fmla="*/ 0 h 268"/>
              <a:gd name="T8" fmla="*/ 0 60000 65536"/>
              <a:gd name="T9" fmla="*/ 0 60000 65536"/>
              <a:gd name="T10" fmla="*/ 0 60000 65536"/>
              <a:gd name="T11" fmla="*/ 0 60000 65536"/>
              <a:gd name="T12" fmla="*/ 0 w 171"/>
              <a:gd name="T13" fmla="*/ 0 h 268"/>
              <a:gd name="T14" fmla="*/ 171 w 171"/>
              <a:gd name="T15" fmla="*/ 268 h 2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" h="268">
                <a:moveTo>
                  <a:pt x="0" y="268"/>
                </a:moveTo>
                <a:lnTo>
                  <a:pt x="42" y="200"/>
                </a:lnTo>
                <a:lnTo>
                  <a:pt x="107" y="97"/>
                </a:lnTo>
                <a:lnTo>
                  <a:pt x="171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Freeform 11"/>
          <p:cNvSpPr>
            <a:spLocks/>
          </p:cNvSpPr>
          <p:nvPr/>
        </p:nvSpPr>
        <p:spPr bwMode="auto">
          <a:xfrm>
            <a:off x="4198938" y="3568700"/>
            <a:ext cx="76200" cy="100013"/>
          </a:xfrm>
          <a:custGeom>
            <a:avLst/>
            <a:gdLst>
              <a:gd name="T0" fmla="*/ 0 w 192"/>
              <a:gd name="T1" fmla="*/ 2147483647 h 255"/>
              <a:gd name="T2" fmla="*/ 2147483647 w 192"/>
              <a:gd name="T3" fmla="*/ 2147483647 h 255"/>
              <a:gd name="T4" fmla="*/ 2147483647 w 192"/>
              <a:gd name="T5" fmla="*/ 2147483647 h 255"/>
              <a:gd name="T6" fmla="*/ 2147483647 w 192"/>
              <a:gd name="T7" fmla="*/ 0 h 255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55"/>
              <a:gd name="T14" fmla="*/ 192 w 192"/>
              <a:gd name="T15" fmla="*/ 255 h 2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55">
                <a:moveTo>
                  <a:pt x="0" y="255"/>
                </a:moveTo>
                <a:lnTo>
                  <a:pt x="56" y="179"/>
                </a:lnTo>
                <a:lnTo>
                  <a:pt x="129" y="81"/>
                </a:lnTo>
                <a:lnTo>
                  <a:pt x="192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Freeform 12"/>
          <p:cNvSpPr>
            <a:spLocks/>
          </p:cNvSpPr>
          <p:nvPr/>
        </p:nvSpPr>
        <p:spPr bwMode="auto">
          <a:xfrm>
            <a:off x="4314825" y="3424238"/>
            <a:ext cx="84138" cy="95250"/>
          </a:xfrm>
          <a:custGeom>
            <a:avLst/>
            <a:gdLst>
              <a:gd name="T0" fmla="*/ 0 w 211"/>
              <a:gd name="T1" fmla="*/ 2147483647 h 240"/>
              <a:gd name="T2" fmla="*/ 2147483647 w 211"/>
              <a:gd name="T3" fmla="*/ 2147483647 h 240"/>
              <a:gd name="T4" fmla="*/ 2147483647 w 211"/>
              <a:gd name="T5" fmla="*/ 2147483647 h 240"/>
              <a:gd name="T6" fmla="*/ 2147483647 w 211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40"/>
              <a:gd name="T14" fmla="*/ 211 w 211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40">
                <a:moveTo>
                  <a:pt x="0" y="240"/>
                </a:moveTo>
                <a:lnTo>
                  <a:pt x="70" y="158"/>
                </a:lnTo>
                <a:lnTo>
                  <a:pt x="151" y="66"/>
                </a:lnTo>
                <a:lnTo>
                  <a:pt x="211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Freeform 13"/>
          <p:cNvSpPr>
            <a:spLocks/>
          </p:cNvSpPr>
          <p:nvPr/>
        </p:nvSpPr>
        <p:spPr bwMode="auto">
          <a:xfrm>
            <a:off x="4441825" y="3289300"/>
            <a:ext cx="90488" cy="88900"/>
          </a:xfrm>
          <a:custGeom>
            <a:avLst/>
            <a:gdLst>
              <a:gd name="T0" fmla="*/ 0 w 228"/>
              <a:gd name="T1" fmla="*/ 2147483647 h 224"/>
              <a:gd name="T2" fmla="*/ 2147483647 w 228"/>
              <a:gd name="T3" fmla="*/ 2147483647 h 224"/>
              <a:gd name="T4" fmla="*/ 2147483647 w 228"/>
              <a:gd name="T5" fmla="*/ 2147483647 h 224"/>
              <a:gd name="T6" fmla="*/ 2147483647 w 228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224"/>
              <a:gd name="T14" fmla="*/ 228 w 228"/>
              <a:gd name="T15" fmla="*/ 224 h 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224">
                <a:moveTo>
                  <a:pt x="0" y="224"/>
                </a:moveTo>
                <a:lnTo>
                  <a:pt x="84" y="138"/>
                </a:lnTo>
                <a:lnTo>
                  <a:pt x="173" y="52"/>
                </a:lnTo>
                <a:lnTo>
                  <a:pt x="228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Freeform 14"/>
          <p:cNvSpPr>
            <a:spLocks/>
          </p:cNvSpPr>
          <p:nvPr/>
        </p:nvSpPr>
        <p:spPr bwMode="auto">
          <a:xfrm>
            <a:off x="4579938" y="3165475"/>
            <a:ext cx="95250" cy="80963"/>
          </a:xfrm>
          <a:custGeom>
            <a:avLst/>
            <a:gdLst>
              <a:gd name="T0" fmla="*/ 0 w 244"/>
              <a:gd name="T1" fmla="*/ 2147483647 h 206"/>
              <a:gd name="T2" fmla="*/ 2147483647 w 244"/>
              <a:gd name="T3" fmla="*/ 2147483647 h 206"/>
              <a:gd name="T4" fmla="*/ 2147483647 w 244"/>
              <a:gd name="T5" fmla="*/ 2147483647 h 206"/>
              <a:gd name="T6" fmla="*/ 2147483647 w 244"/>
              <a:gd name="T7" fmla="*/ 2147483647 h 206"/>
              <a:gd name="T8" fmla="*/ 2147483647 w 244"/>
              <a:gd name="T9" fmla="*/ 0 h 2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"/>
              <a:gd name="T16" fmla="*/ 0 h 206"/>
              <a:gd name="T17" fmla="*/ 244 w 244"/>
              <a:gd name="T18" fmla="*/ 206 h 2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" h="206">
                <a:moveTo>
                  <a:pt x="0" y="206"/>
                </a:moveTo>
                <a:lnTo>
                  <a:pt x="8" y="198"/>
                </a:lnTo>
                <a:lnTo>
                  <a:pt x="101" y="118"/>
                </a:lnTo>
                <a:lnTo>
                  <a:pt x="196" y="40"/>
                </a:lnTo>
                <a:lnTo>
                  <a:pt x="244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Freeform 15"/>
          <p:cNvSpPr>
            <a:spLocks/>
          </p:cNvSpPr>
          <p:nvPr/>
        </p:nvSpPr>
        <p:spPr bwMode="auto">
          <a:xfrm>
            <a:off x="4725988" y="3052763"/>
            <a:ext cx="103187" cy="74612"/>
          </a:xfrm>
          <a:custGeom>
            <a:avLst/>
            <a:gdLst>
              <a:gd name="T0" fmla="*/ 0 w 259"/>
              <a:gd name="T1" fmla="*/ 2147483647 h 186"/>
              <a:gd name="T2" fmla="*/ 2147483647 w 259"/>
              <a:gd name="T3" fmla="*/ 2147483647 h 186"/>
              <a:gd name="T4" fmla="*/ 2147483647 w 259"/>
              <a:gd name="T5" fmla="*/ 2147483647 h 186"/>
              <a:gd name="T6" fmla="*/ 2147483647 w 259"/>
              <a:gd name="T7" fmla="*/ 2147483647 h 186"/>
              <a:gd name="T8" fmla="*/ 2147483647 w 259"/>
              <a:gd name="T9" fmla="*/ 0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"/>
              <a:gd name="T16" fmla="*/ 0 h 186"/>
              <a:gd name="T17" fmla="*/ 259 w 259"/>
              <a:gd name="T18" fmla="*/ 186 h 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" h="186">
                <a:moveTo>
                  <a:pt x="0" y="186"/>
                </a:moveTo>
                <a:lnTo>
                  <a:pt x="19" y="172"/>
                </a:lnTo>
                <a:lnTo>
                  <a:pt x="117" y="99"/>
                </a:lnTo>
                <a:lnTo>
                  <a:pt x="218" y="28"/>
                </a:lnTo>
                <a:lnTo>
                  <a:pt x="259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4" name="Freeform 16"/>
          <p:cNvSpPr>
            <a:spLocks/>
          </p:cNvSpPr>
          <p:nvPr/>
        </p:nvSpPr>
        <p:spPr bwMode="auto">
          <a:xfrm>
            <a:off x="4881563" y="2952750"/>
            <a:ext cx="107950" cy="65088"/>
          </a:xfrm>
          <a:custGeom>
            <a:avLst/>
            <a:gdLst>
              <a:gd name="T0" fmla="*/ 0 w 272"/>
              <a:gd name="T1" fmla="*/ 2147483647 h 166"/>
              <a:gd name="T2" fmla="*/ 2147483647 w 272"/>
              <a:gd name="T3" fmla="*/ 2147483647 h 166"/>
              <a:gd name="T4" fmla="*/ 2147483647 w 272"/>
              <a:gd name="T5" fmla="*/ 2147483647 h 166"/>
              <a:gd name="T6" fmla="*/ 2147483647 w 272"/>
              <a:gd name="T7" fmla="*/ 2147483647 h 166"/>
              <a:gd name="T8" fmla="*/ 2147483647 w 272"/>
              <a:gd name="T9" fmla="*/ 0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66"/>
              <a:gd name="T17" fmla="*/ 272 w 272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66">
                <a:moveTo>
                  <a:pt x="0" y="166"/>
                </a:moveTo>
                <a:lnTo>
                  <a:pt x="32" y="145"/>
                </a:lnTo>
                <a:lnTo>
                  <a:pt x="137" y="80"/>
                </a:lnTo>
                <a:lnTo>
                  <a:pt x="242" y="17"/>
                </a:lnTo>
                <a:lnTo>
                  <a:pt x="272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5" name="Freeform 17"/>
          <p:cNvSpPr>
            <a:spLocks/>
          </p:cNvSpPr>
          <p:nvPr/>
        </p:nvSpPr>
        <p:spPr bwMode="auto">
          <a:xfrm>
            <a:off x="5045075" y="2865438"/>
            <a:ext cx="112713" cy="57150"/>
          </a:xfrm>
          <a:custGeom>
            <a:avLst/>
            <a:gdLst>
              <a:gd name="T0" fmla="*/ 0 w 285"/>
              <a:gd name="T1" fmla="*/ 2147483647 h 144"/>
              <a:gd name="T2" fmla="*/ 2147483647 w 285"/>
              <a:gd name="T3" fmla="*/ 2147483647 h 144"/>
              <a:gd name="T4" fmla="*/ 2147483647 w 285"/>
              <a:gd name="T5" fmla="*/ 2147483647 h 144"/>
              <a:gd name="T6" fmla="*/ 2147483647 w 285"/>
              <a:gd name="T7" fmla="*/ 2147483647 h 144"/>
              <a:gd name="T8" fmla="*/ 2147483647 w 285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144"/>
              <a:gd name="T17" fmla="*/ 285 w 285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144">
                <a:moveTo>
                  <a:pt x="0" y="144"/>
                </a:moveTo>
                <a:lnTo>
                  <a:pt x="45" y="120"/>
                </a:lnTo>
                <a:lnTo>
                  <a:pt x="154" y="64"/>
                </a:lnTo>
                <a:lnTo>
                  <a:pt x="264" y="10"/>
                </a:lnTo>
                <a:lnTo>
                  <a:pt x="285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6" name="Freeform 18"/>
          <p:cNvSpPr>
            <a:spLocks/>
          </p:cNvSpPr>
          <p:nvPr/>
        </p:nvSpPr>
        <p:spPr bwMode="auto">
          <a:xfrm>
            <a:off x="5214938" y="2789238"/>
            <a:ext cx="115887" cy="49212"/>
          </a:xfrm>
          <a:custGeom>
            <a:avLst/>
            <a:gdLst>
              <a:gd name="T0" fmla="*/ 0 w 294"/>
              <a:gd name="T1" fmla="*/ 2147483647 h 123"/>
              <a:gd name="T2" fmla="*/ 2147483647 w 294"/>
              <a:gd name="T3" fmla="*/ 2147483647 h 123"/>
              <a:gd name="T4" fmla="*/ 2147483647 w 294"/>
              <a:gd name="T5" fmla="*/ 2147483647 h 123"/>
              <a:gd name="T6" fmla="*/ 2147483647 w 294"/>
              <a:gd name="T7" fmla="*/ 2147483647 h 123"/>
              <a:gd name="T8" fmla="*/ 2147483647 w 294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123"/>
              <a:gd name="T17" fmla="*/ 294 w 294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123">
                <a:moveTo>
                  <a:pt x="0" y="123"/>
                </a:moveTo>
                <a:lnTo>
                  <a:pt x="59" y="96"/>
                </a:lnTo>
                <a:lnTo>
                  <a:pt x="171" y="48"/>
                </a:lnTo>
                <a:lnTo>
                  <a:pt x="285" y="3"/>
                </a:lnTo>
                <a:lnTo>
                  <a:pt x="294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7" name="Freeform 19"/>
          <p:cNvSpPr>
            <a:spLocks/>
          </p:cNvSpPr>
          <p:nvPr/>
        </p:nvSpPr>
        <p:spPr bwMode="auto">
          <a:xfrm>
            <a:off x="5391150" y="2727325"/>
            <a:ext cx="119063" cy="39688"/>
          </a:xfrm>
          <a:custGeom>
            <a:avLst/>
            <a:gdLst>
              <a:gd name="T0" fmla="*/ 0 w 302"/>
              <a:gd name="T1" fmla="*/ 2147483647 h 101"/>
              <a:gd name="T2" fmla="*/ 2147483647 w 302"/>
              <a:gd name="T3" fmla="*/ 2147483647 h 101"/>
              <a:gd name="T4" fmla="*/ 2147483647 w 302"/>
              <a:gd name="T5" fmla="*/ 2147483647 h 101"/>
              <a:gd name="T6" fmla="*/ 2147483647 w 302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302"/>
              <a:gd name="T13" fmla="*/ 0 h 101"/>
              <a:gd name="T14" fmla="*/ 302 w 302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" h="101">
                <a:moveTo>
                  <a:pt x="0" y="101"/>
                </a:moveTo>
                <a:lnTo>
                  <a:pt x="73" y="75"/>
                </a:lnTo>
                <a:lnTo>
                  <a:pt x="189" y="36"/>
                </a:lnTo>
                <a:lnTo>
                  <a:pt x="302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8" name="Freeform 20"/>
          <p:cNvSpPr>
            <a:spLocks/>
          </p:cNvSpPr>
          <p:nvPr/>
        </p:nvSpPr>
        <p:spPr bwMode="auto">
          <a:xfrm>
            <a:off x="5570538" y="2679700"/>
            <a:ext cx="123825" cy="30163"/>
          </a:xfrm>
          <a:custGeom>
            <a:avLst/>
            <a:gdLst>
              <a:gd name="T0" fmla="*/ 0 w 309"/>
              <a:gd name="T1" fmla="*/ 2147483647 h 77"/>
              <a:gd name="T2" fmla="*/ 2147483647 w 309"/>
              <a:gd name="T3" fmla="*/ 2147483647 h 77"/>
              <a:gd name="T4" fmla="*/ 2147483647 w 309"/>
              <a:gd name="T5" fmla="*/ 2147483647 h 77"/>
              <a:gd name="T6" fmla="*/ 2147483647 w 309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309"/>
              <a:gd name="T13" fmla="*/ 0 h 77"/>
              <a:gd name="T14" fmla="*/ 309 w 309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9" h="77">
                <a:moveTo>
                  <a:pt x="0" y="77"/>
                </a:moveTo>
                <a:lnTo>
                  <a:pt x="88" y="53"/>
                </a:lnTo>
                <a:lnTo>
                  <a:pt x="207" y="23"/>
                </a:lnTo>
                <a:lnTo>
                  <a:pt x="309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9" name="Freeform 21"/>
          <p:cNvSpPr>
            <a:spLocks/>
          </p:cNvSpPr>
          <p:nvPr/>
        </p:nvSpPr>
        <p:spPr bwMode="auto">
          <a:xfrm>
            <a:off x="5756275" y="2646363"/>
            <a:ext cx="123825" cy="20637"/>
          </a:xfrm>
          <a:custGeom>
            <a:avLst/>
            <a:gdLst>
              <a:gd name="T0" fmla="*/ 0 w 315"/>
              <a:gd name="T1" fmla="*/ 2147483647 h 53"/>
              <a:gd name="T2" fmla="*/ 2147483647 w 315"/>
              <a:gd name="T3" fmla="*/ 2147483647 h 53"/>
              <a:gd name="T4" fmla="*/ 2147483647 w 315"/>
              <a:gd name="T5" fmla="*/ 2147483647 h 53"/>
              <a:gd name="T6" fmla="*/ 2147483647 w 315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315"/>
              <a:gd name="T13" fmla="*/ 0 h 53"/>
              <a:gd name="T14" fmla="*/ 315 w 315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" h="53">
                <a:moveTo>
                  <a:pt x="0" y="53"/>
                </a:moveTo>
                <a:lnTo>
                  <a:pt x="102" y="34"/>
                </a:lnTo>
                <a:lnTo>
                  <a:pt x="223" y="13"/>
                </a:lnTo>
                <a:lnTo>
                  <a:pt x="315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0" name="Freeform 22"/>
          <p:cNvSpPr>
            <a:spLocks/>
          </p:cNvSpPr>
          <p:nvPr/>
        </p:nvSpPr>
        <p:spPr bwMode="auto">
          <a:xfrm>
            <a:off x="5943600" y="2625725"/>
            <a:ext cx="125413" cy="11113"/>
          </a:xfrm>
          <a:custGeom>
            <a:avLst/>
            <a:gdLst>
              <a:gd name="T0" fmla="*/ 0 w 318"/>
              <a:gd name="T1" fmla="*/ 2147483647 h 29"/>
              <a:gd name="T2" fmla="*/ 2147483647 w 318"/>
              <a:gd name="T3" fmla="*/ 2147483647 h 29"/>
              <a:gd name="T4" fmla="*/ 2147483647 w 318"/>
              <a:gd name="T5" fmla="*/ 2147483647 h 29"/>
              <a:gd name="T6" fmla="*/ 2147483647 w 318"/>
              <a:gd name="T7" fmla="*/ 0 h 29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29"/>
              <a:gd name="T14" fmla="*/ 318 w 318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29">
                <a:moveTo>
                  <a:pt x="0" y="29"/>
                </a:moveTo>
                <a:lnTo>
                  <a:pt x="117" y="17"/>
                </a:lnTo>
                <a:lnTo>
                  <a:pt x="240" y="6"/>
                </a:lnTo>
                <a:lnTo>
                  <a:pt x="318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1" name="Freeform 23"/>
          <p:cNvSpPr>
            <a:spLocks/>
          </p:cNvSpPr>
          <p:nvPr/>
        </p:nvSpPr>
        <p:spPr bwMode="auto">
          <a:xfrm>
            <a:off x="6132513" y="2620963"/>
            <a:ext cx="100012" cy="1587"/>
          </a:xfrm>
          <a:custGeom>
            <a:avLst/>
            <a:gdLst>
              <a:gd name="T0" fmla="*/ 0 w 255"/>
              <a:gd name="T1" fmla="*/ 2147483647 h 4"/>
              <a:gd name="T2" fmla="*/ 2147483647 w 255"/>
              <a:gd name="T3" fmla="*/ 2147483647 h 4"/>
              <a:gd name="T4" fmla="*/ 2147483647 w 255"/>
              <a:gd name="T5" fmla="*/ 2147483647 h 4"/>
              <a:gd name="T6" fmla="*/ 2147483647 w 25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255"/>
              <a:gd name="T13" fmla="*/ 0 h 4"/>
              <a:gd name="T14" fmla="*/ 255 w 25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" h="4">
                <a:moveTo>
                  <a:pt x="0" y="4"/>
                </a:moveTo>
                <a:lnTo>
                  <a:pt x="9" y="4"/>
                </a:lnTo>
                <a:lnTo>
                  <a:pt x="131" y="1"/>
                </a:lnTo>
                <a:lnTo>
                  <a:pt x="255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>
            <a:off x="6170613" y="1657350"/>
            <a:ext cx="61912" cy="173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>
            <a:off x="6057900" y="1685925"/>
            <a:ext cx="141288" cy="388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>
            <a:off x="5916613" y="1631950"/>
            <a:ext cx="163512" cy="446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>
            <a:off x="5794375" y="1631950"/>
            <a:ext cx="166688" cy="455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5684838" y="1665288"/>
            <a:ext cx="158750" cy="434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>
            <a:off x="5575300" y="1700213"/>
            <a:ext cx="152400" cy="417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>
            <a:off x="5462588" y="1725613"/>
            <a:ext cx="150812" cy="412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>
            <a:off x="5359400" y="1774825"/>
            <a:ext cx="141288" cy="388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>
            <a:off x="5256213" y="1828800"/>
            <a:ext cx="133350" cy="365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1" name="Line 33"/>
          <p:cNvSpPr>
            <a:spLocks noChangeShapeType="1"/>
          </p:cNvSpPr>
          <p:nvPr/>
        </p:nvSpPr>
        <p:spPr bwMode="auto">
          <a:xfrm>
            <a:off x="5153025" y="1881188"/>
            <a:ext cx="127000" cy="346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>
            <a:off x="5054600" y="1944688"/>
            <a:ext cx="115888" cy="320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3" name="Line 35"/>
          <p:cNvSpPr>
            <a:spLocks noChangeShapeType="1"/>
          </p:cNvSpPr>
          <p:nvPr/>
        </p:nvSpPr>
        <p:spPr bwMode="auto">
          <a:xfrm>
            <a:off x="4946650" y="1984375"/>
            <a:ext cx="117475" cy="323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4" name="Freeform 36"/>
          <p:cNvSpPr>
            <a:spLocks/>
          </p:cNvSpPr>
          <p:nvPr/>
        </p:nvSpPr>
        <p:spPr bwMode="auto">
          <a:xfrm>
            <a:off x="5041900" y="2074863"/>
            <a:ext cx="1190625" cy="242887"/>
          </a:xfrm>
          <a:custGeom>
            <a:avLst/>
            <a:gdLst>
              <a:gd name="T0" fmla="*/ 0 w 3004"/>
              <a:gd name="T1" fmla="*/ 2147483647 h 612"/>
              <a:gd name="T2" fmla="*/ 2147483647 w 3004"/>
              <a:gd name="T3" fmla="*/ 2147483647 h 612"/>
              <a:gd name="T4" fmla="*/ 2147483647 w 3004"/>
              <a:gd name="T5" fmla="*/ 2147483647 h 612"/>
              <a:gd name="T6" fmla="*/ 2147483647 w 3004"/>
              <a:gd name="T7" fmla="*/ 2147483647 h 612"/>
              <a:gd name="T8" fmla="*/ 2147483647 w 3004"/>
              <a:gd name="T9" fmla="*/ 2147483647 h 612"/>
              <a:gd name="T10" fmla="*/ 2147483647 w 3004"/>
              <a:gd name="T11" fmla="*/ 2147483647 h 612"/>
              <a:gd name="T12" fmla="*/ 2147483647 w 3004"/>
              <a:gd name="T13" fmla="*/ 2147483647 h 612"/>
              <a:gd name="T14" fmla="*/ 2147483647 w 3004"/>
              <a:gd name="T15" fmla="*/ 2147483647 h 612"/>
              <a:gd name="T16" fmla="*/ 2147483647 w 3004"/>
              <a:gd name="T17" fmla="*/ 2147483647 h 612"/>
              <a:gd name="T18" fmla="*/ 2147483647 w 3004"/>
              <a:gd name="T19" fmla="*/ 2147483647 h 612"/>
              <a:gd name="T20" fmla="*/ 2147483647 w 3004"/>
              <a:gd name="T21" fmla="*/ 2147483647 h 612"/>
              <a:gd name="T22" fmla="*/ 2147483647 w 3004"/>
              <a:gd name="T23" fmla="*/ 2147483647 h 612"/>
              <a:gd name="T24" fmla="*/ 2147483647 w 3004"/>
              <a:gd name="T25" fmla="*/ 2147483647 h 612"/>
              <a:gd name="T26" fmla="*/ 2147483647 w 3004"/>
              <a:gd name="T27" fmla="*/ 2147483647 h 612"/>
              <a:gd name="T28" fmla="*/ 2147483647 w 3004"/>
              <a:gd name="T29" fmla="*/ 2147483647 h 612"/>
              <a:gd name="T30" fmla="*/ 2147483647 w 3004"/>
              <a:gd name="T31" fmla="*/ 2147483647 h 612"/>
              <a:gd name="T32" fmla="*/ 2147483647 w 3004"/>
              <a:gd name="T33" fmla="*/ 2147483647 h 612"/>
              <a:gd name="T34" fmla="*/ 2147483647 w 3004"/>
              <a:gd name="T35" fmla="*/ 2147483647 h 612"/>
              <a:gd name="T36" fmla="*/ 2147483647 w 3004"/>
              <a:gd name="T37" fmla="*/ 2147483647 h 612"/>
              <a:gd name="T38" fmla="*/ 2147483647 w 3004"/>
              <a:gd name="T39" fmla="*/ 2147483647 h 612"/>
              <a:gd name="T40" fmla="*/ 2147483647 w 3004"/>
              <a:gd name="T41" fmla="*/ 2147483647 h 612"/>
              <a:gd name="T42" fmla="*/ 2147483647 w 3004"/>
              <a:gd name="T43" fmla="*/ 2147483647 h 612"/>
              <a:gd name="T44" fmla="*/ 2147483647 w 3004"/>
              <a:gd name="T45" fmla="*/ 2147483647 h 612"/>
              <a:gd name="T46" fmla="*/ 2147483647 w 3004"/>
              <a:gd name="T47" fmla="*/ 0 h 6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04"/>
              <a:gd name="T73" fmla="*/ 0 h 612"/>
              <a:gd name="T74" fmla="*/ 3004 w 3004"/>
              <a:gd name="T75" fmla="*/ 612 h 61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04" h="612">
                <a:moveTo>
                  <a:pt x="0" y="612"/>
                </a:moveTo>
                <a:lnTo>
                  <a:pt x="125" y="561"/>
                </a:lnTo>
                <a:lnTo>
                  <a:pt x="250" y="511"/>
                </a:lnTo>
                <a:lnTo>
                  <a:pt x="374" y="465"/>
                </a:lnTo>
                <a:lnTo>
                  <a:pt x="502" y="420"/>
                </a:lnTo>
                <a:lnTo>
                  <a:pt x="629" y="377"/>
                </a:lnTo>
                <a:lnTo>
                  <a:pt x="756" y="336"/>
                </a:lnTo>
                <a:lnTo>
                  <a:pt x="884" y="299"/>
                </a:lnTo>
                <a:lnTo>
                  <a:pt x="1014" y="263"/>
                </a:lnTo>
                <a:lnTo>
                  <a:pt x="1144" y="229"/>
                </a:lnTo>
                <a:lnTo>
                  <a:pt x="1274" y="198"/>
                </a:lnTo>
                <a:lnTo>
                  <a:pt x="1405" y="168"/>
                </a:lnTo>
                <a:lnTo>
                  <a:pt x="1537" y="142"/>
                </a:lnTo>
                <a:lnTo>
                  <a:pt x="1669" y="117"/>
                </a:lnTo>
                <a:lnTo>
                  <a:pt x="1801" y="95"/>
                </a:lnTo>
                <a:lnTo>
                  <a:pt x="1933" y="75"/>
                </a:lnTo>
                <a:lnTo>
                  <a:pt x="2066" y="58"/>
                </a:lnTo>
                <a:lnTo>
                  <a:pt x="2200" y="42"/>
                </a:lnTo>
                <a:lnTo>
                  <a:pt x="2334" y="29"/>
                </a:lnTo>
                <a:lnTo>
                  <a:pt x="2467" y="19"/>
                </a:lnTo>
                <a:lnTo>
                  <a:pt x="2602" y="11"/>
                </a:lnTo>
                <a:lnTo>
                  <a:pt x="2735" y="5"/>
                </a:lnTo>
                <a:lnTo>
                  <a:pt x="2869" y="1"/>
                </a:lnTo>
                <a:lnTo>
                  <a:pt x="3004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 flipV="1">
            <a:off x="6232525" y="1662113"/>
            <a:ext cx="1588" cy="34559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6" name="Freeform 38"/>
          <p:cNvSpPr>
            <a:spLocks/>
          </p:cNvSpPr>
          <p:nvPr/>
        </p:nvSpPr>
        <p:spPr bwMode="auto">
          <a:xfrm>
            <a:off x="5510213" y="1624013"/>
            <a:ext cx="722312" cy="84137"/>
          </a:xfrm>
          <a:custGeom>
            <a:avLst/>
            <a:gdLst>
              <a:gd name="T0" fmla="*/ 0 w 1823"/>
              <a:gd name="T1" fmla="*/ 2147483647 h 211"/>
              <a:gd name="T2" fmla="*/ 2147483647 w 1823"/>
              <a:gd name="T3" fmla="*/ 2147483647 h 211"/>
              <a:gd name="T4" fmla="*/ 2147483647 w 1823"/>
              <a:gd name="T5" fmla="*/ 2147483647 h 211"/>
              <a:gd name="T6" fmla="*/ 2147483647 w 1823"/>
              <a:gd name="T7" fmla="*/ 2147483647 h 211"/>
              <a:gd name="T8" fmla="*/ 2147483647 w 1823"/>
              <a:gd name="T9" fmla="*/ 2147483647 h 211"/>
              <a:gd name="T10" fmla="*/ 2147483647 w 1823"/>
              <a:gd name="T11" fmla="*/ 2147483647 h 211"/>
              <a:gd name="T12" fmla="*/ 2147483647 w 1823"/>
              <a:gd name="T13" fmla="*/ 2147483647 h 211"/>
              <a:gd name="T14" fmla="*/ 2147483647 w 1823"/>
              <a:gd name="T15" fmla="*/ 2147483647 h 211"/>
              <a:gd name="T16" fmla="*/ 2147483647 w 1823"/>
              <a:gd name="T17" fmla="*/ 2147483647 h 211"/>
              <a:gd name="T18" fmla="*/ 2147483647 w 1823"/>
              <a:gd name="T19" fmla="*/ 2147483647 h 211"/>
              <a:gd name="T20" fmla="*/ 2147483647 w 1823"/>
              <a:gd name="T21" fmla="*/ 2147483647 h 211"/>
              <a:gd name="T22" fmla="*/ 2147483647 w 1823"/>
              <a:gd name="T23" fmla="*/ 2147483647 h 211"/>
              <a:gd name="T24" fmla="*/ 2147483647 w 1823"/>
              <a:gd name="T25" fmla="*/ 2147483647 h 211"/>
              <a:gd name="T26" fmla="*/ 2147483647 w 1823"/>
              <a:gd name="T27" fmla="*/ 2147483647 h 211"/>
              <a:gd name="T28" fmla="*/ 2147483647 w 1823"/>
              <a:gd name="T29" fmla="*/ 2147483647 h 211"/>
              <a:gd name="T30" fmla="*/ 2147483647 w 1823"/>
              <a:gd name="T31" fmla="*/ 2147483647 h 211"/>
              <a:gd name="T32" fmla="*/ 2147483647 w 1823"/>
              <a:gd name="T33" fmla="*/ 2147483647 h 211"/>
              <a:gd name="T34" fmla="*/ 2147483647 w 1823"/>
              <a:gd name="T35" fmla="*/ 2147483647 h 211"/>
              <a:gd name="T36" fmla="*/ 2147483647 w 1823"/>
              <a:gd name="T37" fmla="*/ 2147483647 h 211"/>
              <a:gd name="T38" fmla="*/ 2147483647 w 1823"/>
              <a:gd name="T39" fmla="*/ 2147483647 h 211"/>
              <a:gd name="T40" fmla="*/ 2147483647 w 1823"/>
              <a:gd name="T41" fmla="*/ 2147483647 h 211"/>
              <a:gd name="T42" fmla="*/ 2147483647 w 1823"/>
              <a:gd name="T43" fmla="*/ 2147483647 h 211"/>
              <a:gd name="T44" fmla="*/ 2147483647 w 1823"/>
              <a:gd name="T45" fmla="*/ 2147483647 h 211"/>
              <a:gd name="T46" fmla="*/ 2147483647 w 1823"/>
              <a:gd name="T47" fmla="*/ 0 h 211"/>
              <a:gd name="T48" fmla="*/ 2147483647 w 1823"/>
              <a:gd name="T49" fmla="*/ 0 h 211"/>
              <a:gd name="T50" fmla="*/ 2147483647 w 1823"/>
              <a:gd name="T51" fmla="*/ 2147483647 h 211"/>
              <a:gd name="T52" fmla="*/ 2147483647 w 1823"/>
              <a:gd name="T53" fmla="*/ 2147483647 h 211"/>
              <a:gd name="T54" fmla="*/ 2147483647 w 1823"/>
              <a:gd name="T55" fmla="*/ 2147483647 h 211"/>
              <a:gd name="T56" fmla="*/ 2147483647 w 1823"/>
              <a:gd name="T57" fmla="*/ 2147483647 h 211"/>
              <a:gd name="T58" fmla="*/ 2147483647 w 1823"/>
              <a:gd name="T59" fmla="*/ 2147483647 h 211"/>
              <a:gd name="T60" fmla="*/ 2147483647 w 1823"/>
              <a:gd name="T61" fmla="*/ 2147483647 h 211"/>
              <a:gd name="T62" fmla="*/ 2147483647 w 1823"/>
              <a:gd name="T63" fmla="*/ 2147483647 h 211"/>
              <a:gd name="T64" fmla="*/ 2147483647 w 1823"/>
              <a:gd name="T65" fmla="*/ 2147483647 h 211"/>
              <a:gd name="T66" fmla="*/ 2147483647 w 1823"/>
              <a:gd name="T67" fmla="*/ 2147483647 h 211"/>
              <a:gd name="T68" fmla="*/ 2147483647 w 1823"/>
              <a:gd name="T69" fmla="*/ 2147483647 h 211"/>
              <a:gd name="T70" fmla="*/ 2147483647 w 1823"/>
              <a:gd name="T71" fmla="*/ 2147483647 h 211"/>
              <a:gd name="T72" fmla="*/ 2147483647 w 1823"/>
              <a:gd name="T73" fmla="*/ 2147483647 h 211"/>
              <a:gd name="T74" fmla="*/ 2147483647 w 1823"/>
              <a:gd name="T75" fmla="*/ 2147483647 h 211"/>
              <a:gd name="T76" fmla="*/ 2147483647 w 1823"/>
              <a:gd name="T77" fmla="*/ 2147483647 h 211"/>
              <a:gd name="T78" fmla="*/ 2147483647 w 1823"/>
              <a:gd name="T79" fmla="*/ 2147483647 h 211"/>
              <a:gd name="T80" fmla="*/ 2147483647 w 1823"/>
              <a:gd name="T81" fmla="*/ 2147483647 h 211"/>
              <a:gd name="T82" fmla="*/ 2147483647 w 1823"/>
              <a:gd name="T83" fmla="*/ 2147483647 h 211"/>
              <a:gd name="T84" fmla="*/ 2147483647 w 1823"/>
              <a:gd name="T85" fmla="*/ 2147483647 h 211"/>
              <a:gd name="T86" fmla="*/ 2147483647 w 1823"/>
              <a:gd name="T87" fmla="*/ 2147483647 h 211"/>
              <a:gd name="T88" fmla="*/ 2147483647 w 1823"/>
              <a:gd name="T89" fmla="*/ 2147483647 h 211"/>
              <a:gd name="T90" fmla="*/ 2147483647 w 1823"/>
              <a:gd name="T91" fmla="*/ 2147483647 h 211"/>
              <a:gd name="T92" fmla="*/ 2147483647 w 1823"/>
              <a:gd name="T93" fmla="*/ 2147483647 h 211"/>
              <a:gd name="T94" fmla="*/ 2147483647 w 1823"/>
              <a:gd name="T95" fmla="*/ 2147483647 h 211"/>
              <a:gd name="T96" fmla="*/ 2147483647 w 1823"/>
              <a:gd name="T97" fmla="*/ 2147483647 h 211"/>
              <a:gd name="T98" fmla="*/ 2147483647 w 1823"/>
              <a:gd name="T99" fmla="*/ 2147483647 h 211"/>
              <a:gd name="T100" fmla="*/ 2147483647 w 1823"/>
              <a:gd name="T101" fmla="*/ 2147483647 h 211"/>
              <a:gd name="T102" fmla="*/ 2147483647 w 1823"/>
              <a:gd name="T103" fmla="*/ 2147483647 h 211"/>
              <a:gd name="T104" fmla="*/ 2147483647 w 1823"/>
              <a:gd name="T105" fmla="*/ 2147483647 h 211"/>
              <a:gd name="T106" fmla="*/ 2147483647 w 1823"/>
              <a:gd name="T107" fmla="*/ 2147483647 h 211"/>
              <a:gd name="T108" fmla="*/ 2147483647 w 1823"/>
              <a:gd name="T109" fmla="*/ 2147483647 h 211"/>
              <a:gd name="T110" fmla="*/ 2147483647 w 1823"/>
              <a:gd name="T111" fmla="*/ 2147483647 h 211"/>
              <a:gd name="T112" fmla="*/ 2147483647 w 1823"/>
              <a:gd name="T113" fmla="*/ 2147483647 h 211"/>
              <a:gd name="T114" fmla="*/ 2147483647 w 1823"/>
              <a:gd name="T115" fmla="*/ 2147483647 h 211"/>
              <a:gd name="T116" fmla="*/ 2147483647 w 1823"/>
              <a:gd name="T117" fmla="*/ 2147483647 h 211"/>
              <a:gd name="T118" fmla="*/ 2147483647 w 1823"/>
              <a:gd name="T119" fmla="*/ 2147483647 h 2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23"/>
              <a:gd name="T181" fmla="*/ 0 h 211"/>
              <a:gd name="T182" fmla="*/ 1823 w 1823"/>
              <a:gd name="T183" fmla="*/ 211 h 21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23" h="211">
                <a:moveTo>
                  <a:pt x="0" y="211"/>
                </a:moveTo>
                <a:lnTo>
                  <a:pt x="33" y="211"/>
                </a:lnTo>
                <a:lnTo>
                  <a:pt x="66" y="209"/>
                </a:lnTo>
                <a:lnTo>
                  <a:pt x="99" y="204"/>
                </a:lnTo>
                <a:lnTo>
                  <a:pt x="133" y="199"/>
                </a:lnTo>
                <a:lnTo>
                  <a:pt x="165" y="192"/>
                </a:lnTo>
                <a:lnTo>
                  <a:pt x="199" y="185"/>
                </a:lnTo>
                <a:lnTo>
                  <a:pt x="233" y="175"/>
                </a:lnTo>
                <a:lnTo>
                  <a:pt x="266" y="166"/>
                </a:lnTo>
                <a:lnTo>
                  <a:pt x="300" y="155"/>
                </a:lnTo>
                <a:lnTo>
                  <a:pt x="333" y="144"/>
                </a:lnTo>
                <a:lnTo>
                  <a:pt x="374" y="130"/>
                </a:lnTo>
                <a:lnTo>
                  <a:pt x="415" y="115"/>
                </a:lnTo>
                <a:lnTo>
                  <a:pt x="456" y="101"/>
                </a:lnTo>
                <a:lnTo>
                  <a:pt x="497" y="86"/>
                </a:lnTo>
                <a:lnTo>
                  <a:pt x="537" y="72"/>
                </a:lnTo>
                <a:lnTo>
                  <a:pt x="578" y="58"/>
                </a:lnTo>
                <a:lnTo>
                  <a:pt x="619" y="46"/>
                </a:lnTo>
                <a:lnTo>
                  <a:pt x="660" y="34"/>
                </a:lnTo>
                <a:lnTo>
                  <a:pt x="701" y="23"/>
                </a:lnTo>
                <a:lnTo>
                  <a:pt x="741" y="14"/>
                </a:lnTo>
                <a:lnTo>
                  <a:pt x="782" y="7"/>
                </a:lnTo>
                <a:lnTo>
                  <a:pt x="823" y="2"/>
                </a:lnTo>
                <a:lnTo>
                  <a:pt x="864" y="0"/>
                </a:lnTo>
                <a:lnTo>
                  <a:pt x="900" y="0"/>
                </a:lnTo>
                <a:lnTo>
                  <a:pt x="936" y="1"/>
                </a:lnTo>
                <a:lnTo>
                  <a:pt x="973" y="6"/>
                </a:lnTo>
                <a:lnTo>
                  <a:pt x="1009" y="13"/>
                </a:lnTo>
                <a:lnTo>
                  <a:pt x="1045" y="23"/>
                </a:lnTo>
                <a:lnTo>
                  <a:pt x="1081" y="35"/>
                </a:lnTo>
                <a:lnTo>
                  <a:pt x="1116" y="49"/>
                </a:lnTo>
                <a:lnTo>
                  <a:pt x="1152" y="64"/>
                </a:lnTo>
                <a:lnTo>
                  <a:pt x="1187" y="79"/>
                </a:lnTo>
                <a:lnTo>
                  <a:pt x="1220" y="95"/>
                </a:lnTo>
                <a:lnTo>
                  <a:pt x="1254" y="110"/>
                </a:lnTo>
                <a:lnTo>
                  <a:pt x="1287" y="125"/>
                </a:lnTo>
                <a:lnTo>
                  <a:pt x="1320" y="137"/>
                </a:lnTo>
                <a:lnTo>
                  <a:pt x="1351" y="146"/>
                </a:lnTo>
                <a:lnTo>
                  <a:pt x="1382" y="155"/>
                </a:lnTo>
                <a:lnTo>
                  <a:pt x="1403" y="157"/>
                </a:lnTo>
                <a:lnTo>
                  <a:pt x="1422" y="158"/>
                </a:lnTo>
                <a:lnTo>
                  <a:pt x="1441" y="158"/>
                </a:lnTo>
                <a:lnTo>
                  <a:pt x="1460" y="156"/>
                </a:lnTo>
                <a:lnTo>
                  <a:pt x="1478" y="151"/>
                </a:lnTo>
                <a:lnTo>
                  <a:pt x="1496" y="144"/>
                </a:lnTo>
                <a:lnTo>
                  <a:pt x="1514" y="134"/>
                </a:lnTo>
                <a:lnTo>
                  <a:pt x="1531" y="122"/>
                </a:lnTo>
                <a:lnTo>
                  <a:pt x="1548" y="110"/>
                </a:lnTo>
                <a:lnTo>
                  <a:pt x="1567" y="100"/>
                </a:lnTo>
                <a:lnTo>
                  <a:pt x="1587" y="92"/>
                </a:lnTo>
                <a:lnTo>
                  <a:pt x="1609" y="88"/>
                </a:lnTo>
                <a:lnTo>
                  <a:pt x="1626" y="85"/>
                </a:lnTo>
                <a:lnTo>
                  <a:pt x="1644" y="84"/>
                </a:lnTo>
                <a:lnTo>
                  <a:pt x="1662" y="83"/>
                </a:lnTo>
                <a:lnTo>
                  <a:pt x="1681" y="83"/>
                </a:lnTo>
                <a:lnTo>
                  <a:pt x="1700" y="84"/>
                </a:lnTo>
                <a:lnTo>
                  <a:pt x="1721" y="85"/>
                </a:lnTo>
                <a:lnTo>
                  <a:pt x="1753" y="88"/>
                </a:lnTo>
                <a:lnTo>
                  <a:pt x="1788" y="91"/>
                </a:lnTo>
                <a:lnTo>
                  <a:pt x="1823" y="9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7" name="Freeform 39"/>
          <p:cNvSpPr>
            <a:spLocks/>
          </p:cNvSpPr>
          <p:nvPr/>
        </p:nvSpPr>
        <p:spPr bwMode="auto">
          <a:xfrm>
            <a:off x="5194300" y="1684338"/>
            <a:ext cx="439738" cy="165100"/>
          </a:xfrm>
          <a:custGeom>
            <a:avLst/>
            <a:gdLst>
              <a:gd name="T0" fmla="*/ 0 w 1107"/>
              <a:gd name="T1" fmla="*/ 2147483647 h 419"/>
              <a:gd name="T2" fmla="*/ 2147483647 w 1107"/>
              <a:gd name="T3" fmla="*/ 2147483647 h 419"/>
              <a:gd name="T4" fmla="*/ 2147483647 w 1107"/>
              <a:gd name="T5" fmla="*/ 2147483647 h 419"/>
              <a:gd name="T6" fmla="*/ 2147483647 w 1107"/>
              <a:gd name="T7" fmla="*/ 2147483647 h 419"/>
              <a:gd name="T8" fmla="*/ 2147483647 w 1107"/>
              <a:gd name="T9" fmla="*/ 2147483647 h 419"/>
              <a:gd name="T10" fmla="*/ 2147483647 w 1107"/>
              <a:gd name="T11" fmla="*/ 2147483647 h 419"/>
              <a:gd name="T12" fmla="*/ 2147483647 w 1107"/>
              <a:gd name="T13" fmla="*/ 2147483647 h 419"/>
              <a:gd name="T14" fmla="*/ 2147483647 w 1107"/>
              <a:gd name="T15" fmla="*/ 2147483647 h 419"/>
              <a:gd name="T16" fmla="*/ 2147483647 w 1107"/>
              <a:gd name="T17" fmla="*/ 2147483647 h 419"/>
              <a:gd name="T18" fmla="*/ 2147483647 w 1107"/>
              <a:gd name="T19" fmla="*/ 2147483647 h 419"/>
              <a:gd name="T20" fmla="*/ 2147483647 w 1107"/>
              <a:gd name="T21" fmla="*/ 2147483647 h 419"/>
              <a:gd name="T22" fmla="*/ 2147483647 w 1107"/>
              <a:gd name="T23" fmla="*/ 2147483647 h 419"/>
              <a:gd name="T24" fmla="*/ 2147483647 w 1107"/>
              <a:gd name="T25" fmla="*/ 2147483647 h 419"/>
              <a:gd name="T26" fmla="*/ 2147483647 w 1107"/>
              <a:gd name="T27" fmla="*/ 2147483647 h 419"/>
              <a:gd name="T28" fmla="*/ 2147483647 w 1107"/>
              <a:gd name="T29" fmla="*/ 2147483647 h 419"/>
              <a:gd name="T30" fmla="*/ 2147483647 w 1107"/>
              <a:gd name="T31" fmla="*/ 2147483647 h 419"/>
              <a:gd name="T32" fmla="*/ 2147483647 w 1107"/>
              <a:gd name="T33" fmla="*/ 2147483647 h 419"/>
              <a:gd name="T34" fmla="*/ 2147483647 w 1107"/>
              <a:gd name="T35" fmla="*/ 2147483647 h 419"/>
              <a:gd name="T36" fmla="*/ 2147483647 w 1107"/>
              <a:gd name="T37" fmla="*/ 2147483647 h 419"/>
              <a:gd name="T38" fmla="*/ 2147483647 w 1107"/>
              <a:gd name="T39" fmla="*/ 2147483647 h 419"/>
              <a:gd name="T40" fmla="*/ 2147483647 w 1107"/>
              <a:gd name="T41" fmla="*/ 2147483647 h 419"/>
              <a:gd name="T42" fmla="*/ 2147483647 w 1107"/>
              <a:gd name="T43" fmla="*/ 2147483647 h 419"/>
              <a:gd name="T44" fmla="*/ 2147483647 w 1107"/>
              <a:gd name="T45" fmla="*/ 2147483647 h 419"/>
              <a:gd name="T46" fmla="*/ 2147483647 w 1107"/>
              <a:gd name="T47" fmla="*/ 2147483647 h 419"/>
              <a:gd name="T48" fmla="*/ 2147483647 w 1107"/>
              <a:gd name="T49" fmla="*/ 2147483647 h 419"/>
              <a:gd name="T50" fmla="*/ 2147483647 w 1107"/>
              <a:gd name="T51" fmla="*/ 2147483647 h 419"/>
              <a:gd name="T52" fmla="*/ 2147483647 w 1107"/>
              <a:gd name="T53" fmla="*/ 2147483647 h 419"/>
              <a:gd name="T54" fmla="*/ 2147483647 w 1107"/>
              <a:gd name="T55" fmla="*/ 2147483647 h 419"/>
              <a:gd name="T56" fmla="*/ 2147483647 w 1107"/>
              <a:gd name="T57" fmla="*/ 2147483647 h 419"/>
              <a:gd name="T58" fmla="*/ 2147483647 w 1107"/>
              <a:gd name="T59" fmla="*/ 2147483647 h 419"/>
              <a:gd name="T60" fmla="*/ 2147483647 w 1107"/>
              <a:gd name="T61" fmla="*/ 2147483647 h 419"/>
              <a:gd name="T62" fmla="*/ 2147483647 w 1107"/>
              <a:gd name="T63" fmla="*/ 2147483647 h 419"/>
              <a:gd name="T64" fmla="*/ 2147483647 w 1107"/>
              <a:gd name="T65" fmla="*/ 2147483647 h 419"/>
              <a:gd name="T66" fmla="*/ 2147483647 w 1107"/>
              <a:gd name="T67" fmla="*/ 2147483647 h 419"/>
              <a:gd name="T68" fmla="*/ 2147483647 w 1107"/>
              <a:gd name="T69" fmla="*/ 2147483647 h 419"/>
              <a:gd name="T70" fmla="*/ 2147483647 w 1107"/>
              <a:gd name="T71" fmla="*/ 2147483647 h 419"/>
              <a:gd name="T72" fmla="*/ 2147483647 w 1107"/>
              <a:gd name="T73" fmla="*/ 2147483647 h 419"/>
              <a:gd name="T74" fmla="*/ 2147483647 w 1107"/>
              <a:gd name="T75" fmla="*/ 2147483647 h 419"/>
              <a:gd name="T76" fmla="*/ 2147483647 w 1107"/>
              <a:gd name="T77" fmla="*/ 0 h 41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7"/>
              <a:gd name="T118" fmla="*/ 0 h 419"/>
              <a:gd name="T119" fmla="*/ 1107 w 1107"/>
              <a:gd name="T120" fmla="*/ 419 h 41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7" h="419">
                <a:moveTo>
                  <a:pt x="0" y="415"/>
                </a:moveTo>
                <a:lnTo>
                  <a:pt x="4" y="418"/>
                </a:lnTo>
                <a:lnTo>
                  <a:pt x="10" y="419"/>
                </a:lnTo>
                <a:lnTo>
                  <a:pt x="18" y="419"/>
                </a:lnTo>
                <a:lnTo>
                  <a:pt x="25" y="419"/>
                </a:lnTo>
                <a:lnTo>
                  <a:pt x="33" y="418"/>
                </a:lnTo>
                <a:lnTo>
                  <a:pt x="43" y="415"/>
                </a:lnTo>
                <a:lnTo>
                  <a:pt x="54" y="412"/>
                </a:lnTo>
                <a:lnTo>
                  <a:pt x="66" y="408"/>
                </a:lnTo>
                <a:lnTo>
                  <a:pt x="78" y="403"/>
                </a:lnTo>
                <a:lnTo>
                  <a:pt x="91" y="397"/>
                </a:lnTo>
                <a:lnTo>
                  <a:pt x="104" y="391"/>
                </a:lnTo>
                <a:lnTo>
                  <a:pt x="120" y="385"/>
                </a:lnTo>
                <a:lnTo>
                  <a:pt x="134" y="378"/>
                </a:lnTo>
                <a:lnTo>
                  <a:pt x="151" y="370"/>
                </a:lnTo>
                <a:lnTo>
                  <a:pt x="168" y="361"/>
                </a:lnTo>
                <a:lnTo>
                  <a:pt x="184" y="352"/>
                </a:lnTo>
                <a:lnTo>
                  <a:pt x="202" y="342"/>
                </a:lnTo>
                <a:lnTo>
                  <a:pt x="222" y="332"/>
                </a:lnTo>
                <a:lnTo>
                  <a:pt x="272" y="305"/>
                </a:lnTo>
                <a:lnTo>
                  <a:pt x="327" y="276"/>
                </a:lnTo>
                <a:lnTo>
                  <a:pt x="385" y="245"/>
                </a:lnTo>
                <a:lnTo>
                  <a:pt x="445" y="214"/>
                </a:lnTo>
                <a:lnTo>
                  <a:pt x="507" y="182"/>
                </a:lnTo>
                <a:lnTo>
                  <a:pt x="572" y="151"/>
                </a:lnTo>
                <a:lnTo>
                  <a:pt x="638" y="122"/>
                </a:lnTo>
                <a:lnTo>
                  <a:pt x="674" y="107"/>
                </a:lnTo>
                <a:lnTo>
                  <a:pt x="710" y="92"/>
                </a:lnTo>
                <a:lnTo>
                  <a:pt x="747" y="78"/>
                </a:lnTo>
                <a:lnTo>
                  <a:pt x="783" y="65"/>
                </a:lnTo>
                <a:lnTo>
                  <a:pt x="820" y="53"/>
                </a:lnTo>
                <a:lnTo>
                  <a:pt x="856" y="42"/>
                </a:lnTo>
                <a:lnTo>
                  <a:pt x="894" y="31"/>
                </a:lnTo>
                <a:lnTo>
                  <a:pt x="930" y="23"/>
                </a:lnTo>
                <a:lnTo>
                  <a:pt x="966" y="16"/>
                </a:lnTo>
                <a:lnTo>
                  <a:pt x="1002" y="10"/>
                </a:lnTo>
                <a:lnTo>
                  <a:pt x="1038" y="5"/>
                </a:lnTo>
                <a:lnTo>
                  <a:pt x="1072" y="1"/>
                </a:lnTo>
                <a:lnTo>
                  <a:pt x="1107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8" name="Freeform 40"/>
          <p:cNvSpPr>
            <a:spLocks/>
          </p:cNvSpPr>
          <p:nvPr/>
        </p:nvSpPr>
        <p:spPr bwMode="auto">
          <a:xfrm>
            <a:off x="4935538" y="1847850"/>
            <a:ext cx="258762" cy="139700"/>
          </a:xfrm>
          <a:custGeom>
            <a:avLst/>
            <a:gdLst>
              <a:gd name="T0" fmla="*/ 0 w 656"/>
              <a:gd name="T1" fmla="*/ 2147483647 h 349"/>
              <a:gd name="T2" fmla="*/ 2147483647 w 656"/>
              <a:gd name="T3" fmla="*/ 2147483647 h 349"/>
              <a:gd name="T4" fmla="*/ 2147483647 w 656"/>
              <a:gd name="T5" fmla="*/ 2147483647 h 349"/>
              <a:gd name="T6" fmla="*/ 2147483647 w 656"/>
              <a:gd name="T7" fmla="*/ 2147483647 h 349"/>
              <a:gd name="T8" fmla="*/ 2147483647 w 656"/>
              <a:gd name="T9" fmla="*/ 2147483647 h 349"/>
              <a:gd name="T10" fmla="*/ 2147483647 w 656"/>
              <a:gd name="T11" fmla="*/ 2147483647 h 349"/>
              <a:gd name="T12" fmla="*/ 2147483647 w 656"/>
              <a:gd name="T13" fmla="*/ 2147483647 h 349"/>
              <a:gd name="T14" fmla="*/ 2147483647 w 656"/>
              <a:gd name="T15" fmla="*/ 2147483647 h 349"/>
              <a:gd name="T16" fmla="*/ 2147483647 w 656"/>
              <a:gd name="T17" fmla="*/ 2147483647 h 349"/>
              <a:gd name="T18" fmla="*/ 2147483647 w 656"/>
              <a:gd name="T19" fmla="*/ 2147483647 h 349"/>
              <a:gd name="T20" fmla="*/ 2147483647 w 656"/>
              <a:gd name="T21" fmla="*/ 2147483647 h 349"/>
              <a:gd name="T22" fmla="*/ 2147483647 w 656"/>
              <a:gd name="T23" fmla="*/ 2147483647 h 349"/>
              <a:gd name="T24" fmla="*/ 2147483647 w 656"/>
              <a:gd name="T25" fmla="*/ 2147483647 h 349"/>
              <a:gd name="T26" fmla="*/ 2147483647 w 656"/>
              <a:gd name="T27" fmla="*/ 2147483647 h 349"/>
              <a:gd name="T28" fmla="*/ 2147483647 w 656"/>
              <a:gd name="T29" fmla="*/ 2147483647 h 349"/>
              <a:gd name="T30" fmla="*/ 2147483647 w 656"/>
              <a:gd name="T31" fmla="*/ 2147483647 h 349"/>
              <a:gd name="T32" fmla="*/ 2147483647 w 656"/>
              <a:gd name="T33" fmla="*/ 2147483647 h 349"/>
              <a:gd name="T34" fmla="*/ 2147483647 w 656"/>
              <a:gd name="T35" fmla="*/ 2147483647 h 349"/>
              <a:gd name="T36" fmla="*/ 2147483647 w 656"/>
              <a:gd name="T37" fmla="*/ 2147483647 h 349"/>
              <a:gd name="T38" fmla="*/ 2147483647 w 656"/>
              <a:gd name="T39" fmla="*/ 2147483647 h 349"/>
              <a:gd name="T40" fmla="*/ 2147483647 w 656"/>
              <a:gd name="T41" fmla="*/ 0 h 3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56"/>
              <a:gd name="T64" fmla="*/ 0 h 349"/>
              <a:gd name="T65" fmla="*/ 656 w 656"/>
              <a:gd name="T66" fmla="*/ 349 h 3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56" h="349">
                <a:moveTo>
                  <a:pt x="0" y="349"/>
                </a:moveTo>
                <a:lnTo>
                  <a:pt x="8" y="348"/>
                </a:lnTo>
                <a:lnTo>
                  <a:pt x="15" y="346"/>
                </a:lnTo>
                <a:lnTo>
                  <a:pt x="50" y="337"/>
                </a:lnTo>
                <a:lnTo>
                  <a:pt x="84" y="328"/>
                </a:lnTo>
                <a:lnTo>
                  <a:pt x="119" y="317"/>
                </a:lnTo>
                <a:lnTo>
                  <a:pt x="153" y="305"/>
                </a:lnTo>
                <a:lnTo>
                  <a:pt x="186" y="292"/>
                </a:lnTo>
                <a:lnTo>
                  <a:pt x="220" y="279"/>
                </a:lnTo>
                <a:lnTo>
                  <a:pt x="252" y="264"/>
                </a:lnTo>
                <a:lnTo>
                  <a:pt x="291" y="246"/>
                </a:lnTo>
                <a:lnTo>
                  <a:pt x="328" y="227"/>
                </a:lnTo>
                <a:lnTo>
                  <a:pt x="364" y="207"/>
                </a:lnTo>
                <a:lnTo>
                  <a:pt x="400" y="186"/>
                </a:lnTo>
                <a:lnTo>
                  <a:pt x="436" y="163"/>
                </a:lnTo>
                <a:lnTo>
                  <a:pt x="471" y="141"/>
                </a:lnTo>
                <a:lnTo>
                  <a:pt x="509" y="114"/>
                </a:lnTo>
                <a:lnTo>
                  <a:pt x="548" y="87"/>
                </a:lnTo>
                <a:lnTo>
                  <a:pt x="585" y="59"/>
                </a:lnTo>
                <a:lnTo>
                  <a:pt x="621" y="29"/>
                </a:lnTo>
                <a:lnTo>
                  <a:pt x="656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9" name="Line 41"/>
          <p:cNvSpPr>
            <a:spLocks noChangeShapeType="1"/>
          </p:cNvSpPr>
          <p:nvPr/>
        </p:nvSpPr>
        <p:spPr bwMode="auto">
          <a:xfrm flipH="1" flipV="1">
            <a:off x="4935538" y="1987550"/>
            <a:ext cx="450850" cy="14049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>
            <a:off x="4786313" y="2009775"/>
            <a:ext cx="163512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>
            <a:off x="4675188" y="2041525"/>
            <a:ext cx="171450" cy="366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>
            <a:off x="4581525" y="2114550"/>
            <a:ext cx="163513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>
            <a:off x="4491038" y="2192338"/>
            <a:ext cx="153987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>
            <a:off x="4383088" y="2230438"/>
            <a:ext cx="165100" cy="354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5" name="Line 47"/>
          <p:cNvSpPr>
            <a:spLocks noChangeShapeType="1"/>
          </p:cNvSpPr>
          <p:nvPr/>
        </p:nvSpPr>
        <p:spPr bwMode="auto">
          <a:xfrm>
            <a:off x="4275138" y="2270125"/>
            <a:ext cx="1778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6" name="Line 48"/>
          <p:cNvSpPr>
            <a:spLocks noChangeShapeType="1"/>
          </p:cNvSpPr>
          <p:nvPr/>
        </p:nvSpPr>
        <p:spPr bwMode="auto">
          <a:xfrm>
            <a:off x="4186238" y="2351088"/>
            <a:ext cx="173037" cy="369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7" name="Line 49"/>
          <p:cNvSpPr>
            <a:spLocks noChangeShapeType="1"/>
          </p:cNvSpPr>
          <p:nvPr/>
        </p:nvSpPr>
        <p:spPr bwMode="auto">
          <a:xfrm>
            <a:off x="4084638" y="2403475"/>
            <a:ext cx="182562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8" name="Line 50"/>
          <p:cNvSpPr>
            <a:spLocks noChangeShapeType="1"/>
          </p:cNvSpPr>
          <p:nvPr/>
        </p:nvSpPr>
        <p:spPr bwMode="auto">
          <a:xfrm>
            <a:off x="3987800" y="2466975"/>
            <a:ext cx="131763" cy="282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9" name="Line 51"/>
          <p:cNvSpPr>
            <a:spLocks noChangeShapeType="1"/>
          </p:cNvSpPr>
          <p:nvPr/>
        </p:nvSpPr>
        <p:spPr bwMode="auto">
          <a:xfrm>
            <a:off x="3889375" y="2527300"/>
            <a:ext cx="17463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0" name="Line 52"/>
          <p:cNvSpPr>
            <a:spLocks noChangeShapeType="1"/>
          </p:cNvSpPr>
          <p:nvPr/>
        </p:nvSpPr>
        <p:spPr bwMode="auto">
          <a:xfrm>
            <a:off x="4846638" y="2001838"/>
            <a:ext cx="539750" cy="13906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1" name="Freeform 53"/>
          <p:cNvSpPr>
            <a:spLocks/>
          </p:cNvSpPr>
          <p:nvPr/>
        </p:nvSpPr>
        <p:spPr bwMode="auto">
          <a:xfrm>
            <a:off x="3871913" y="2001838"/>
            <a:ext cx="974725" cy="534987"/>
          </a:xfrm>
          <a:custGeom>
            <a:avLst/>
            <a:gdLst>
              <a:gd name="T0" fmla="*/ 2147483647 w 2456"/>
              <a:gd name="T1" fmla="*/ 2147483647 h 1348"/>
              <a:gd name="T2" fmla="*/ 2147483647 w 2456"/>
              <a:gd name="T3" fmla="*/ 2147483647 h 1348"/>
              <a:gd name="T4" fmla="*/ 2147483647 w 2456"/>
              <a:gd name="T5" fmla="*/ 2147483647 h 1348"/>
              <a:gd name="T6" fmla="*/ 2147483647 w 2456"/>
              <a:gd name="T7" fmla="*/ 2147483647 h 1348"/>
              <a:gd name="T8" fmla="*/ 2147483647 w 2456"/>
              <a:gd name="T9" fmla="*/ 2147483647 h 1348"/>
              <a:gd name="T10" fmla="*/ 2147483647 w 2456"/>
              <a:gd name="T11" fmla="*/ 2147483647 h 1348"/>
              <a:gd name="T12" fmla="*/ 2147483647 w 2456"/>
              <a:gd name="T13" fmla="*/ 2147483647 h 1348"/>
              <a:gd name="T14" fmla="*/ 2147483647 w 2456"/>
              <a:gd name="T15" fmla="*/ 2147483647 h 1348"/>
              <a:gd name="T16" fmla="*/ 2147483647 w 2456"/>
              <a:gd name="T17" fmla="*/ 2147483647 h 1348"/>
              <a:gd name="T18" fmla="*/ 2147483647 w 2456"/>
              <a:gd name="T19" fmla="*/ 2147483647 h 1348"/>
              <a:gd name="T20" fmla="*/ 2147483647 w 2456"/>
              <a:gd name="T21" fmla="*/ 2147483647 h 1348"/>
              <a:gd name="T22" fmla="*/ 2147483647 w 2456"/>
              <a:gd name="T23" fmla="*/ 2147483647 h 1348"/>
              <a:gd name="T24" fmla="*/ 2147483647 w 2456"/>
              <a:gd name="T25" fmla="*/ 2147483647 h 1348"/>
              <a:gd name="T26" fmla="*/ 2147483647 w 2456"/>
              <a:gd name="T27" fmla="*/ 2147483647 h 1348"/>
              <a:gd name="T28" fmla="*/ 2147483647 w 2456"/>
              <a:gd name="T29" fmla="*/ 2147483647 h 1348"/>
              <a:gd name="T30" fmla="*/ 2147483647 w 2456"/>
              <a:gd name="T31" fmla="*/ 2147483647 h 1348"/>
              <a:gd name="T32" fmla="*/ 2147483647 w 2456"/>
              <a:gd name="T33" fmla="*/ 2147483647 h 1348"/>
              <a:gd name="T34" fmla="*/ 2147483647 w 2456"/>
              <a:gd name="T35" fmla="*/ 2147483647 h 1348"/>
              <a:gd name="T36" fmla="*/ 2147483647 w 2456"/>
              <a:gd name="T37" fmla="*/ 2147483647 h 1348"/>
              <a:gd name="T38" fmla="*/ 2147483647 w 2456"/>
              <a:gd name="T39" fmla="*/ 2147483647 h 1348"/>
              <a:gd name="T40" fmla="*/ 2147483647 w 2456"/>
              <a:gd name="T41" fmla="*/ 2147483647 h 1348"/>
              <a:gd name="T42" fmla="*/ 2147483647 w 2456"/>
              <a:gd name="T43" fmla="*/ 2147483647 h 1348"/>
              <a:gd name="T44" fmla="*/ 2147483647 w 2456"/>
              <a:gd name="T45" fmla="*/ 2147483647 h 1348"/>
              <a:gd name="T46" fmla="*/ 2147483647 w 2456"/>
              <a:gd name="T47" fmla="*/ 2147483647 h 1348"/>
              <a:gd name="T48" fmla="*/ 2147483647 w 2456"/>
              <a:gd name="T49" fmla="*/ 2147483647 h 1348"/>
              <a:gd name="T50" fmla="*/ 2147483647 w 2456"/>
              <a:gd name="T51" fmla="*/ 2147483647 h 1348"/>
              <a:gd name="T52" fmla="*/ 2147483647 w 2456"/>
              <a:gd name="T53" fmla="*/ 2147483647 h 1348"/>
              <a:gd name="T54" fmla="*/ 2147483647 w 2456"/>
              <a:gd name="T55" fmla="*/ 2147483647 h 1348"/>
              <a:gd name="T56" fmla="*/ 2147483647 w 2456"/>
              <a:gd name="T57" fmla="*/ 2147483647 h 1348"/>
              <a:gd name="T58" fmla="*/ 2147483647 w 2456"/>
              <a:gd name="T59" fmla="*/ 2147483647 h 1348"/>
              <a:gd name="T60" fmla="*/ 2147483647 w 2456"/>
              <a:gd name="T61" fmla="*/ 2147483647 h 1348"/>
              <a:gd name="T62" fmla="*/ 2147483647 w 2456"/>
              <a:gd name="T63" fmla="*/ 2147483647 h 1348"/>
              <a:gd name="T64" fmla="*/ 2147483647 w 2456"/>
              <a:gd name="T65" fmla="*/ 2147483647 h 1348"/>
              <a:gd name="T66" fmla="*/ 2147483647 w 2456"/>
              <a:gd name="T67" fmla="*/ 2147483647 h 1348"/>
              <a:gd name="T68" fmla="*/ 2147483647 w 2456"/>
              <a:gd name="T69" fmla="*/ 2147483647 h 1348"/>
              <a:gd name="T70" fmla="*/ 2147483647 w 2456"/>
              <a:gd name="T71" fmla="*/ 2147483647 h 1348"/>
              <a:gd name="T72" fmla="*/ 2147483647 w 2456"/>
              <a:gd name="T73" fmla="*/ 2147483647 h 1348"/>
              <a:gd name="T74" fmla="*/ 2147483647 w 2456"/>
              <a:gd name="T75" fmla="*/ 0 h 13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56"/>
              <a:gd name="T115" fmla="*/ 0 h 1348"/>
              <a:gd name="T116" fmla="*/ 2456 w 2456"/>
              <a:gd name="T117" fmla="*/ 1348 h 134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56" h="1348">
                <a:moveTo>
                  <a:pt x="0" y="1348"/>
                </a:moveTo>
                <a:lnTo>
                  <a:pt x="16" y="1340"/>
                </a:lnTo>
                <a:lnTo>
                  <a:pt x="31" y="1332"/>
                </a:lnTo>
                <a:lnTo>
                  <a:pt x="71" y="1312"/>
                </a:lnTo>
                <a:lnTo>
                  <a:pt x="112" y="1289"/>
                </a:lnTo>
                <a:lnTo>
                  <a:pt x="154" y="1264"/>
                </a:lnTo>
                <a:lnTo>
                  <a:pt x="197" y="1238"/>
                </a:lnTo>
                <a:lnTo>
                  <a:pt x="241" y="1208"/>
                </a:lnTo>
                <a:lnTo>
                  <a:pt x="290" y="1175"/>
                </a:lnTo>
                <a:lnTo>
                  <a:pt x="340" y="1142"/>
                </a:lnTo>
                <a:lnTo>
                  <a:pt x="389" y="1108"/>
                </a:lnTo>
                <a:lnTo>
                  <a:pt x="438" y="1074"/>
                </a:lnTo>
                <a:lnTo>
                  <a:pt x="488" y="1043"/>
                </a:lnTo>
                <a:lnTo>
                  <a:pt x="521" y="1024"/>
                </a:lnTo>
                <a:lnTo>
                  <a:pt x="552" y="1005"/>
                </a:lnTo>
                <a:lnTo>
                  <a:pt x="584" y="988"/>
                </a:lnTo>
                <a:lnTo>
                  <a:pt x="616" y="972"/>
                </a:lnTo>
                <a:lnTo>
                  <a:pt x="647" y="958"/>
                </a:lnTo>
                <a:lnTo>
                  <a:pt x="677" y="946"/>
                </a:lnTo>
                <a:lnTo>
                  <a:pt x="706" y="935"/>
                </a:lnTo>
                <a:lnTo>
                  <a:pt x="731" y="922"/>
                </a:lnTo>
                <a:lnTo>
                  <a:pt x="755" y="906"/>
                </a:lnTo>
                <a:lnTo>
                  <a:pt x="778" y="891"/>
                </a:lnTo>
                <a:lnTo>
                  <a:pt x="798" y="874"/>
                </a:lnTo>
                <a:lnTo>
                  <a:pt x="818" y="855"/>
                </a:lnTo>
                <a:lnTo>
                  <a:pt x="838" y="836"/>
                </a:lnTo>
                <a:lnTo>
                  <a:pt x="857" y="815"/>
                </a:lnTo>
                <a:lnTo>
                  <a:pt x="876" y="795"/>
                </a:lnTo>
                <a:lnTo>
                  <a:pt x="895" y="774"/>
                </a:lnTo>
                <a:lnTo>
                  <a:pt x="917" y="754"/>
                </a:lnTo>
                <a:lnTo>
                  <a:pt x="938" y="734"/>
                </a:lnTo>
                <a:lnTo>
                  <a:pt x="962" y="714"/>
                </a:lnTo>
                <a:lnTo>
                  <a:pt x="989" y="696"/>
                </a:lnTo>
                <a:lnTo>
                  <a:pt x="1019" y="678"/>
                </a:lnTo>
                <a:lnTo>
                  <a:pt x="1051" y="663"/>
                </a:lnTo>
                <a:lnTo>
                  <a:pt x="1098" y="642"/>
                </a:lnTo>
                <a:lnTo>
                  <a:pt x="1148" y="623"/>
                </a:lnTo>
                <a:lnTo>
                  <a:pt x="1201" y="605"/>
                </a:lnTo>
                <a:lnTo>
                  <a:pt x="1256" y="587"/>
                </a:lnTo>
                <a:lnTo>
                  <a:pt x="1313" y="570"/>
                </a:lnTo>
                <a:lnTo>
                  <a:pt x="1369" y="552"/>
                </a:lnTo>
                <a:lnTo>
                  <a:pt x="1426" y="534"/>
                </a:lnTo>
                <a:lnTo>
                  <a:pt x="1481" y="514"/>
                </a:lnTo>
                <a:lnTo>
                  <a:pt x="1532" y="494"/>
                </a:lnTo>
                <a:lnTo>
                  <a:pt x="1583" y="471"/>
                </a:lnTo>
                <a:lnTo>
                  <a:pt x="1614" y="454"/>
                </a:lnTo>
                <a:lnTo>
                  <a:pt x="1644" y="436"/>
                </a:lnTo>
                <a:lnTo>
                  <a:pt x="1670" y="417"/>
                </a:lnTo>
                <a:lnTo>
                  <a:pt x="1696" y="396"/>
                </a:lnTo>
                <a:lnTo>
                  <a:pt x="1718" y="374"/>
                </a:lnTo>
                <a:lnTo>
                  <a:pt x="1739" y="351"/>
                </a:lnTo>
                <a:lnTo>
                  <a:pt x="1758" y="328"/>
                </a:lnTo>
                <a:lnTo>
                  <a:pt x="1776" y="304"/>
                </a:lnTo>
                <a:lnTo>
                  <a:pt x="1795" y="280"/>
                </a:lnTo>
                <a:lnTo>
                  <a:pt x="1813" y="256"/>
                </a:lnTo>
                <a:lnTo>
                  <a:pt x="1832" y="233"/>
                </a:lnTo>
                <a:lnTo>
                  <a:pt x="1853" y="210"/>
                </a:lnTo>
                <a:lnTo>
                  <a:pt x="1876" y="189"/>
                </a:lnTo>
                <a:lnTo>
                  <a:pt x="1896" y="172"/>
                </a:lnTo>
                <a:lnTo>
                  <a:pt x="1919" y="156"/>
                </a:lnTo>
                <a:lnTo>
                  <a:pt x="1942" y="142"/>
                </a:lnTo>
                <a:lnTo>
                  <a:pt x="1967" y="128"/>
                </a:lnTo>
                <a:lnTo>
                  <a:pt x="1992" y="116"/>
                </a:lnTo>
                <a:lnTo>
                  <a:pt x="2018" y="104"/>
                </a:lnTo>
                <a:lnTo>
                  <a:pt x="2046" y="92"/>
                </a:lnTo>
                <a:lnTo>
                  <a:pt x="2074" y="82"/>
                </a:lnTo>
                <a:lnTo>
                  <a:pt x="2102" y="72"/>
                </a:lnTo>
                <a:lnTo>
                  <a:pt x="2131" y="63"/>
                </a:lnTo>
                <a:lnTo>
                  <a:pt x="2160" y="54"/>
                </a:lnTo>
                <a:lnTo>
                  <a:pt x="2201" y="45"/>
                </a:lnTo>
                <a:lnTo>
                  <a:pt x="2243" y="35"/>
                </a:lnTo>
                <a:lnTo>
                  <a:pt x="2284" y="28"/>
                </a:lnTo>
                <a:lnTo>
                  <a:pt x="2324" y="21"/>
                </a:lnTo>
                <a:lnTo>
                  <a:pt x="2365" y="14"/>
                </a:lnTo>
                <a:lnTo>
                  <a:pt x="2411" y="8"/>
                </a:lnTo>
                <a:lnTo>
                  <a:pt x="2456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2" name="Line 54"/>
          <p:cNvSpPr>
            <a:spLocks noChangeShapeType="1"/>
          </p:cNvSpPr>
          <p:nvPr/>
        </p:nvSpPr>
        <p:spPr bwMode="auto">
          <a:xfrm flipH="1" flipV="1">
            <a:off x="3871913" y="2536825"/>
            <a:ext cx="438150" cy="3778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3" name="Line 55"/>
          <p:cNvSpPr>
            <a:spLocks noChangeShapeType="1"/>
          </p:cNvSpPr>
          <p:nvPr/>
        </p:nvSpPr>
        <p:spPr bwMode="auto">
          <a:xfrm>
            <a:off x="4092575" y="2779713"/>
            <a:ext cx="98425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4" name="Line 56"/>
          <p:cNvSpPr>
            <a:spLocks noChangeShapeType="1"/>
          </p:cNvSpPr>
          <p:nvPr/>
        </p:nvSpPr>
        <p:spPr bwMode="auto">
          <a:xfrm>
            <a:off x="3760788" y="2651125"/>
            <a:ext cx="346075" cy="290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5" name="Line 57"/>
          <p:cNvSpPr>
            <a:spLocks noChangeShapeType="1"/>
          </p:cNvSpPr>
          <p:nvPr/>
        </p:nvSpPr>
        <p:spPr bwMode="auto">
          <a:xfrm>
            <a:off x="3706813" y="2755900"/>
            <a:ext cx="319087" cy="266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6" name="Line 58"/>
          <p:cNvSpPr>
            <a:spLocks noChangeShapeType="1"/>
          </p:cNvSpPr>
          <p:nvPr/>
        </p:nvSpPr>
        <p:spPr bwMode="auto">
          <a:xfrm>
            <a:off x="3651250" y="2859088"/>
            <a:ext cx="296863" cy="249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7" name="Line 59"/>
          <p:cNvSpPr>
            <a:spLocks noChangeShapeType="1"/>
          </p:cNvSpPr>
          <p:nvPr/>
        </p:nvSpPr>
        <p:spPr bwMode="auto">
          <a:xfrm>
            <a:off x="3595688" y="2962275"/>
            <a:ext cx="277812" cy="233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3541713" y="3065463"/>
            <a:ext cx="261937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9" name="Line 61"/>
          <p:cNvSpPr>
            <a:spLocks noChangeShapeType="1"/>
          </p:cNvSpPr>
          <p:nvPr/>
        </p:nvSpPr>
        <p:spPr bwMode="auto">
          <a:xfrm>
            <a:off x="3490913" y="3173413"/>
            <a:ext cx="244475" cy="204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0" name="Line 62"/>
          <p:cNvSpPr>
            <a:spLocks noChangeShapeType="1"/>
          </p:cNvSpPr>
          <p:nvPr/>
        </p:nvSpPr>
        <p:spPr bwMode="auto">
          <a:xfrm>
            <a:off x="3390900" y="3238500"/>
            <a:ext cx="280988" cy="236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1" name="Line 63"/>
          <p:cNvSpPr>
            <a:spLocks noChangeShapeType="1"/>
          </p:cNvSpPr>
          <p:nvPr/>
        </p:nvSpPr>
        <p:spPr bwMode="auto">
          <a:xfrm>
            <a:off x="3273425" y="3290888"/>
            <a:ext cx="338138" cy="282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2" name="Line 64"/>
          <p:cNvSpPr>
            <a:spLocks noChangeShapeType="1"/>
          </p:cNvSpPr>
          <p:nvPr/>
        </p:nvSpPr>
        <p:spPr bwMode="auto">
          <a:xfrm>
            <a:off x="3184525" y="3365500"/>
            <a:ext cx="368300" cy="309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3" name="Line 65"/>
          <p:cNvSpPr>
            <a:spLocks noChangeShapeType="1"/>
          </p:cNvSpPr>
          <p:nvPr/>
        </p:nvSpPr>
        <p:spPr bwMode="auto">
          <a:xfrm>
            <a:off x="3133725" y="3471863"/>
            <a:ext cx="366713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4" name="Line 66"/>
          <p:cNvSpPr>
            <a:spLocks noChangeShapeType="1"/>
          </p:cNvSpPr>
          <p:nvPr/>
        </p:nvSpPr>
        <p:spPr bwMode="auto">
          <a:xfrm>
            <a:off x="3100388" y="3594100"/>
            <a:ext cx="349250" cy="293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5" name="Freeform 67"/>
          <p:cNvSpPr>
            <a:spLocks/>
          </p:cNvSpPr>
          <p:nvPr/>
        </p:nvSpPr>
        <p:spPr bwMode="auto">
          <a:xfrm>
            <a:off x="3417888" y="2344738"/>
            <a:ext cx="1562100" cy="1619250"/>
          </a:xfrm>
          <a:custGeom>
            <a:avLst/>
            <a:gdLst>
              <a:gd name="T0" fmla="*/ 0 w 3938"/>
              <a:gd name="T1" fmla="*/ 2147483647 h 4078"/>
              <a:gd name="T2" fmla="*/ 2147483647 w 3938"/>
              <a:gd name="T3" fmla="*/ 2147483647 h 4078"/>
              <a:gd name="T4" fmla="*/ 2147483647 w 3938"/>
              <a:gd name="T5" fmla="*/ 2147483647 h 4078"/>
              <a:gd name="T6" fmla="*/ 2147483647 w 3938"/>
              <a:gd name="T7" fmla="*/ 2147483647 h 4078"/>
              <a:gd name="T8" fmla="*/ 2147483647 w 3938"/>
              <a:gd name="T9" fmla="*/ 2147483647 h 4078"/>
              <a:gd name="T10" fmla="*/ 2147483647 w 3938"/>
              <a:gd name="T11" fmla="*/ 2147483647 h 4078"/>
              <a:gd name="T12" fmla="*/ 2147483647 w 3938"/>
              <a:gd name="T13" fmla="*/ 2147483647 h 4078"/>
              <a:gd name="T14" fmla="*/ 2147483647 w 3938"/>
              <a:gd name="T15" fmla="*/ 2147483647 h 4078"/>
              <a:gd name="T16" fmla="*/ 2147483647 w 3938"/>
              <a:gd name="T17" fmla="*/ 2147483647 h 4078"/>
              <a:gd name="T18" fmla="*/ 2147483647 w 3938"/>
              <a:gd name="T19" fmla="*/ 2147483647 h 4078"/>
              <a:gd name="T20" fmla="*/ 2147483647 w 3938"/>
              <a:gd name="T21" fmla="*/ 2147483647 h 4078"/>
              <a:gd name="T22" fmla="*/ 2147483647 w 3938"/>
              <a:gd name="T23" fmla="*/ 2147483647 h 4078"/>
              <a:gd name="T24" fmla="*/ 2147483647 w 3938"/>
              <a:gd name="T25" fmla="*/ 2147483647 h 4078"/>
              <a:gd name="T26" fmla="*/ 2147483647 w 3938"/>
              <a:gd name="T27" fmla="*/ 2147483647 h 4078"/>
              <a:gd name="T28" fmla="*/ 2147483647 w 3938"/>
              <a:gd name="T29" fmla="*/ 2147483647 h 4078"/>
              <a:gd name="T30" fmla="*/ 2147483647 w 3938"/>
              <a:gd name="T31" fmla="*/ 2147483647 h 4078"/>
              <a:gd name="T32" fmla="*/ 2147483647 w 3938"/>
              <a:gd name="T33" fmla="*/ 2147483647 h 4078"/>
              <a:gd name="T34" fmla="*/ 2147483647 w 3938"/>
              <a:gd name="T35" fmla="*/ 2147483647 h 4078"/>
              <a:gd name="T36" fmla="*/ 2147483647 w 3938"/>
              <a:gd name="T37" fmla="*/ 2147483647 h 4078"/>
              <a:gd name="T38" fmla="*/ 2147483647 w 3938"/>
              <a:gd name="T39" fmla="*/ 2147483647 h 4078"/>
              <a:gd name="T40" fmla="*/ 2147483647 w 3938"/>
              <a:gd name="T41" fmla="*/ 2147483647 h 4078"/>
              <a:gd name="T42" fmla="*/ 2147483647 w 3938"/>
              <a:gd name="T43" fmla="*/ 2147483647 h 4078"/>
              <a:gd name="T44" fmla="*/ 2147483647 w 3938"/>
              <a:gd name="T45" fmla="*/ 2147483647 h 4078"/>
              <a:gd name="T46" fmla="*/ 2147483647 w 3938"/>
              <a:gd name="T47" fmla="*/ 2147483647 h 4078"/>
              <a:gd name="T48" fmla="*/ 2147483647 w 3938"/>
              <a:gd name="T49" fmla="*/ 2147483647 h 4078"/>
              <a:gd name="T50" fmla="*/ 2147483647 w 3938"/>
              <a:gd name="T51" fmla="*/ 2147483647 h 4078"/>
              <a:gd name="T52" fmla="*/ 2147483647 w 3938"/>
              <a:gd name="T53" fmla="*/ 2147483647 h 4078"/>
              <a:gd name="T54" fmla="*/ 2147483647 w 3938"/>
              <a:gd name="T55" fmla="*/ 2147483647 h 4078"/>
              <a:gd name="T56" fmla="*/ 2147483647 w 3938"/>
              <a:gd name="T57" fmla="*/ 2147483647 h 4078"/>
              <a:gd name="T58" fmla="*/ 2147483647 w 3938"/>
              <a:gd name="T59" fmla="*/ 2147483647 h 4078"/>
              <a:gd name="T60" fmla="*/ 2147483647 w 3938"/>
              <a:gd name="T61" fmla="*/ 2147483647 h 4078"/>
              <a:gd name="T62" fmla="*/ 2147483647 w 3938"/>
              <a:gd name="T63" fmla="*/ 2147483647 h 4078"/>
              <a:gd name="T64" fmla="*/ 2147483647 w 3938"/>
              <a:gd name="T65" fmla="*/ 2147483647 h 4078"/>
              <a:gd name="T66" fmla="*/ 2147483647 w 3938"/>
              <a:gd name="T67" fmla="*/ 2147483647 h 4078"/>
              <a:gd name="T68" fmla="*/ 2147483647 w 3938"/>
              <a:gd name="T69" fmla="*/ 2147483647 h 4078"/>
              <a:gd name="T70" fmla="*/ 2147483647 w 3938"/>
              <a:gd name="T71" fmla="*/ 2147483647 h 4078"/>
              <a:gd name="T72" fmla="*/ 2147483647 w 3938"/>
              <a:gd name="T73" fmla="*/ 2147483647 h 4078"/>
              <a:gd name="T74" fmla="*/ 2147483647 w 3938"/>
              <a:gd name="T75" fmla="*/ 2147483647 h 4078"/>
              <a:gd name="T76" fmla="*/ 2147483647 w 3938"/>
              <a:gd name="T77" fmla="*/ 2147483647 h 4078"/>
              <a:gd name="T78" fmla="*/ 2147483647 w 3938"/>
              <a:gd name="T79" fmla="*/ 2147483647 h 4078"/>
              <a:gd name="T80" fmla="*/ 2147483647 w 3938"/>
              <a:gd name="T81" fmla="*/ 2147483647 h 4078"/>
              <a:gd name="T82" fmla="*/ 2147483647 w 3938"/>
              <a:gd name="T83" fmla="*/ 2147483647 h 4078"/>
              <a:gd name="T84" fmla="*/ 2147483647 w 3938"/>
              <a:gd name="T85" fmla="*/ 2147483647 h 4078"/>
              <a:gd name="T86" fmla="*/ 2147483647 w 3938"/>
              <a:gd name="T87" fmla="*/ 0 h 40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938"/>
              <a:gd name="T133" fmla="*/ 0 h 4078"/>
              <a:gd name="T134" fmla="*/ 3938 w 3938"/>
              <a:gd name="T135" fmla="*/ 4078 h 40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938" h="4078">
                <a:moveTo>
                  <a:pt x="0" y="4078"/>
                </a:moveTo>
                <a:lnTo>
                  <a:pt x="53" y="3954"/>
                </a:lnTo>
                <a:lnTo>
                  <a:pt x="107" y="3830"/>
                </a:lnTo>
                <a:lnTo>
                  <a:pt x="164" y="3708"/>
                </a:lnTo>
                <a:lnTo>
                  <a:pt x="223" y="3586"/>
                </a:lnTo>
                <a:lnTo>
                  <a:pt x="283" y="3465"/>
                </a:lnTo>
                <a:lnTo>
                  <a:pt x="347" y="3346"/>
                </a:lnTo>
                <a:lnTo>
                  <a:pt x="412" y="3228"/>
                </a:lnTo>
                <a:lnTo>
                  <a:pt x="479" y="3111"/>
                </a:lnTo>
                <a:lnTo>
                  <a:pt x="548" y="2995"/>
                </a:lnTo>
                <a:lnTo>
                  <a:pt x="620" y="2880"/>
                </a:lnTo>
                <a:lnTo>
                  <a:pt x="694" y="2767"/>
                </a:lnTo>
                <a:lnTo>
                  <a:pt x="768" y="2655"/>
                </a:lnTo>
                <a:lnTo>
                  <a:pt x="846" y="2544"/>
                </a:lnTo>
                <a:lnTo>
                  <a:pt x="925" y="2434"/>
                </a:lnTo>
                <a:lnTo>
                  <a:pt x="1006" y="2326"/>
                </a:lnTo>
                <a:lnTo>
                  <a:pt x="1090" y="2220"/>
                </a:lnTo>
                <a:lnTo>
                  <a:pt x="1174" y="2115"/>
                </a:lnTo>
                <a:lnTo>
                  <a:pt x="1261" y="2012"/>
                </a:lnTo>
                <a:lnTo>
                  <a:pt x="1349" y="1910"/>
                </a:lnTo>
                <a:lnTo>
                  <a:pt x="1440" y="1809"/>
                </a:lnTo>
                <a:lnTo>
                  <a:pt x="1531" y="1711"/>
                </a:lnTo>
                <a:lnTo>
                  <a:pt x="1626" y="1614"/>
                </a:lnTo>
                <a:lnTo>
                  <a:pt x="1721" y="1518"/>
                </a:lnTo>
                <a:lnTo>
                  <a:pt x="1818" y="1424"/>
                </a:lnTo>
                <a:lnTo>
                  <a:pt x="1916" y="1332"/>
                </a:lnTo>
                <a:lnTo>
                  <a:pt x="2017" y="1242"/>
                </a:lnTo>
                <a:lnTo>
                  <a:pt x="2119" y="1153"/>
                </a:lnTo>
                <a:lnTo>
                  <a:pt x="2222" y="1066"/>
                </a:lnTo>
                <a:lnTo>
                  <a:pt x="2328" y="981"/>
                </a:lnTo>
                <a:lnTo>
                  <a:pt x="2435" y="898"/>
                </a:lnTo>
                <a:lnTo>
                  <a:pt x="2543" y="817"/>
                </a:lnTo>
                <a:lnTo>
                  <a:pt x="2652" y="738"/>
                </a:lnTo>
                <a:lnTo>
                  <a:pt x="2762" y="661"/>
                </a:lnTo>
                <a:lnTo>
                  <a:pt x="2874" y="585"/>
                </a:lnTo>
                <a:lnTo>
                  <a:pt x="2988" y="512"/>
                </a:lnTo>
                <a:lnTo>
                  <a:pt x="3103" y="441"/>
                </a:lnTo>
                <a:lnTo>
                  <a:pt x="3218" y="372"/>
                </a:lnTo>
                <a:lnTo>
                  <a:pt x="3336" y="304"/>
                </a:lnTo>
                <a:lnTo>
                  <a:pt x="3454" y="238"/>
                </a:lnTo>
                <a:lnTo>
                  <a:pt x="3574" y="176"/>
                </a:lnTo>
                <a:lnTo>
                  <a:pt x="3694" y="115"/>
                </a:lnTo>
                <a:lnTo>
                  <a:pt x="3816" y="56"/>
                </a:lnTo>
                <a:lnTo>
                  <a:pt x="3938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6" name="Line 68"/>
          <p:cNvSpPr>
            <a:spLocks noChangeShapeType="1"/>
          </p:cNvSpPr>
          <p:nvPr/>
        </p:nvSpPr>
        <p:spPr bwMode="auto">
          <a:xfrm>
            <a:off x="3798888" y="2597150"/>
            <a:ext cx="511175" cy="3175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7" name="Freeform 69"/>
          <p:cNvSpPr>
            <a:spLocks/>
          </p:cNvSpPr>
          <p:nvPr/>
        </p:nvSpPr>
        <p:spPr bwMode="auto">
          <a:xfrm>
            <a:off x="3068638" y="2597150"/>
            <a:ext cx="730250" cy="1117600"/>
          </a:xfrm>
          <a:custGeom>
            <a:avLst/>
            <a:gdLst>
              <a:gd name="T0" fmla="*/ 2147483647 w 1841"/>
              <a:gd name="T1" fmla="*/ 2147483647 h 2817"/>
              <a:gd name="T2" fmla="*/ 2147483647 w 1841"/>
              <a:gd name="T3" fmla="*/ 2147483647 h 2817"/>
              <a:gd name="T4" fmla="*/ 2147483647 w 1841"/>
              <a:gd name="T5" fmla="*/ 2147483647 h 2817"/>
              <a:gd name="T6" fmla="*/ 2147483647 w 1841"/>
              <a:gd name="T7" fmla="*/ 2147483647 h 2817"/>
              <a:gd name="T8" fmla="*/ 2147483647 w 1841"/>
              <a:gd name="T9" fmla="*/ 2147483647 h 2817"/>
              <a:gd name="T10" fmla="*/ 2147483647 w 1841"/>
              <a:gd name="T11" fmla="*/ 2147483647 h 2817"/>
              <a:gd name="T12" fmla="*/ 2147483647 w 1841"/>
              <a:gd name="T13" fmla="*/ 2147483647 h 2817"/>
              <a:gd name="T14" fmla="*/ 2147483647 w 1841"/>
              <a:gd name="T15" fmla="*/ 2147483647 h 2817"/>
              <a:gd name="T16" fmla="*/ 2147483647 w 1841"/>
              <a:gd name="T17" fmla="*/ 2147483647 h 2817"/>
              <a:gd name="T18" fmla="*/ 2147483647 w 1841"/>
              <a:gd name="T19" fmla="*/ 2147483647 h 2817"/>
              <a:gd name="T20" fmla="*/ 2147483647 w 1841"/>
              <a:gd name="T21" fmla="*/ 2147483647 h 2817"/>
              <a:gd name="T22" fmla="*/ 2147483647 w 1841"/>
              <a:gd name="T23" fmla="*/ 2147483647 h 2817"/>
              <a:gd name="T24" fmla="*/ 2147483647 w 1841"/>
              <a:gd name="T25" fmla="*/ 2147483647 h 2817"/>
              <a:gd name="T26" fmla="*/ 2147483647 w 1841"/>
              <a:gd name="T27" fmla="*/ 2147483647 h 2817"/>
              <a:gd name="T28" fmla="*/ 2147483647 w 1841"/>
              <a:gd name="T29" fmla="*/ 2147483647 h 2817"/>
              <a:gd name="T30" fmla="*/ 2147483647 w 1841"/>
              <a:gd name="T31" fmla="*/ 2147483647 h 2817"/>
              <a:gd name="T32" fmla="*/ 2147483647 w 1841"/>
              <a:gd name="T33" fmla="*/ 2147483647 h 2817"/>
              <a:gd name="T34" fmla="*/ 2147483647 w 1841"/>
              <a:gd name="T35" fmla="*/ 2147483647 h 2817"/>
              <a:gd name="T36" fmla="*/ 2147483647 w 1841"/>
              <a:gd name="T37" fmla="*/ 2147483647 h 2817"/>
              <a:gd name="T38" fmla="*/ 2147483647 w 1841"/>
              <a:gd name="T39" fmla="*/ 2147483647 h 2817"/>
              <a:gd name="T40" fmla="*/ 2147483647 w 1841"/>
              <a:gd name="T41" fmla="*/ 2147483647 h 2817"/>
              <a:gd name="T42" fmla="*/ 2147483647 w 1841"/>
              <a:gd name="T43" fmla="*/ 2147483647 h 2817"/>
              <a:gd name="T44" fmla="*/ 2147483647 w 1841"/>
              <a:gd name="T45" fmla="*/ 2147483647 h 2817"/>
              <a:gd name="T46" fmla="*/ 2147483647 w 1841"/>
              <a:gd name="T47" fmla="*/ 2147483647 h 2817"/>
              <a:gd name="T48" fmla="*/ 2147483647 w 1841"/>
              <a:gd name="T49" fmla="*/ 2147483647 h 2817"/>
              <a:gd name="T50" fmla="*/ 2147483647 w 1841"/>
              <a:gd name="T51" fmla="*/ 2147483647 h 2817"/>
              <a:gd name="T52" fmla="*/ 2147483647 w 1841"/>
              <a:gd name="T53" fmla="*/ 2147483647 h 2817"/>
              <a:gd name="T54" fmla="*/ 2147483647 w 1841"/>
              <a:gd name="T55" fmla="*/ 2147483647 h 2817"/>
              <a:gd name="T56" fmla="*/ 2147483647 w 1841"/>
              <a:gd name="T57" fmla="*/ 2147483647 h 2817"/>
              <a:gd name="T58" fmla="*/ 2147483647 w 1841"/>
              <a:gd name="T59" fmla="*/ 2147483647 h 2817"/>
              <a:gd name="T60" fmla="*/ 2147483647 w 1841"/>
              <a:gd name="T61" fmla="*/ 2147483647 h 2817"/>
              <a:gd name="T62" fmla="*/ 2147483647 w 1841"/>
              <a:gd name="T63" fmla="*/ 2147483647 h 2817"/>
              <a:gd name="T64" fmla="*/ 2147483647 w 1841"/>
              <a:gd name="T65" fmla="*/ 2147483647 h 2817"/>
              <a:gd name="T66" fmla="*/ 2147483647 w 1841"/>
              <a:gd name="T67" fmla="*/ 2147483647 h 2817"/>
              <a:gd name="T68" fmla="*/ 2147483647 w 1841"/>
              <a:gd name="T69" fmla="*/ 2147483647 h 2817"/>
              <a:gd name="T70" fmla="*/ 2147483647 w 1841"/>
              <a:gd name="T71" fmla="*/ 2147483647 h 2817"/>
              <a:gd name="T72" fmla="*/ 2147483647 w 1841"/>
              <a:gd name="T73" fmla="*/ 2147483647 h 2817"/>
              <a:gd name="T74" fmla="*/ 2147483647 w 1841"/>
              <a:gd name="T75" fmla="*/ 2147483647 h 2817"/>
              <a:gd name="T76" fmla="*/ 2147483647 w 1841"/>
              <a:gd name="T77" fmla="*/ 2147483647 h 2817"/>
              <a:gd name="T78" fmla="*/ 2147483647 w 1841"/>
              <a:gd name="T79" fmla="*/ 2147483647 h 2817"/>
              <a:gd name="T80" fmla="*/ 2147483647 w 1841"/>
              <a:gd name="T81" fmla="*/ 2147483647 h 2817"/>
              <a:gd name="T82" fmla="*/ 2147483647 w 1841"/>
              <a:gd name="T83" fmla="*/ 2147483647 h 2817"/>
              <a:gd name="T84" fmla="*/ 2147483647 w 1841"/>
              <a:gd name="T85" fmla="*/ 2147483647 h 2817"/>
              <a:gd name="T86" fmla="*/ 2147483647 w 1841"/>
              <a:gd name="T87" fmla="*/ 2147483647 h 2817"/>
              <a:gd name="T88" fmla="*/ 2147483647 w 1841"/>
              <a:gd name="T89" fmla="*/ 2147483647 h 2817"/>
              <a:gd name="T90" fmla="*/ 2147483647 w 1841"/>
              <a:gd name="T91" fmla="*/ 2147483647 h 2817"/>
              <a:gd name="T92" fmla="*/ 2147483647 w 1841"/>
              <a:gd name="T93" fmla="*/ 2147483647 h 2817"/>
              <a:gd name="T94" fmla="*/ 2147483647 w 1841"/>
              <a:gd name="T95" fmla="*/ 2147483647 h 2817"/>
              <a:gd name="T96" fmla="*/ 2147483647 w 1841"/>
              <a:gd name="T97" fmla="*/ 2147483647 h 2817"/>
              <a:gd name="T98" fmla="*/ 2147483647 w 1841"/>
              <a:gd name="T99" fmla="*/ 2147483647 h 2817"/>
              <a:gd name="T100" fmla="*/ 2147483647 w 1841"/>
              <a:gd name="T101" fmla="*/ 2147483647 h 2817"/>
              <a:gd name="T102" fmla="*/ 2147483647 w 1841"/>
              <a:gd name="T103" fmla="*/ 2147483647 h 2817"/>
              <a:gd name="T104" fmla="*/ 2147483647 w 1841"/>
              <a:gd name="T105" fmla="*/ 2147483647 h 2817"/>
              <a:gd name="T106" fmla="*/ 2147483647 w 1841"/>
              <a:gd name="T107" fmla="*/ 2147483647 h 2817"/>
              <a:gd name="T108" fmla="*/ 2147483647 w 1841"/>
              <a:gd name="T109" fmla="*/ 2147483647 h 2817"/>
              <a:gd name="T110" fmla="*/ 2147483647 w 1841"/>
              <a:gd name="T111" fmla="*/ 2147483647 h 2817"/>
              <a:gd name="T112" fmla="*/ 2147483647 w 1841"/>
              <a:gd name="T113" fmla="*/ 2147483647 h 2817"/>
              <a:gd name="T114" fmla="*/ 2147483647 w 1841"/>
              <a:gd name="T115" fmla="*/ 0 h 281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41"/>
              <a:gd name="T175" fmla="*/ 0 h 2817"/>
              <a:gd name="T176" fmla="*/ 1841 w 1841"/>
              <a:gd name="T177" fmla="*/ 2817 h 281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41" h="2817">
                <a:moveTo>
                  <a:pt x="0" y="2817"/>
                </a:moveTo>
                <a:lnTo>
                  <a:pt x="17" y="2760"/>
                </a:lnTo>
                <a:lnTo>
                  <a:pt x="32" y="2702"/>
                </a:lnTo>
                <a:lnTo>
                  <a:pt x="48" y="2643"/>
                </a:lnTo>
                <a:lnTo>
                  <a:pt x="62" y="2583"/>
                </a:lnTo>
                <a:lnTo>
                  <a:pt x="77" y="2522"/>
                </a:lnTo>
                <a:lnTo>
                  <a:pt x="91" y="2462"/>
                </a:lnTo>
                <a:lnTo>
                  <a:pt x="103" y="2416"/>
                </a:lnTo>
                <a:lnTo>
                  <a:pt x="114" y="2372"/>
                </a:lnTo>
                <a:lnTo>
                  <a:pt x="126" y="2327"/>
                </a:lnTo>
                <a:lnTo>
                  <a:pt x="138" y="2284"/>
                </a:lnTo>
                <a:lnTo>
                  <a:pt x="151" y="2241"/>
                </a:lnTo>
                <a:lnTo>
                  <a:pt x="164" y="2198"/>
                </a:lnTo>
                <a:lnTo>
                  <a:pt x="180" y="2157"/>
                </a:lnTo>
                <a:lnTo>
                  <a:pt x="195" y="2116"/>
                </a:lnTo>
                <a:lnTo>
                  <a:pt x="211" y="2078"/>
                </a:lnTo>
                <a:lnTo>
                  <a:pt x="229" y="2039"/>
                </a:lnTo>
                <a:lnTo>
                  <a:pt x="248" y="2003"/>
                </a:lnTo>
                <a:lnTo>
                  <a:pt x="269" y="1968"/>
                </a:lnTo>
                <a:lnTo>
                  <a:pt x="287" y="1941"/>
                </a:lnTo>
                <a:lnTo>
                  <a:pt x="306" y="1914"/>
                </a:lnTo>
                <a:lnTo>
                  <a:pt x="327" y="1889"/>
                </a:lnTo>
                <a:lnTo>
                  <a:pt x="349" y="1865"/>
                </a:lnTo>
                <a:lnTo>
                  <a:pt x="372" y="1842"/>
                </a:lnTo>
                <a:lnTo>
                  <a:pt x="397" y="1822"/>
                </a:lnTo>
                <a:lnTo>
                  <a:pt x="422" y="1803"/>
                </a:lnTo>
                <a:lnTo>
                  <a:pt x="450" y="1786"/>
                </a:lnTo>
                <a:lnTo>
                  <a:pt x="479" y="1769"/>
                </a:lnTo>
                <a:lnTo>
                  <a:pt x="507" y="1752"/>
                </a:lnTo>
                <a:lnTo>
                  <a:pt x="539" y="1738"/>
                </a:lnTo>
                <a:lnTo>
                  <a:pt x="570" y="1724"/>
                </a:lnTo>
                <a:lnTo>
                  <a:pt x="602" y="1709"/>
                </a:lnTo>
                <a:lnTo>
                  <a:pt x="635" y="1695"/>
                </a:lnTo>
                <a:lnTo>
                  <a:pt x="669" y="1680"/>
                </a:lnTo>
                <a:lnTo>
                  <a:pt x="703" y="1666"/>
                </a:lnTo>
                <a:lnTo>
                  <a:pt x="739" y="1652"/>
                </a:lnTo>
                <a:lnTo>
                  <a:pt x="774" y="1636"/>
                </a:lnTo>
                <a:lnTo>
                  <a:pt x="811" y="1619"/>
                </a:lnTo>
                <a:lnTo>
                  <a:pt x="836" y="1607"/>
                </a:lnTo>
                <a:lnTo>
                  <a:pt x="861" y="1595"/>
                </a:lnTo>
                <a:lnTo>
                  <a:pt x="887" y="1582"/>
                </a:lnTo>
                <a:lnTo>
                  <a:pt x="912" y="1568"/>
                </a:lnTo>
                <a:lnTo>
                  <a:pt x="937" y="1553"/>
                </a:lnTo>
                <a:lnTo>
                  <a:pt x="962" y="1538"/>
                </a:lnTo>
                <a:lnTo>
                  <a:pt x="986" y="1521"/>
                </a:lnTo>
                <a:lnTo>
                  <a:pt x="1009" y="1504"/>
                </a:lnTo>
                <a:lnTo>
                  <a:pt x="1032" y="1485"/>
                </a:lnTo>
                <a:lnTo>
                  <a:pt x="1053" y="1466"/>
                </a:lnTo>
                <a:lnTo>
                  <a:pt x="1074" y="1445"/>
                </a:lnTo>
                <a:lnTo>
                  <a:pt x="1093" y="1422"/>
                </a:lnTo>
                <a:lnTo>
                  <a:pt x="1111" y="1400"/>
                </a:lnTo>
                <a:lnTo>
                  <a:pt x="1127" y="1374"/>
                </a:lnTo>
                <a:lnTo>
                  <a:pt x="1142" y="1348"/>
                </a:lnTo>
                <a:lnTo>
                  <a:pt x="1152" y="1329"/>
                </a:lnTo>
                <a:lnTo>
                  <a:pt x="1160" y="1308"/>
                </a:lnTo>
                <a:lnTo>
                  <a:pt x="1169" y="1288"/>
                </a:lnTo>
                <a:lnTo>
                  <a:pt x="1175" y="1265"/>
                </a:lnTo>
                <a:lnTo>
                  <a:pt x="1181" y="1242"/>
                </a:lnTo>
                <a:lnTo>
                  <a:pt x="1185" y="1220"/>
                </a:lnTo>
                <a:lnTo>
                  <a:pt x="1189" y="1194"/>
                </a:lnTo>
                <a:lnTo>
                  <a:pt x="1193" y="1169"/>
                </a:lnTo>
                <a:lnTo>
                  <a:pt x="1194" y="1143"/>
                </a:lnTo>
                <a:lnTo>
                  <a:pt x="1195" y="1116"/>
                </a:lnTo>
                <a:lnTo>
                  <a:pt x="1196" y="1090"/>
                </a:lnTo>
                <a:lnTo>
                  <a:pt x="1199" y="1066"/>
                </a:lnTo>
                <a:lnTo>
                  <a:pt x="1202" y="1043"/>
                </a:lnTo>
                <a:lnTo>
                  <a:pt x="1208" y="1024"/>
                </a:lnTo>
                <a:lnTo>
                  <a:pt x="1218" y="1007"/>
                </a:lnTo>
                <a:lnTo>
                  <a:pt x="1229" y="993"/>
                </a:lnTo>
                <a:lnTo>
                  <a:pt x="1241" y="981"/>
                </a:lnTo>
                <a:lnTo>
                  <a:pt x="1255" y="970"/>
                </a:lnTo>
                <a:lnTo>
                  <a:pt x="1271" y="962"/>
                </a:lnTo>
                <a:lnTo>
                  <a:pt x="1285" y="952"/>
                </a:lnTo>
                <a:lnTo>
                  <a:pt x="1301" y="944"/>
                </a:lnTo>
                <a:lnTo>
                  <a:pt x="1314" y="934"/>
                </a:lnTo>
                <a:lnTo>
                  <a:pt x="1326" y="923"/>
                </a:lnTo>
                <a:lnTo>
                  <a:pt x="1333" y="915"/>
                </a:lnTo>
                <a:lnTo>
                  <a:pt x="1340" y="905"/>
                </a:lnTo>
                <a:lnTo>
                  <a:pt x="1345" y="894"/>
                </a:lnTo>
                <a:lnTo>
                  <a:pt x="1347" y="884"/>
                </a:lnTo>
                <a:lnTo>
                  <a:pt x="1350" y="869"/>
                </a:lnTo>
                <a:lnTo>
                  <a:pt x="1350" y="855"/>
                </a:lnTo>
                <a:lnTo>
                  <a:pt x="1351" y="839"/>
                </a:lnTo>
                <a:lnTo>
                  <a:pt x="1351" y="824"/>
                </a:lnTo>
                <a:lnTo>
                  <a:pt x="1353" y="808"/>
                </a:lnTo>
                <a:lnTo>
                  <a:pt x="1357" y="794"/>
                </a:lnTo>
                <a:lnTo>
                  <a:pt x="1363" y="779"/>
                </a:lnTo>
                <a:lnTo>
                  <a:pt x="1371" y="765"/>
                </a:lnTo>
                <a:lnTo>
                  <a:pt x="1382" y="750"/>
                </a:lnTo>
                <a:lnTo>
                  <a:pt x="1394" y="736"/>
                </a:lnTo>
                <a:lnTo>
                  <a:pt x="1406" y="724"/>
                </a:lnTo>
                <a:lnTo>
                  <a:pt x="1419" y="711"/>
                </a:lnTo>
                <a:lnTo>
                  <a:pt x="1433" y="700"/>
                </a:lnTo>
                <a:lnTo>
                  <a:pt x="1445" y="688"/>
                </a:lnTo>
                <a:lnTo>
                  <a:pt x="1455" y="677"/>
                </a:lnTo>
                <a:lnTo>
                  <a:pt x="1473" y="658"/>
                </a:lnTo>
                <a:lnTo>
                  <a:pt x="1488" y="638"/>
                </a:lnTo>
                <a:lnTo>
                  <a:pt x="1500" y="618"/>
                </a:lnTo>
                <a:lnTo>
                  <a:pt x="1512" y="598"/>
                </a:lnTo>
                <a:lnTo>
                  <a:pt x="1523" y="576"/>
                </a:lnTo>
                <a:lnTo>
                  <a:pt x="1532" y="554"/>
                </a:lnTo>
                <a:lnTo>
                  <a:pt x="1544" y="530"/>
                </a:lnTo>
                <a:lnTo>
                  <a:pt x="1556" y="503"/>
                </a:lnTo>
                <a:lnTo>
                  <a:pt x="1569" y="476"/>
                </a:lnTo>
                <a:lnTo>
                  <a:pt x="1583" y="448"/>
                </a:lnTo>
                <a:lnTo>
                  <a:pt x="1607" y="398"/>
                </a:lnTo>
                <a:lnTo>
                  <a:pt x="1632" y="346"/>
                </a:lnTo>
                <a:lnTo>
                  <a:pt x="1658" y="293"/>
                </a:lnTo>
                <a:lnTo>
                  <a:pt x="1687" y="239"/>
                </a:lnTo>
                <a:lnTo>
                  <a:pt x="1716" y="186"/>
                </a:lnTo>
                <a:lnTo>
                  <a:pt x="1736" y="153"/>
                </a:lnTo>
                <a:lnTo>
                  <a:pt x="1757" y="120"/>
                </a:lnTo>
                <a:lnTo>
                  <a:pt x="1777" y="89"/>
                </a:lnTo>
                <a:lnTo>
                  <a:pt x="1797" y="58"/>
                </a:lnTo>
                <a:lnTo>
                  <a:pt x="1819" y="28"/>
                </a:lnTo>
                <a:lnTo>
                  <a:pt x="1841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8" name="Line 70"/>
          <p:cNvSpPr>
            <a:spLocks noChangeShapeType="1"/>
          </p:cNvSpPr>
          <p:nvPr/>
        </p:nvSpPr>
        <p:spPr bwMode="auto">
          <a:xfrm flipH="1" flipV="1">
            <a:off x="3068638" y="3714750"/>
            <a:ext cx="808037" cy="5778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9" name="Line 71"/>
          <p:cNvSpPr>
            <a:spLocks noChangeShapeType="1"/>
          </p:cNvSpPr>
          <p:nvPr/>
        </p:nvSpPr>
        <p:spPr bwMode="auto">
          <a:xfrm>
            <a:off x="3027363" y="3813175"/>
            <a:ext cx="49212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0" name="Line 72"/>
          <p:cNvSpPr>
            <a:spLocks noChangeShapeType="1"/>
          </p:cNvSpPr>
          <p:nvPr/>
        </p:nvSpPr>
        <p:spPr bwMode="auto">
          <a:xfrm>
            <a:off x="2954338" y="3908425"/>
            <a:ext cx="423862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1" name="Line 73"/>
          <p:cNvSpPr>
            <a:spLocks noChangeShapeType="1"/>
          </p:cNvSpPr>
          <p:nvPr/>
        </p:nvSpPr>
        <p:spPr bwMode="auto">
          <a:xfrm>
            <a:off x="2914650" y="4016375"/>
            <a:ext cx="425450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2" name="Line 74"/>
          <p:cNvSpPr>
            <a:spLocks noChangeShapeType="1"/>
          </p:cNvSpPr>
          <p:nvPr/>
        </p:nvSpPr>
        <p:spPr bwMode="auto">
          <a:xfrm>
            <a:off x="2895600" y="4132263"/>
            <a:ext cx="411163" cy="149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3" name="Line 75"/>
          <p:cNvSpPr>
            <a:spLocks noChangeShapeType="1"/>
          </p:cNvSpPr>
          <p:nvPr/>
        </p:nvSpPr>
        <p:spPr bwMode="auto">
          <a:xfrm>
            <a:off x="2886075" y="4249738"/>
            <a:ext cx="392113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4" name="Line 76"/>
          <p:cNvSpPr>
            <a:spLocks noChangeShapeType="1"/>
          </p:cNvSpPr>
          <p:nvPr/>
        </p:nvSpPr>
        <p:spPr bwMode="auto">
          <a:xfrm>
            <a:off x="2874963" y="4368800"/>
            <a:ext cx="376237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5" name="Line 77"/>
          <p:cNvSpPr>
            <a:spLocks noChangeShapeType="1"/>
          </p:cNvSpPr>
          <p:nvPr/>
        </p:nvSpPr>
        <p:spPr bwMode="auto">
          <a:xfrm>
            <a:off x="2860675" y="4484688"/>
            <a:ext cx="369888" cy="134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6" name="Line 78"/>
          <p:cNvSpPr>
            <a:spLocks noChangeShapeType="1"/>
          </p:cNvSpPr>
          <p:nvPr/>
        </p:nvSpPr>
        <p:spPr bwMode="auto">
          <a:xfrm>
            <a:off x="2838450" y="4598988"/>
            <a:ext cx="374650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7" name="Line 79"/>
          <p:cNvSpPr>
            <a:spLocks noChangeShapeType="1"/>
          </p:cNvSpPr>
          <p:nvPr/>
        </p:nvSpPr>
        <p:spPr bwMode="auto">
          <a:xfrm>
            <a:off x="2808288" y="4710113"/>
            <a:ext cx="390525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8" name="Freeform 80"/>
          <p:cNvSpPr>
            <a:spLocks/>
          </p:cNvSpPr>
          <p:nvPr/>
        </p:nvSpPr>
        <p:spPr bwMode="auto">
          <a:xfrm>
            <a:off x="3201988" y="4016375"/>
            <a:ext cx="193675" cy="836613"/>
          </a:xfrm>
          <a:custGeom>
            <a:avLst/>
            <a:gdLst>
              <a:gd name="T0" fmla="*/ 0 w 491"/>
              <a:gd name="T1" fmla="*/ 2147483647 h 2109"/>
              <a:gd name="T2" fmla="*/ 2147483647 w 491"/>
              <a:gd name="T3" fmla="*/ 2147483647 h 2109"/>
              <a:gd name="T4" fmla="*/ 2147483647 w 491"/>
              <a:gd name="T5" fmla="*/ 2147483647 h 2109"/>
              <a:gd name="T6" fmla="*/ 2147483647 w 491"/>
              <a:gd name="T7" fmla="*/ 2147483647 h 2109"/>
              <a:gd name="T8" fmla="*/ 2147483647 w 491"/>
              <a:gd name="T9" fmla="*/ 2147483647 h 2109"/>
              <a:gd name="T10" fmla="*/ 2147483647 w 491"/>
              <a:gd name="T11" fmla="*/ 2147483647 h 2109"/>
              <a:gd name="T12" fmla="*/ 2147483647 w 491"/>
              <a:gd name="T13" fmla="*/ 2147483647 h 2109"/>
              <a:gd name="T14" fmla="*/ 2147483647 w 491"/>
              <a:gd name="T15" fmla="*/ 2147483647 h 2109"/>
              <a:gd name="T16" fmla="*/ 2147483647 w 491"/>
              <a:gd name="T17" fmla="*/ 2147483647 h 2109"/>
              <a:gd name="T18" fmla="*/ 2147483647 w 491"/>
              <a:gd name="T19" fmla="*/ 2147483647 h 2109"/>
              <a:gd name="T20" fmla="*/ 2147483647 w 491"/>
              <a:gd name="T21" fmla="*/ 2147483647 h 2109"/>
              <a:gd name="T22" fmla="*/ 2147483647 w 491"/>
              <a:gd name="T23" fmla="*/ 2147483647 h 2109"/>
              <a:gd name="T24" fmla="*/ 2147483647 w 491"/>
              <a:gd name="T25" fmla="*/ 2147483647 h 2109"/>
              <a:gd name="T26" fmla="*/ 2147483647 w 491"/>
              <a:gd name="T27" fmla="*/ 2147483647 h 2109"/>
              <a:gd name="T28" fmla="*/ 2147483647 w 491"/>
              <a:gd name="T29" fmla="*/ 2147483647 h 2109"/>
              <a:gd name="T30" fmla="*/ 2147483647 w 491"/>
              <a:gd name="T31" fmla="*/ 2147483647 h 2109"/>
              <a:gd name="T32" fmla="*/ 2147483647 w 491"/>
              <a:gd name="T33" fmla="*/ 0 h 210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1"/>
              <a:gd name="T52" fmla="*/ 0 h 2109"/>
              <a:gd name="T53" fmla="*/ 491 w 491"/>
              <a:gd name="T54" fmla="*/ 2109 h 210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1" h="2109">
                <a:moveTo>
                  <a:pt x="0" y="2109"/>
                </a:moveTo>
                <a:lnTo>
                  <a:pt x="14" y="1974"/>
                </a:lnTo>
                <a:lnTo>
                  <a:pt x="29" y="1839"/>
                </a:lnTo>
                <a:lnTo>
                  <a:pt x="46" y="1704"/>
                </a:lnTo>
                <a:lnTo>
                  <a:pt x="66" y="1570"/>
                </a:lnTo>
                <a:lnTo>
                  <a:pt x="89" y="1436"/>
                </a:lnTo>
                <a:lnTo>
                  <a:pt x="114" y="1302"/>
                </a:lnTo>
                <a:lnTo>
                  <a:pt x="142" y="1169"/>
                </a:lnTo>
                <a:lnTo>
                  <a:pt x="171" y="1037"/>
                </a:lnTo>
                <a:lnTo>
                  <a:pt x="203" y="905"/>
                </a:lnTo>
                <a:lnTo>
                  <a:pt x="238" y="773"/>
                </a:lnTo>
                <a:lnTo>
                  <a:pt x="274" y="642"/>
                </a:lnTo>
                <a:lnTo>
                  <a:pt x="314" y="513"/>
                </a:lnTo>
                <a:lnTo>
                  <a:pt x="354" y="383"/>
                </a:lnTo>
                <a:lnTo>
                  <a:pt x="398" y="255"/>
                </a:lnTo>
                <a:lnTo>
                  <a:pt x="443" y="126"/>
                </a:lnTo>
                <a:lnTo>
                  <a:pt x="491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9" name="Line 81"/>
          <p:cNvSpPr>
            <a:spLocks noChangeShapeType="1"/>
          </p:cNvSpPr>
          <p:nvPr/>
        </p:nvSpPr>
        <p:spPr bwMode="auto">
          <a:xfrm>
            <a:off x="3032125" y="3805238"/>
            <a:ext cx="844550" cy="4873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10" name="Freeform 82"/>
          <p:cNvSpPr>
            <a:spLocks/>
          </p:cNvSpPr>
          <p:nvPr/>
        </p:nvSpPr>
        <p:spPr bwMode="auto">
          <a:xfrm>
            <a:off x="2768600" y="3805238"/>
            <a:ext cx="263525" cy="1009650"/>
          </a:xfrm>
          <a:custGeom>
            <a:avLst/>
            <a:gdLst>
              <a:gd name="T0" fmla="*/ 0 w 664"/>
              <a:gd name="T1" fmla="*/ 2147483647 h 2544"/>
              <a:gd name="T2" fmla="*/ 2147483647 w 664"/>
              <a:gd name="T3" fmla="*/ 2147483647 h 2544"/>
              <a:gd name="T4" fmla="*/ 2147483647 w 664"/>
              <a:gd name="T5" fmla="*/ 2147483647 h 2544"/>
              <a:gd name="T6" fmla="*/ 2147483647 w 664"/>
              <a:gd name="T7" fmla="*/ 2147483647 h 2544"/>
              <a:gd name="T8" fmla="*/ 2147483647 w 664"/>
              <a:gd name="T9" fmla="*/ 2147483647 h 2544"/>
              <a:gd name="T10" fmla="*/ 2147483647 w 664"/>
              <a:gd name="T11" fmla="*/ 2147483647 h 2544"/>
              <a:gd name="T12" fmla="*/ 2147483647 w 664"/>
              <a:gd name="T13" fmla="*/ 2147483647 h 2544"/>
              <a:gd name="T14" fmla="*/ 2147483647 w 664"/>
              <a:gd name="T15" fmla="*/ 2147483647 h 2544"/>
              <a:gd name="T16" fmla="*/ 2147483647 w 664"/>
              <a:gd name="T17" fmla="*/ 2147483647 h 2544"/>
              <a:gd name="T18" fmla="*/ 2147483647 w 664"/>
              <a:gd name="T19" fmla="*/ 2147483647 h 2544"/>
              <a:gd name="T20" fmla="*/ 2147483647 w 664"/>
              <a:gd name="T21" fmla="*/ 2147483647 h 2544"/>
              <a:gd name="T22" fmla="*/ 2147483647 w 664"/>
              <a:gd name="T23" fmla="*/ 2147483647 h 2544"/>
              <a:gd name="T24" fmla="*/ 2147483647 w 664"/>
              <a:gd name="T25" fmla="*/ 2147483647 h 2544"/>
              <a:gd name="T26" fmla="*/ 2147483647 w 664"/>
              <a:gd name="T27" fmla="*/ 2147483647 h 2544"/>
              <a:gd name="T28" fmla="*/ 2147483647 w 664"/>
              <a:gd name="T29" fmla="*/ 2147483647 h 2544"/>
              <a:gd name="T30" fmla="*/ 2147483647 w 664"/>
              <a:gd name="T31" fmla="*/ 2147483647 h 2544"/>
              <a:gd name="T32" fmla="*/ 2147483647 w 664"/>
              <a:gd name="T33" fmla="*/ 2147483647 h 2544"/>
              <a:gd name="T34" fmla="*/ 2147483647 w 664"/>
              <a:gd name="T35" fmla="*/ 2147483647 h 2544"/>
              <a:gd name="T36" fmla="*/ 2147483647 w 664"/>
              <a:gd name="T37" fmla="*/ 2147483647 h 2544"/>
              <a:gd name="T38" fmla="*/ 2147483647 w 664"/>
              <a:gd name="T39" fmla="*/ 2147483647 h 2544"/>
              <a:gd name="T40" fmla="*/ 2147483647 w 664"/>
              <a:gd name="T41" fmla="*/ 2147483647 h 2544"/>
              <a:gd name="T42" fmla="*/ 2147483647 w 664"/>
              <a:gd name="T43" fmla="*/ 2147483647 h 2544"/>
              <a:gd name="T44" fmla="*/ 2147483647 w 664"/>
              <a:gd name="T45" fmla="*/ 2147483647 h 2544"/>
              <a:gd name="T46" fmla="*/ 2147483647 w 664"/>
              <a:gd name="T47" fmla="*/ 2147483647 h 2544"/>
              <a:gd name="T48" fmla="*/ 2147483647 w 664"/>
              <a:gd name="T49" fmla="*/ 2147483647 h 2544"/>
              <a:gd name="T50" fmla="*/ 2147483647 w 664"/>
              <a:gd name="T51" fmla="*/ 2147483647 h 2544"/>
              <a:gd name="T52" fmla="*/ 2147483647 w 664"/>
              <a:gd name="T53" fmla="*/ 2147483647 h 2544"/>
              <a:gd name="T54" fmla="*/ 2147483647 w 664"/>
              <a:gd name="T55" fmla="*/ 2147483647 h 2544"/>
              <a:gd name="T56" fmla="*/ 2147483647 w 664"/>
              <a:gd name="T57" fmla="*/ 2147483647 h 2544"/>
              <a:gd name="T58" fmla="*/ 2147483647 w 664"/>
              <a:gd name="T59" fmla="*/ 2147483647 h 2544"/>
              <a:gd name="T60" fmla="*/ 2147483647 w 664"/>
              <a:gd name="T61" fmla="*/ 2147483647 h 2544"/>
              <a:gd name="T62" fmla="*/ 2147483647 w 664"/>
              <a:gd name="T63" fmla="*/ 2147483647 h 2544"/>
              <a:gd name="T64" fmla="*/ 2147483647 w 664"/>
              <a:gd name="T65" fmla="*/ 2147483647 h 2544"/>
              <a:gd name="T66" fmla="*/ 2147483647 w 664"/>
              <a:gd name="T67" fmla="*/ 2147483647 h 2544"/>
              <a:gd name="T68" fmla="*/ 2147483647 w 664"/>
              <a:gd name="T69" fmla="*/ 2147483647 h 2544"/>
              <a:gd name="T70" fmla="*/ 2147483647 w 664"/>
              <a:gd name="T71" fmla="*/ 2147483647 h 2544"/>
              <a:gd name="T72" fmla="*/ 2147483647 w 664"/>
              <a:gd name="T73" fmla="*/ 2147483647 h 2544"/>
              <a:gd name="T74" fmla="*/ 2147483647 w 664"/>
              <a:gd name="T75" fmla="*/ 2147483647 h 2544"/>
              <a:gd name="T76" fmla="*/ 2147483647 w 664"/>
              <a:gd name="T77" fmla="*/ 2147483647 h 2544"/>
              <a:gd name="T78" fmla="*/ 2147483647 w 664"/>
              <a:gd name="T79" fmla="*/ 2147483647 h 2544"/>
              <a:gd name="T80" fmla="*/ 2147483647 w 664"/>
              <a:gd name="T81" fmla="*/ 2147483647 h 2544"/>
              <a:gd name="T82" fmla="*/ 2147483647 w 664"/>
              <a:gd name="T83" fmla="*/ 2147483647 h 2544"/>
              <a:gd name="T84" fmla="*/ 2147483647 w 664"/>
              <a:gd name="T85" fmla="*/ 2147483647 h 2544"/>
              <a:gd name="T86" fmla="*/ 2147483647 w 664"/>
              <a:gd name="T87" fmla="*/ 2147483647 h 2544"/>
              <a:gd name="T88" fmla="*/ 2147483647 w 664"/>
              <a:gd name="T89" fmla="*/ 2147483647 h 2544"/>
              <a:gd name="T90" fmla="*/ 2147483647 w 664"/>
              <a:gd name="T91" fmla="*/ 2147483647 h 2544"/>
              <a:gd name="T92" fmla="*/ 2147483647 w 664"/>
              <a:gd name="T93" fmla="*/ 2147483647 h 2544"/>
              <a:gd name="T94" fmla="*/ 2147483647 w 664"/>
              <a:gd name="T95" fmla="*/ 2147483647 h 2544"/>
              <a:gd name="T96" fmla="*/ 2147483647 w 664"/>
              <a:gd name="T97" fmla="*/ 2147483647 h 2544"/>
              <a:gd name="T98" fmla="*/ 2147483647 w 664"/>
              <a:gd name="T99" fmla="*/ 2147483647 h 2544"/>
              <a:gd name="T100" fmla="*/ 2147483647 w 664"/>
              <a:gd name="T101" fmla="*/ 0 h 25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4"/>
              <a:gd name="T154" fmla="*/ 0 h 2544"/>
              <a:gd name="T155" fmla="*/ 664 w 664"/>
              <a:gd name="T156" fmla="*/ 2544 h 254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4" h="2544">
                <a:moveTo>
                  <a:pt x="0" y="2544"/>
                </a:moveTo>
                <a:lnTo>
                  <a:pt x="17" y="2504"/>
                </a:lnTo>
                <a:lnTo>
                  <a:pt x="33" y="2465"/>
                </a:lnTo>
                <a:lnTo>
                  <a:pt x="53" y="2414"/>
                </a:lnTo>
                <a:lnTo>
                  <a:pt x="74" y="2363"/>
                </a:lnTo>
                <a:lnTo>
                  <a:pt x="94" y="2310"/>
                </a:lnTo>
                <a:lnTo>
                  <a:pt x="112" y="2256"/>
                </a:lnTo>
                <a:lnTo>
                  <a:pt x="130" y="2201"/>
                </a:lnTo>
                <a:lnTo>
                  <a:pt x="146" y="2143"/>
                </a:lnTo>
                <a:lnTo>
                  <a:pt x="161" y="2084"/>
                </a:lnTo>
                <a:lnTo>
                  <a:pt x="174" y="2023"/>
                </a:lnTo>
                <a:lnTo>
                  <a:pt x="192" y="1943"/>
                </a:lnTo>
                <a:lnTo>
                  <a:pt x="208" y="1860"/>
                </a:lnTo>
                <a:lnTo>
                  <a:pt x="222" y="1775"/>
                </a:lnTo>
                <a:lnTo>
                  <a:pt x="236" y="1690"/>
                </a:lnTo>
                <a:lnTo>
                  <a:pt x="246" y="1602"/>
                </a:lnTo>
                <a:lnTo>
                  <a:pt x="257" y="1514"/>
                </a:lnTo>
                <a:lnTo>
                  <a:pt x="268" y="1427"/>
                </a:lnTo>
                <a:lnTo>
                  <a:pt x="276" y="1338"/>
                </a:lnTo>
                <a:lnTo>
                  <a:pt x="285" y="1249"/>
                </a:lnTo>
                <a:lnTo>
                  <a:pt x="293" y="1160"/>
                </a:lnTo>
                <a:lnTo>
                  <a:pt x="299" y="1100"/>
                </a:lnTo>
                <a:lnTo>
                  <a:pt x="304" y="1040"/>
                </a:lnTo>
                <a:lnTo>
                  <a:pt x="309" y="980"/>
                </a:lnTo>
                <a:lnTo>
                  <a:pt x="314" y="922"/>
                </a:lnTo>
                <a:lnTo>
                  <a:pt x="320" y="863"/>
                </a:lnTo>
                <a:lnTo>
                  <a:pt x="326" y="805"/>
                </a:lnTo>
                <a:lnTo>
                  <a:pt x="333" y="749"/>
                </a:lnTo>
                <a:lnTo>
                  <a:pt x="340" y="694"/>
                </a:lnTo>
                <a:lnTo>
                  <a:pt x="348" y="638"/>
                </a:lnTo>
                <a:lnTo>
                  <a:pt x="358" y="586"/>
                </a:lnTo>
                <a:lnTo>
                  <a:pt x="369" y="533"/>
                </a:lnTo>
                <a:lnTo>
                  <a:pt x="381" y="482"/>
                </a:lnTo>
                <a:lnTo>
                  <a:pt x="395" y="434"/>
                </a:lnTo>
                <a:lnTo>
                  <a:pt x="411" y="386"/>
                </a:lnTo>
                <a:lnTo>
                  <a:pt x="424" y="353"/>
                </a:lnTo>
                <a:lnTo>
                  <a:pt x="438" y="319"/>
                </a:lnTo>
                <a:lnTo>
                  <a:pt x="454" y="287"/>
                </a:lnTo>
                <a:lnTo>
                  <a:pt x="472" y="257"/>
                </a:lnTo>
                <a:lnTo>
                  <a:pt x="490" y="227"/>
                </a:lnTo>
                <a:lnTo>
                  <a:pt x="510" y="199"/>
                </a:lnTo>
                <a:lnTo>
                  <a:pt x="532" y="172"/>
                </a:lnTo>
                <a:lnTo>
                  <a:pt x="555" y="145"/>
                </a:lnTo>
                <a:lnTo>
                  <a:pt x="576" y="120"/>
                </a:lnTo>
                <a:lnTo>
                  <a:pt x="599" y="94"/>
                </a:lnTo>
                <a:lnTo>
                  <a:pt x="612" y="78"/>
                </a:lnTo>
                <a:lnTo>
                  <a:pt x="624" y="61"/>
                </a:lnTo>
                <a:lnTo>
                  <a:pt x="636" y="44"/>
                </a:lnTo>
                <a:lnTo>
                  <a:pt x="647" y="28"/>
                </a:lnTo>
                <a:lnTo>
                  <a:pt x="656" y="14"/>
                </a:lnTo>
                <a:lnTo>
                  <a:pt x="664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11" name="Line 83"/>
          <p:cNvSpPr>
            <a:spLocks noChangeShapeType="1"/>
          </p:cNvSpPr>
          <p:nvPr/>
        </p:nvSpPr>
        <p:spPr bwMode="auto">
          <a:xfrm flipH="1" flipV="1">
            <a:off x="2768600" y="4814888"/>
            <a:ext cx="3463925" cy="303212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1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710D099-75E3-44FA-8F02-1FD65AA85371}" type="slidenum">
              <a:rPr lang="en-US" altLang="en-US" sz="1400"/>
              <a:pPr algn="ctr"/>
              <a:t>62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Physical Properties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524000"/>
            <a:ext cx="8942387" cy="45069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Compression</a:t>
            </a:r>
            <a:endParaRPr lang="en-US" altLang="en-US" dirty="0"/>
          </a:p>
          <a:p>
            <a:pPr marL="12573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perpendicular to grain</a:t>
            </a:r>
          </a:p>
          <a:p>
            <a:pPr marL="12573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parallel to grain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Tension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Bending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Fatigue		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Shrinkage</a:t>
            </a:r>
          </a:p>
          <a:p>
            <a:pPr marL="12573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60% radially</a:t>
            </a:r>
          </a:p>
          <a:p>
            <a:pPr marL="12573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2% longitudinally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475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2C456FE-0F62-4C5E-B040-ECE3E9E5823D}" type="slidenum">
              <a:rPr lang="en-US" altLang="en-US" sz="1400"/>
              <a:pPr algn="ctr"/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Timber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524000"/>
            <a:ext cx="8942387" cy="45069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Abrasion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Warping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Checks &amp; Splits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Cracking</a:t>
            </a:r>
          </a:p>
          <a:p>
            <a:pPr lvl="1" eaLnBrk="1" hangingPunct="1">
              <a:defRPr/>
            </a:pPr>
            <a:r>
              <a:rPr lang="en-CA" altLang="en-US" dirty="0" smtClean="0"/>
              <a:t>Flexural</a:t>
            </a:r>
          </a:p>
          <a:p>
            <a:pPr lvl="1" eaLnBrk="1" hangingPunct="1">
              <a:defRPr/>
            </a:pPr>
            <a:r>
              <a:rPr lang="en-CA" altLang="en-US" dirty="0" smtClean="0"/>
              <a:t>Horizontal Shear</a:t>
            </a:r>
            <a:endParaRPr lang="en-US" altLang="en-US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Fire Damage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Collision Damage</a:t>
            </a:r>
            <a:endParaRPr lang="en-US" altLang="en-US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Decay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578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D5BFBDF-8D1B-4D0E-A684-42A598C0AD96}" type="slidenum">
              <a:rPr lang="en-US" altLang="en-US" sz="1400"/>
              <a:pPr algn="ctr"/>
              <a:t>64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Timber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Decay  is caused by fungi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 To grow fungi need:</a:t>
            </a:r>
          </a:p>
          <a:p>
            <a:pPr lvl="1" eaLnBrk="1" hangingPunct="1">
              <a:defRPr/>
            </a:pPr>
            <a:r>
              <a:rPr lang="en-US" altLang="en-US" dirty="0" smtClean="0"/>
              <a:t>Oxygen</a:t>
            </a:r>
          </a:p>
          <a:p>
            <a:pPr lvl="1" eaLnBrk="1" hangingPunct="1">
              <a:defRPr/>
            </a:pPr>
            <a:r>
              <a:rPr lang="en-US" altLang="en-US" dirty="0" smtClean="0"/>
              <a:t>Temperature</a:t>
            </a:r>
          </a:p>
          <a:p>
            <a:pPr lvl="1" eaLnBrk="1" hangingPunct="1">
              <a:defRPr/>
            </a:pPr>
            <a:r>
              <a:rPr lang="en-US" altLang="en-US" dirty="0" smtClean="0"/>
              <a:t>Food</a:t>
            </a:r>
          </a:p>
          <a:p>
            <a:pPr lvl="1" eaLnBrk="1" hangingPunct="1">
              <a:defRPr/>
            </a:pPr>
            <a:r>
              <a:rPr lang="en-US" altLang="en-US" dirty="0" smtClean="0"/>
              <a:t>Moisture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Insects or borers are not a problem in Alberta  </a:t>
            </a:r>
            <a:endParaRPr lang="en-US" altLang="en-US" dirty="0"/>
          </a:p>
        </p:txBody>
      </p:sp>
      <p:sp>
        <p:nvSpPr>
          <p:cNvPr id="7680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0CA574C-86A1-4386-A443-A5350122E1D9}" type="slidenum">
              <a:rPr lang="en-US" altLang="en-US" sz="1400"/>
              <a:pPr algn="ctr"/>
              <a:t>65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Protective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Water repellents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Preservatives</a:t>
            </a:r>
          </a:p>
          <a:p>
            <a:pPr lvl="1" eaLnBrk="1" hangingPunct="1">
              <a:defRPr/>
            </a:pPr>
            <a:r>
              <a:rPr lang="en-CA" altLang="en-US" dirty="0" smtClean="0"/>
              <a:t>Creosote</a:t>
            </a:r>
          </a:p>
          <a:p>
            <a:pPr lvl="1" eaLnBrk="1" hangingPunct="1">
              <a:defRPr/>
            </a:pPr>
            <a:r>
              <a:rPr lang="en-CA" altLang="en-US" dirty="0" err="1" smtClean="0"/>
              <a:t>Cromated</a:t>
            </a:r>
            <a:r>
              <a:rPr lang="en-CA" altLang="en-US" dirty="0" smtClean="0"/>
              <a:t> Copper Arsenate (CCA)</a:t>
            </a:r>
          </a:p>
          <a:p>
            <a:pPr lvl="1" eaLnBrk="1" hangingPunct="1">
              <a:defRPr/>
            </a:pPr>
            <a:r>
              <a:rPr lang="en-CA" altLang="en-US" dirty="0" err="1" smtClean="0"/>
              <a:t>Ammoniacal</a:t>
            </a:r>
            <a:r>
              <a:rPr lang="en-CA" altLang="en-US" dirty="0" smtClean="0"/>
              <a:t> Copper Zinc Arsenate (ACZA)</a:t>
            </a:r>
            <a:endParaRPr lang="en-US" altLang="en-US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Paint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782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D9A043C-7342-4A3C-8F94-B76A9B6A7B2B}" type="slidenum">
              <a:rPr lang="en-US" altLang="en-US" sz="1400"/>
              <a:pPr algn="ctr"/>
              <a:t>66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Warping due to Drying Shrinkage</a:t>
            </a:r>
          </a:p>
        </p:txBody>
      </p:sp>
      <p:pic>
        <p:nvPicPr>
          <p:cNvPr id="78851" name="Picture 3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84325"/>
            <a:ext cx="670560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D5617EC-5400-4543-A547-3E8394CB88F0}" type="slidenum">
              <a:rPr lang="en-US" altLang="en-US" sz="1400"/>
              <a:pPr algn="ctr"/>
              <a:t>67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Horizontal Shear Crack.</a:t>
            </a:r>
          </a:p>
        </p:txBody>
      </p:sp>
      <p:pic>
        <p:nvPicPr>
          <p:cNvPr id="79875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818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D3D0F77-EF3B-450B-80C8-A92D4D7601EF}" type="slidenum">
              <a:rPr lang="en-US" altLang="en-US" sz="1400"/>
              <a:pPr algn="ctr"/>
              <a:t>68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Entrained Air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Entrained  air 5% to 8%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Improves  freeze thaw resistance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Improves workability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Reduces segregation and bleeding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Improves sulfate resistance</a:t>
            </a:r>
          </a:p>
          <a:p>
            <a:pPr marL="457200" indent="-457200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229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9B16A8C-6344-4ED4-8FD0-E1C9432DA3CC}" type="slidenum">
              <a:rPr lang="en-US" altLang="en-US" sz="1400"/>
              <a:pPr algn="ctr"/>
              <a:t>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Checking &amp; Start of Rot</a:t>
            </a:r>
          </a:p>
        </p:txBody>
      </p:sp>
      <p:pic>
        <p:nvPicPr>
          <p:cNvPr id="80899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818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008E909-0BD7-4B49-9B2A-90286390DF02}" type="slidenum">
              <a:rPr lang="en-US" altLang="en-US" sz="1400"/>
              <a:pPr algn="ctr"/>
              <a:t>69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Serious Rot in Stringer</a:t>
            </a:r>
          </a:p>
        </p:txBody>
      </p:sp>
      <p:pic>
        <p:nvPicPr>
          <p:cNvPr id="81923" name="Picture 3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A7B3706-47FE-4CD7-AC66-1C3BA0847E2C}" type="slidenum">
              <a:rPr lang="en-US" altLang="en-US" sz="1400"/>
              <a:pPr algn="ctr"/>
              <a:t>70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 Damaged Timber</a:t>
            </a:r>
          </a:p>
        </p:txBody>
      </p:sp>
      <p:pic>
        <p:nvPicPr>
          <p:cNvPr id="82947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3F4E940-E96E-4C15-A6B8-BD7AB73A3CED}" type="slidenum">
              <a:rPr lang="en-US" altLang="en-US" sz="1400"/>
              <a:pPr algn="ctr"/>
              <a:t>71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C16161D-8C64-4799-9510-CBE13CB699D1}" type="slidenum">
              <a:rPr lang="en-US" altLang="en-US" sz="1400"/>
              <a:pPr algn="ctr"/>
              <a:t>72</a:t>
            </a:fld>
            <a:endParaRPr lang="en-US" altLang="en-US" sz="1400"/>
          </a:p>
        </p:txBody>
      </p:sp>
      <p:sp>
        <p:nvSpPr>
          <p:cNvPr id="83971" name="Title 3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Questions??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Air-Entrained Concrete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14500"/>
            <a:ext cx="61722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3E10AD5-BB4B-4D5F-9B7E-64E3840B5775}" type="slidenum">
              <a:rPr lang="en-US" altLang="en-US" sz="1400"/>
              <a:pPr algn="ctr"/>
              <a:t>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Admixtures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Ingredients used to modify certain properties of concrete to have a desired function</a:t>
            </a:r>
          </a:p>
          <a:p>
            <a:pPr eaLnBrk="1" hangingPunct="1">
              <a:defRPr/>
            </a:pPr>
            <a:r>
              <a:rPr lang="en-US" dirty="0" smtClean="0"/>
              <a:t>Two types of admixtures:</a:t>
            </a:r>
          </a:p>
          <a:p>
            <a:pPr lvl="1" eaLnBrk="1" hangingPunct="1">
              <a:defRPr/>
            </a:pPr>
            <a:r>
              <a:rPr lang="en-CA" sz="2800" dirty="0" smtClean="0"/>
              <a:t>Mineral admixtures </a:t>
            </a:r>
          </a:p>
          <a:p>
            <a:pPr lvl="1" eaLnBrk="1" hangingPunct="1">
              <a:defRPr/>
            </a:pPr>
            <a:r>
              <a:rPr lang="en-CA" sz="2800" dirty="0" smtClean="0"/>
              <a:t>Chemical admixtures</a:t>
            </a:r>
          </a:p>
          <a:p>
            <a:pPr lvl="2" eaLnBrk="1" hangingPunct="1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434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27DD8B1-2A3B-4A84-86F1-3A9FE968A56D}" type="slidenum">
              <a:rPr lang="en-US" altLang="en-US" sz="1400"/>
              <a:pPr algn="ctr"/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M Class B Present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6480</TotalTime>
  <Words>1061</Words>
  <Application>Microsoft Office PowerPoint</Application>
  <PresentationFormat>On-screen Show (4:3)</PresentationFormat>
  <Paragraphs>412</Paragraphs>
  <Slides>73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BIM Class B Presentations</vt:lpstr>
      <vt:lpstr>BRIDGE MATERIALS </vt:lpstr>
      <vt:lpstr>CONCRETE</vt:lpstr>
      <vt:lpstr>What is Concrete? </vt:lpstr>
      <vt:lpstr>Cement Manufacturing</vt:lpstr>
      <vt:lpstr>Aggregate</vt:lpstr>
      <vt:lpstr>Water</vt:lpstr>
      <vt:lpstr>Entrained Air</vt:lpstr>
      <vt:lpstr>Air-Entrained Concrete</vt:lpstr>
      <vt:lpstr>Admixtures</vt:lpstr>
      <vt:lpstr>Mineral Admixtures</vt:lpstr>
      <vt:lpstr>Chemical Admixtures </vt:lpstr>
      <vt:lpstr>Physical Properties</vt:lpstr>
      <vt:lpstr>Physical Properties (Cont’d)</vt:lpstr>
      <vt:lpstr>Concrete Stress-Strain Diagram</vt:lpstr>
      <vt:lpstr>Physical Properties (Cont’d)</vt:lpstr>
      <vt:lpstr>Concrete Damage &amp; Deterioration</vt:lpstr>
      <vt:lpstr>Structural Cracks</vt:lpstr>
      <vt:lpstr>Concrete Damage &amp; Deterioration</vt:lpstr>
      <vt:lpstr>Shrinkage Cracks on Deck Underside.</vt:lpstr>
      <vt:lpstr>Concrete Damage &amp; Deterioration</vt:lpstr>
      <vt:lpstr>Light Scaling</vt:lpstr>
      <vt:lpstr>Medium Scaling</vt:lpstr>
      <vt:lpstr>Heavy Scaling</vt:lpstr>
      <vt:lpstr>Freeze/Thaw Deterioration of Deck </vt:lpstr>
      <vt:lpstr>Concrete Damage &amp; Deterioration</vt:lpstr>
      <vt:lpstr>Expansive Aggregate Pop-out</vt:lpstr>
      <vt:lpstr>Abrasion Damaged Girders</vt:lpstr>
      <vt:lpstr>Concrete Damage &amp; Deterioration</vt:lpstr>
      <vt:lpstr>Delamination Mechanism</vt:lpstr>
      <vt:lpstr>Delamination &amp; Corroded Rebar</vt:lpstr>
      <vt:lpstr>Longitudinal Crack &amp; Corroding Rebar</vt:lpstr>
      <vt:lpstr>Corrosion Spall</vt:lpstr>
      <vt:lpstr>Calcium Carbonate Deposits</vt:lpstr>
      <vt:lpstr>Concrete - Steel Combination</vt:lpstr>
      <vt:lpstr>STEEL</vt:lpstr>
      <vt:lpstr>What is Steel?</vt:lpstr>
      <vt:lpstr>Iron</vt:lpstr>
      <vt:lpstr>Steel Making Process</vt:lpstr>
      <vt:lpstr>Steel Making Process</vt:lpstr>
      <vt:lpstr>PowerPoint Presentation</vt:lpstr>
      <vt:lpstr>PowerPoint Presentation</vt:lpstr>
      <vt:lpstr>Effects of Various Elements</vt:lpstr>
      <vt:lpstr>Effects of Various Elements</vt:lpstr>
      <vt:lpstr>Effects of Various Elements</vt:lpstr>
      <vt:lpstr>Common Steel Shapes</vt:lpstr>
      <vt:lpstr>Rolled Sections</vt:lpstr>
      <vt:lpstr>Built-up Sections</vt:lpstr>
      <vt:lpstr>Important Physical Properties</vt:lpstr>
      <vt:lpstr>Tension &amp; Compression</vt:lpstr>
      <vt:lpstr>Steel Damage and Deterioration</vt:lpstr>
      <vt:lpstr>Steel Damage and Deterioration</vt:lpstr>
      <vt:lpstr>Corrosion Holes in Girder Web</vt:lpstr>
      <vt:lpstr>Stains from Soil Side Corrosion</vt:lpstr>
      <vt:lpstr>Crack initiated by Bolt Hole</vt:lpstr>
      <vt:lpstr>Collision damaged steel girder.</vt:lpstr>
      <vt:lpstr>Fire Damaged Truss.</vt:lpstr>
      <vt:lpstr>Fire Damaged Truss.</vt:lpstr>
      <vt:lpstr>UNCONTROLLED WELDING IS NOT ALLOWED ON BRIDGE STRUCTURES. </vt:lpstr>
      <vt:lpstr>TIMBER </vt:lpstr>
      <vt:lpstr>Wood</vt:lpstr>
      <vt:lpstr>Cross Section of Tree</vt:lpstr>
      <vt:lpstr>Growth Features</vt:lpstr>
      <vt:lpstr>Checks</vt:lpstr>
      <vt:lpstr>Physical Properties</vt:lpstr>
      <vt:lpstr>Timber Damage &amp; Deterioration</vt:lpstr>
      <vt:lpstr>Timber Damage &amp; Deterioration</vt:lpstr>
      <vt:lpstr>Protective Systems</vt:lpstr>
      <vt:lpstr>Warping due to Drying Shrinkage</vt:lpstr>
      <vt:lpstr>Horizontal Shear Crack.</vt:lpstr>
      <vt:lpstr>Checking &amp; Start of Rot</vt:lpstr>
      <vt:lpstr>Serious Rot in Stringer</vt:lpstr>
      <vt:lpstr>Fire Damaged Timber</vt:lpstr>
      <vt:lpstr>Questions?? </vt:lpstr>
    </vt:vector>
  </TitlesOfParts>
  <Company>Alberta Transportation and Utilities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ABADER</dc:creator>
  <cp:lastModifiedBy>Garry</cp:lastModifiedBy>
  <cp:revision>114</cp:revision>
  <dcterms:created xsi:type="dcterms:W3CDTF">2001-08-09T18:21:09Z</dcterms:created>
  <dcterms:modified xsi:type="dcterms:W3CDTF">2016-03-26T00:02:28Z</dcterms:modified>
</cp:coreProperties>
</file>